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2" r:id="rId1"/>
    <p:sldMasterId id="2147483673" r:id="rId2"/>
  </p:sldMasterIdLst>
  <p:notesMasterIdLst>
    <p:notesMasterId r:id="rId24"/>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5" d="100"/>
          <a:sy n="95" d="100"/>
        </p:scale>
        <p:origin x="252" y="9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200226bf414_0_77: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6" name="Google Shape;126;g200226bf414_0_7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20fbd6b2759_0_4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2" name="Google Shape;182;g20fbd6b2759_0_4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20fbd6b2759_0_4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8" name="Google Shape;188;g20fbd6b2759_0_4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20fbd6b2759_0_5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4" name="Google Shape;194;g20fbd6b2759_0_5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g20fbd6b2759_0_5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1" name="Google Shape;201;g20fbd6b2759_0_5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20fbd6b2759_0_7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9" name="Google Shape;209;g20fbd6b2759_0_7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g213da26439c_0_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5" name="Google Shape;215;g213da26439c_0_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g20fbd6b2759_0_7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1" name="Google Shape;221;g20fbd6b2759_0_7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20fbd6b2759_0_8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7" name="Google Shape;227;g20fbd6b2759_0_8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g20fbd6b2759_0_8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3" name="Google Shape;233;g20fbd6b2759_0_8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g20fbd6b2759_0_9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9" name="Google Shape;239;g20fbd6b2759_0_9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20fbd6b2759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*Observación para el docente → Si tiene el video descargado en su computador, puede editar la presentación para generar un hipervínculo al video desde la diapostiva</a:t>
            </a:r>
            <a:endParaRPr/>
          </a:p>
        </p:txBody>
      </p:sp>
      <p:sp>
        <p:nvSpPr>
          <p:cNvPr id="132" name="Google Shape;132;g20fbd6b275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g20fbd6b2759_0_9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45" name="Google Shape;245;g20fbd6b2759_0_9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g200226bf414_0_155: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1" name="Google Shape;251;g200226bf414_0_15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0fbd6b2759_0_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8" name="Google Shape;138;g20fbd6b2759_0_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20fbd6b2759_0_1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400"/>
              <a:buFont typeface="Arial"/>
              <a:buNone/>
            </a:pPr>
            <a:r>
              <a:rPr lang="es">
                <a:solidFill>
                  <a:schemeClr val="dk1"/>
                </a:solidFill>
              </a:rPr>
              <a:t>*Observación para el docente → Si tiene el video descargado en su computador, puede editar la presentación para generar un hipervínculo al video desde la diapostiva</a:t>
            </a:r>
            <a:endParaRPr/>
          </a:p>
        </p:txBody>
      </p:sp>
      <p:sp>
        <p:nvSpPr>
          <p:cNvPr id="145" name="Google Shape;145;g20fbd6b2759_0_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20fbd6b2759_0_1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1" name="Google Shape;151;g20fbd6b2759_0_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20fbd6b2759_0_2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8" name="Google Shape;158;g20fbd6b2759_0_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20fbd6b2759_0_2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4" name="Google Shape;164;g20fbd6b2759_0_2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20fbd6b2759_0_3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70" name="Google Shape;170;g20fbd6b2759_0_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20fbd6b2759_0_3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76" name="Google Shape;176;g20fbd6b2759_0_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Diapositiva de título">
  <p:cSld name="1_Diapositiva de título">
    <p:spTree>
      <p:nvGrpSpPr>
        <p:cNvPr id="1" name="Shape 50"/>
        <p:cNvGrpSpPr/>
        <p:nvPr/>
      </p:nvGrpSpPr>
      <p:grpSpPr>
        <a:xfrm>
          <a:off x="0" y="0"/>
          <a:ext cx="0" cy="0"/>
          <a:chOff x="0" y="0"/>
          <a:chExt cx="0" cy="0"/>
        </a:xfrm>
      </p:grpSpPr>
      <p:pic>
        <p:nvPicPr>
          <p:cNvPr id="51" name="Google Shape;51;p13" descr="Forma"/>
          <p:cNvPicPr preferRelativeResize="0"/>
          <p:nvPr/>
        </p:nvPicPr>
        <p:blipFill rotWithShape="1">
          <a:blip r:embed="rId2">
            <a:alphaModFix/>
          </a:blip>
          <a:srcRect/>
          <a:stretch/>
        </p:blipFill>
        <p:spPr>
          <a:xfrm>
            <a:off x="286" y="0"/>
            <a:ext cx="9143431" cy="5143500"/>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7"/>
        <p:cNvGrpSpPr/>
        <p:nvPr/>
      </p:nvGrpSpPr>
      <p:grpSpPr>
        <a:xfrm>
          <a:off x="0" y="0"/>
          <a:ext cx="0" cy="0"/>
          <a:chOff x="0" y="0"/>
          <a:chExt cx="0" cy="0"/>
        </a:xfrm>
      </p:grpSpPr>
      <p:sp>
        <p:nvSpPr>
          <p:cNvPr id="58" name="Google Shape;58;p15"/>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59" name="Google Shape;59;p15"/>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60" name="Google Shape;60;p15"/>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Diapositiva de título">
  <p:cSld name="1_Diapositiva de título">
    <p:spTree>
      <p:nvGrpSpPr>
        <p:cNvPr id="1" name="Shape 61"/>
        <p:cNvGrpSpPr/>
        <p:nvPr/>
      </p:nvGrpSpPr>
      <p:grpSpPr>
        <a:xfrm>
          <a:off x="0" y="0"/>
          <a:ext cx="0" cy="0"/>
          <a:chOff x="0" y="0"/>
          <a:chExt cx="0" cy="0"/>
        </a:xfrm>
      </p:grpSpPr>
      <p:pic>
        <p:nvPicPr>
          <p:cNvPr id="62" name="Google Shape;62;p16" descr="Forma"/>
          <p:cNvPicPr preferRelativeResize="0"/>
          <p:nvPr/>
        </p:nvPicPr>
        <p:blipFill rotWithShape="1">
          <a:blip r:embed="rId2">
            <a:alphaModFix/>
          </a:blip>
          <a:srcRect/>
          <a:stretch/>
        </p:blipFill>
        <p:spPr>
          <a:xfrm>
            <a:off x="286" y="0"/>
            <a:ext cx="9143431" cy="5143500"/>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2_Diapositiva de título">
  <p:cSld name="2_Diapositiva de título">
    <p:spTree>
      <p:nvGrpSpPr>
        <p:cNvPr id="1" name="Shape 63"/>
        <p:cNvGrpSpPr/>
        <p:nvPr/>
      </p:nvGrpSpPr>
      <p:grpSpPr>
        <a:xfrm>
          <a:off x="0" y="0"/>
          <a:ext cx="0" cy="0"/>
          <a:chOff x="0" y="0"/>
          <a:chExt cx="0" cy="0"/>
        </a:xfrm>
      </p:grpSpPr>
      <p:pic>
        <p:nvPicPr>
          <p:cNvPr id="64" name="Google Shape;64;p17" descr="Imagen que contiene Forma&#10;&#10;Descripción generada automáticamente"/>
          <p:cNvPicPr preferRelativeResize="0"/>
          <p:nvPr/>
        </p:nvPicPr>
        <p:blipFill rotWithShape="1">
          <a:blip r:embed="rId2">
            <a:alphaModFix/>
          </a:blip>
          <a:srcRect/>
          <a:stretch/>
        </p:blipFill>
        <p:spPr>
          <a:xfrm>
            <a:off x="286" y="0"/>
            <a:ext cx="9143431" cy="5143500"/>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65"/>
        <p:cNvGrpSpPr/>
        <p:nvPr/>
      </p:nvGrpSpPr>
      <p:grpSpPr>
        <a:xfrm>
          <a:off x="0" y="0"/>
          <a:ext cx="0" cy="0"/>
          <a:chOff x="0" y="0"/>
          <a:chExt cx="0" cy="0"/>
        </a:xfrm>
      </p:grpSpPr>
      <p:sp>
        <p:nvSpPr>
          <p:cNvPr id="66" name="Google Shape;66;p18"/>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67" name="Google Shape;67;p18"/>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68" name="Google Shape;68;p18"/>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69" name="Google Shape;69;p18"/>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70" name="Google Shape;70;p18"/>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71"/>
        <p:cNvGrpSpPr/>
        <p:nvPr/>
      </p:nvGrpSpPr>
      <p:grpSpPr>
        <a:xfrm>
          <a:off x="0" y="0"/>
          <a:ext cx="0" cy="0"/>
          <a:chOff x="0" y="0"/>
          <a:chExt cx="0" cy="0"/>
        </a:xfrm>
      </p:grpSpPr>
      <p:sp>
        <p:nvSpPr>
          <p:cNvPr id="72" name="Google Shape;72;p19"/>
          <p:cNvSpPr txBox="1">
            <a:spLocks noGrp="1"/>
          </p:cNvSpPr>
          <p:nvPr>
            <p:ph type="title"/>
          </p:nvPr>
        </p:nvSpPr>
        <p:spPr>
          <a:xfrm>
            <a:off x="623888" y="1282303"/>
            <a:ext cx="7886700" cy="21396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Clr>
                <a:schemeClr val="dk1"/>
              </a:buClr>
              <a:buSzPts val="4500"/>
              <a:buFont typeface="Calibri"/>
              <a:buNone/>
              <a:defRPr sz="45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73" name="Google Shape;73;p19"/>
          <p:cNvSpPr txBox="1">
            <a:spLocks noGrp="1"/>
          </p:cNvSpPr>
          <p:nvPr>
            <p:ph type="body" idx="1"/>
          </p:nvPr>
        </p:nvSpPr>
        <p:spPr>
          <a:xfrm>
            <a:off x="623888" y="3442097"/>
            <a:ext cx="7886700" cy="11253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rgbClr val="888888"/>
              </a:buClr>
              <a:buSzPts val="1800"/>
              <a:buNone/>
              <a:defRPr sz="1800">
                <a:solidFill>
                  <a:srgbClr val="888888"/>
                </a:solidFill>
              </a:defRPr>
            </a:lvl1pPr>
            <a:lvl2pPr marL="914400" lvl="1" indent="-228600" algn="l" rtl="0">
              <a:lnSpc>
                <a:spcPct val="90000"/>
              </a:lnSpc>
              <a:spcBef>
                <a:spcPts val="400"/>
              </a:spcBef>
              <a:spcAft>
                <a:spcPts val="0"/>
              </a:spcAft>
              <a:buClr>
                <a:srgbClr val="888888"/>
              </a:buClr>
              <a:buSzPts val="1500"/>
              <a:buNone/>
              <a:defRPr sz="1500">
                <a:solidFill>
                  <a:srgbClr val="888888"/>
                </a:solidFill>
              </a:defRPr>
            </a:lvl2pPr>
            <a:lvl3pPr marL="1371600" lvl="2" indent="-228600" algn="l" rtl="0">
              <a:lnSpc>
                <a:spcPct val="90000"/>
              </a:lnSpc>
              <a:spcBef>
                <a:spcPts val="400"/>
              </a:spcBef>
              <a:spcAft>
                <a:spcPts val="0"/>
              </a:spcAft>
              <a:buClr>
                <a:srgbClr val="888888"/>
              </a:buClr>
              <a:buSzPts val="1400"/>
              <a:buNone/>
              <a:defRPr sz="1400">
                <a:solidFill>
                  <a:srgbClr val="888888"/>
                </a:solidFill>
              </a:defRPr>
            </a:lvl3pPr>
            <a:lvl4pPr marL="1828800" lvl="3" indent="-228600" algn="l" rtl="0">
              <a:lnSpc>
                <a:spcPct val="90000"/>
              </a:lnSpc>
              <a:spcBef>
                <a:spcPts val="400"/>
              </a:spcBef>
              <a:spcAft>
                <a:spcPts val="0"/>
              </a:spcAft>
              <a:buClr>
                <a:srgbClr val="888888"/>
              </a:buClr>
              <a:buSzPts val="1200"/>
              <a:buNone/>
              <a:defRPr sz="1200">
                <a:solidFill>
                  <a:srgbClr val="888888"/>
                </a:solidFill>
              </a:defRPr>
            </a:lvl4pPr>
            <a:lvl5pPr marL="2286000" lvl="4" indent="-228600" algn="l" rtl="0">
              <a:lnSpc>
                <a:spcPct val="90000"/>
              </a:lnSpc>
              <a:spcBef>
                <a:spcPts val="400"/>
              </a:spcBef>
              <a:spcAft>
                <a:spcPts val="0"/>
              </a:spcAft>
              <a:buClr>
                <a:srgbClr val="888888"/>
              </a:buClr>
              <a:buSzPts val="1200"/>
              <a:buNone/>
              <a:defRPr sz="1200">
                <a:solidFill>
                  <a:srgbClr val="888888"/>
                </a:solidFill>
              </a:defRPr>
            </a:lvl5pPr>
            <a:lvl6pPr marL="2743200" lvl="5" indent="-228600" algn="l" rtl="0">
              <a:lnSpc>
                <a:spcPct val="90000"/>
              </a:lnSpc>
              <a:spcBef>
                <a:spcPts val="400"/>
              </a:spcBef>
              <a:spcAft>
                <a:spcPts val="0"/>
              </a:spcAft>
              <a:buClr>
                <a:srgbClr val="888888"/>
              </a:buClr>
              <a:buSzPts val="1200"/>
              <a:buNone/>
              <a:defRPr sz="1200">
                <a:solidFill>
                  <a:srgbClr val="888888"/>
                </a:solidFill>
              </a:defRPr>
            </a:lvl6pPr>
            <a:lvl7pPr marL="3200400" lvl="6" indent="-228600" algn="l" rtl="0">
              <a:lnSpc>
                <a:spcPct val="90000"/>
              </a:lnSpc>
              <a:spcBef>
                <a:spcPts val="400"/>
              </a:spcBef>
              <a:spcAft>
                <a:spcPts val="0"/>
              </a:spcAft>
              <a:buClr>
                <a:srgbClr val="888888"/>
              </a:buClr>
              <a:buSzPts val="1200"/>
              <a:buNone/>
              <a:defRPr sz="1200">
                <a:solidFill>
                  <a:srgbClr val="888888"/>
                </a:solidFill>
              </a:defRPr>
            </a:lvl7pPr>
            <a:lvl8pPr marL="3657600" lvl="7" indent="-228600" algn="l" rtl="0">
              <a:lnSpc>
                <a:spcPct val="90000"/>
              </a:lnSpc>
              <a:spcBef>
                <a:spcPts val="400"/>
              </a:spcBef>
              <a:spcAft>
                <a:spcPts val="0"/>
              </a:spcAft>
              <a:buClr>
                <a:srgbClr val="888888"/>
              </a:buClr>
              <a:buSzPts val="1200"/>
              <a:buNone/>
              <a:defRPr sz="1200">
                <a:solidFill>
                  <a:srgbClr val="888888"/>
                </a:solidFill>
              </a:defRPr>
            </a:lvl8pPr>
            <a:lvl9pPr marL="4114800" lvl="8" indent="-228600" algn="l" rtl="0">
              <a:lnSpc>
                <a:spcPct val="90000"/>
              </a:lnSpc>
              <a:spcBef>
                <a:spcPts val="400"/>
              </a:spcBef>
              <a:spcAft>
                <a:spcPts val="0"/>
              </a:spcAft>
              <a:buClr>
                <a:srgbClr val="888888"/>
              </a:buClr>
              <a:buSzPts val="1200"/>
              <a:buNone/>
              <a:defRPr sz="1200">
                <a:solidFill>
                  <a:srgbClr val="888888"/>
                </a:solidFill>
              </a:defRPr>
            </a:lvl9pPr>
          </a:lstStyle>
          <a:p>
            <a:endParaRPr/>
          </a:p>
        </p:txBody>
      </p:sp>
      <p:sp>
        <p:nvSpPr>
          <p:cNvPr id="74" name="Google Shape;74;p19"/>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75" name="Google Shape;75;p19"/>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76" name="Google Shape;76;p19"/>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77"/>
        <p:cNvGrpSpPr/>
        <p:nvPr/>
      </p:nvGrpSpPr>
      <p:grpSpPr>
        <a:xfrm>
          <a:off x="0" y="0"/>
          <a:ext cx="0" cy="0"/>
          <a:chOff x="0" y="0"/>
          <a:chExt cx="0" cy="0"/>
        </a:xfrm>
      </p:grpSpPr>
      <p:sp>
        <p:nvSpPr>
          <p:cNvPr id="78" name="Google Shape;78;p20"/>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79" name="Google Shape;79;p20"/>
          <p:cNvSpPr txBox="1">
            <a:spLocks noGrp="1"/>
          </p:cNvSpPr>
          <p:nvPr>
            <p:ph type="body" idx="1"/>
          </p:nvPr>
        </p:nvSpPr>
        <p:spPr>
          <a:xfrm>
            <a:off x="628650" y="1369219"/>
            <a:ext cx="38862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80" name="Google Shape;80;p20"/>
          <p:cNvSpPr txBox="1">
            <a:spLocks noGrp="1"/>
          </p:cNvSpPr>
          <p:nvPr>
            <p:ph type="body" idx="2"/>
          </p:nvPr>
        </p:nvSpPr>
        <p:spPr>
          <a:xfrm>
            <a:off x="4629150" y="1369219"/>
            <a:ext cx="38862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81" name="Google Shape;81;p20"/>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82" name="Google Shape;82;p20"/>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83" name="Google Shape;83;p20"/>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84"/>
        <p:cNvGrpSpPr/>
        <p:nvPr/>
      </p:nvGrpSpPr>
      <p:grpSpPr>
        <a:xfrm>
          <a:off x="0" y="0"/>
          <a:ext cx="0" cy="0"/>
          <a:chOff x="0" y="0"/>
          <a:chExt cx="0" cy="0"/>
        </a:xfrm>
      </p:grpSpPr>
      <p:sp>
        <p:nvSpPr>
          <p:cNvPr id="85" name="Google Shape;85;p21"/>
          <p:cNvSpPr txBox="1">
            <a:spLocks noGrp="1"/>
          </p:cNvSpPr>
          <p:nvPr>
            <p:ph type="title"/>
          </p:nvPr>
        </p:nvSpPr>
        <p:spPr>
          <a:xfrm>
            <a:off x="629841" y="273844"/>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86" name="Google Shape;86;p21"/>
          <p:cNvSpPr txBox="1">
            <a:spLocks noGrp="1"/>
          </p:cNvSpPr>
          <p:nvPr>
            <p:ph type="body" idx="1"/>
          </p:nvPr>
        </p:nvSpPr>
        <p:spPr>
          <a:xfrm>
            <a:off x="629841" y="1260872"/>
            <a:ext cx="3868500" cy="618000"/>
          </a:xfrm>
          <a:prstGeom prst="rect">
            <a:avLst/>
          </a:prstGeom>
          <a:noFill/>
          <a:ln>
            <a:noFill/>
          </a:ln>
        </p:spPr>
        <p:txBody>
          <a:bodyPr spcFirstLastPara="1" wrap="square" lIns="68575" tIns="34275" rIns="68575" bIns="34275" anchor="b" anchorCtr="0">
            <a:normAutofit/>
          </a:bodyPr>
          <a:lstStyle>
            <a:lvl1pPr marL="457200" lvl="0" indent="-228600" algn="l" rtl="0">
              <a:lnSpc>
                <a:spcPct val="90000"/>
              </a:lnSpc>
              <a:spcBef>
                <a:spcPts val="800"/>
              </a:spcBef>
              <a:spcAft>
                <a:spcPts val="0"/>
              </a:spcAft>
              <a:buClr>
                <a:schemeClr val="dk1"/>
              </a:buClr>
              <a:buSzPts val="1800"/>
              <a:buNone/>
              <a:defRPr sz="1800" b="1"/>
            </a:lvl1pPr>
            <a:lvl2pPr marL="914400" lvl="1" indent="-228600" algn="l" rtl="0">
              <a:lnSpc>
                <a:spcPct val="90000"/>
              </a:lnSpc>
              <a:spcBef>
                <a:spcPts val="400"/>
              </a:spcBef>
              <a:spcAft>
                <a:spcPts val="0"/>
              </a:spcAft>
              <a:buClr>
                <a:schemeClr val="dk1"/>
              </a:buClr>
              <a:buSzPts val="1500"/>
              <a:buNone/>
              <a:defRPr sz="1500" b="1"/>
            </a:lvl2pPr>
            <a:lvl3pPr marL="1371600" lvl="2" indent="-228600" algn="l" rtl="0">
              <a:lnSpc>
                <a:spcPct val="90000"/>
              </a:lnSpc>
              <a:spcBef>
                <a:spcPts val="400"/>
              </a:spcBef>
              <a:spcAft>
                <a:spcPts val="0"/>
              </a:spcAft>
              <a:buClr>
                <a:schemeClr val="dk1"/>
              </a:buClr>
              <a:buSzPts val="1400"/>
              <a:buNone/>
              <a:defRPr sz="1400" b="1"/>
            </a:lvl3pPr>
            <a:lvl4pPr marL="1828800" lvl="3" indent="-228600" algn="l" rtl="0">
              <a:lnSpc>
                <a:spcPct val="90000"/>
              </a:lnSpc>
              <a:spcBef>
                <a:spcPts val="400"/>
              </a:spcBef>
              <a:spcAft>
                <a:spcPts val="0"/>
              </a:spcAft>
              <a:buClr>
                <a:schemeClr val="dk1"/>
              </a:buClr>
              <a:buSzPts val="1200"/>
              <a:buNone/>
              <a:defRPr sz="1200" b="1"/>
            </a:lvl4pPr>
            <a:lvl5pPr marL="2286000" lvl="4" indent="-228600" algn="l" rtl="0">
              <a:lnSpc>
                <a:spcPct val="90000"/>
              </a:lnSpc>
              <a:spcBef>
                <a:spcPts val="400"/>
              </a:spcBef>
              <a:spcAft>
                <a:spcPts val="0"/>
              </a:spcAft>
              <a:buClr>
                <a:schemeClr val="dk1"/>
              </a:buClr>
              <a:buSzPts val="1200"/>
              <a:buNone/>
              <a:defRPr sz="1200" b="1"/>
            </a:lvl5pPr>
            <a:lvl6pPr marL="2743200" lvl="5" indent="-228600" algn="l" rtl="0">
              <a:lnSpc>
                <a:spcPct val="90000"/>
              </a:lnSpc>
              <a:spcBef>
                <a:spcPts val="400"/>
              </a:spcBef>
              <a:spcAft>
                <a:spcPts val="0"/>
              </a:spcAft>
              <a:buClr>
                <a:schemeClr val="dk1"/>
              </a:buClr>
              <a:buSzPts val="1200"/>
              <a:buNone/>
              <a:defRPr sz="1200" b="1"/>
            </a:lvl6pPr>
            <a:lvl7pPr marL="3200400" lvl="6" indent="-228600" algn="l" rtl="0">
              <a:lnSpc>
                <a:spcPct val="90000"/>
              </a:lnSpc>
              <a:spcBef>
                <a:spcPts val="400"/>
              </a:spcBef>
              <a:spcAft>
                <a:spcPts val="0"/>
              </a:spcAft>
              <a:buClr>
                <a:schemeClr val="dk1"/>
              </a:buClr>
              <a:buSzPts val="1200"/>
              <a:buNone/>
              <a:defRPr sz="1200" b="1"/>
            </a:lvl7pPr>
            <a:lvl8pPr marL="3657600" lvl="7" indent="-228600" algn="l" rtl="0">
              <a:lnSpc>
                <a:spcPct val="90000"/>
              </a:lnSpc>
              <a:spcBef>
                <a:spcPts val="400"/>
              </a:spcBef>
              <a:spcAft>
                <a:spcPts val="0"/>
              </a:spcAft>
              <a:buClr>
                <a:schemeClr val="dk1"/>
              </a:buClr>
              <a:buSzPts val="1200"/>
              <a:buNone/>
              <a:defRPr sz="1200" b="1"/>
            </a:lvl8pPr>
            <a:lvl9pPr marL="4114800" lvl="8" indent="-228600" algn="l" rtl="0">
              <a:lnSpc>
                <a:spcPct val="90000"/>
              </a:lnSpc>
              <a:spcBef>
                <a:spcPts val="400"/>
              </a:spcBef>
              <a:spcAft>
                <a:spcPts val="0"/>
              </a:spcAft>
              <a:buClr>
                <a:schemeClr val="dk1"/>
              </a:buClr>
              <a:buSzPts val="1200"/>
              <a:buNone/>
              <a:defRPr sz="1200" b="1"/>
            </a:lvl9pPr>
          </a:lstStyle>
          <a:p>
            <a:endParaRPr/>
          </a:p>
        </p:txBody>
      </p:sp>
      <p:sp>
        <p:nvSpPr>
          <p:cNvPr id="87" name="Google Shape;87;p21"/>
          <p:cNvSpPr txBox="1">
            <a:spLocks noGrp="1"/>
          </p:cNvSpPr>
          <p:nvPr>
            <p:ph type="body" idx="2"/>
          </p:nvPr>
        </p:nvSpPr>
        <p:spPr>
          <a:xfrm>
            <a:off x="629841" y="1878806"/>
            <a:ext cx="3868500" cy="27636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88" name="Google Shape;88;p21"/>
          <p:cNvSpPr txBox="1">
            <a:spLocks noGrp="1"/>
          </p:cNvSpPr>
          <p:nvPr>
            <p:ph type="body" idx="3"/>
          </p:nvPr>
        </p:nvSpPr>
        <p:spPr>
          <a:xfrm>
            <a:off x="4629150" y="1260872"/>
            <a:ext cx="3887400" cy="618000"/>
          </a:xfrm>
          <a:prstGeom prst="rect">
            <a:avLst/>
          </a:prstGeom>
          <a:noFill/>
          <a:ln>
            <a:noFill/>
          </a:ln>
        </p:spPr>
        <p:txBody>
          <a:bodyPr spcFirstLastPara="1" wrap="square" lIns="68575" tIns="34275" rIns="68575" bIns="34275" anchor="b" anchorCtr="0">
            <a:normAutofit/>
          </a:bodyPr>
          <a:lstStyle>
            <a:lvl1pPr marL="457200" lvl="0" indent="-228600" algn="l" rtl="0">
              <a:lnSpc>
                <a:spcPct val="90000"/>
              </a:lnSpc>
              <a:spcBef>
                <a:spcPts val="800"/>
              </a:spcBef>
              <a:spcAft>
                <a:spcPts val="0"/>
              </a:spcAft>
              <a:buClr>
                <a:schemeClr val="dk1"/>
              </a:buClr>
              <a:buSzPts val="1800"/>
              <a:buNone/>
              <a:defRPr sz="1800" b="1"/>
            </a:lvl1pPr>
            <a:lvl2pPr marL="914400" lvl="1" indent="-228600" algn="l" rtl="0">
              <a:lnSpc>
                <a:spcPct val="90000"/>
              </a:lnSpc>
              <a:spcBef>
                <a:spcPts val="400"/>
              </a:spcBef>
              <a:spcAft>
                <a:spcPts val="0"/>
              </a:spcAft>
              <a:buClr>
                <a:schemeClr val="dk1"/>
              </a:buClr>
              <a:buSzPts val="1500"/>
              <a:buNone/>
              <a:defRPr sz="1500" b="1"/>
            </a:lvl2pPr>
            <a:lvl3pPr marL="1371600" lvl="2" indent="-228600" algn="l" rtl="0">
              <a:lnSpc>
                <a:spcPct val="90000"/>
              </a:lnSpc>
              <a:spcBef>
                <a:spcPts val="400"/>
              </a:spcBef>
              <a:spcAft>
                <a:spcPts val="0"/>
              </a:spcAft>
              <a:buClr>
                <a:schemeClr val="dk1"/>
              </a:buClr>
              <a:buSzPts val="1400"/>
              <a:buNone/>
              <a:defRPr sz="1400" b="1"/>
            </a:lvl3pPr>
            <a:lvl4pPr marL="1828800" lvl="3" indent="-228600" algn="l" rtl="0">
              <a:lnSpc>
                <a:spcPct val="90000"/>
              </a:lnSpc>
              <a:spcBef>
                <a:spcPts val="400"/>
              </a:spcBef>
              <a:spcAft>
                <a:spcPts val="0"/>
              </a:spcAft>
              <a:buClr>
                <a:schemeClr val="dk1"/>
              </a:buClr>
              <a:buSzPts val="1200"/>
              <a:buNone/>
              <a:defRPr sz="1200" b="1"/>
            </a:lvl4pPr>
            <a:lvl5pPr marL="2286000" lvl="4" indent="-228600" algn="l" rtl="0">
              <a:lnSpc>
                <a:spcPct val="90000"/>
              </a:lnSpc>
              <a:spcBef>
                <a:spcPts val="400"/>
              </a:spcBef>
              <a:spcAft>
                <a:spcPts val="0"/>
              </a:spcAft>
              <a:buClr>
                <a:schemeClr val="dk1"/>
              </a:buClr>
              <a:buSzPts val="1200"/>
              <a:buNone/>
              <a:defRPr sz="1200" b="1"/>
            </a:lvl5pPr>
            <a:lvl6pPr marL="2743200" lvl="5" indent="-228600" algn="l" rtl="0">
              <a:lnSpc>
                <a:spcPct val="90000"/>
              </a:lnSpc>
              <a:spcBef>
                <a:spcPts val="400"/>
              </a:spcBef>
              <a:spcAft>
                <a:spcPts val="0"/>
              </a:spcAft>
              <a:buClr>
                <a:schemeClr val="dk1"/>
              </a:buClr>
              <a:buSzPts val="1200"/>
              <a:buNone/>
              <a:defRPr sz="1200" b="1"/>
            </a:lvl6pPr>
            <a:lvl7pPr marL="3200400" lvl="6" indent="-228600" algn="l" rtl="0">
              <a:lnSpc>
                <a:spcPct val="90000"/>
              </a:lnSpc>
              <a:spcBef>
                <a:spcPts val="400"/>
              </a:spcBef>
              <a:spcAft>
                <a:spcPts val="0"/>
              </a:spcAft>
              <a:buClr>
                <a:schemeClr val="dk1"/>
              </a:buClr>
              <a:buSzPts val="1200"/>
              <a:buNone/>
              <a:defRPr sz="1200" b="1"/>
            </a:lvl7pPr>
            <a:lvl8pPr marL="3657600" lvl="7" indent="-228600" algn="l" rtl="0">
              <a:lnSpc>
                <a:spcPct val="90000"/>
              </a:lnSpc>
              <a:spcBef>
                <a:spcPts val="400"/>
              </a:spcBef>
              <a:spcAft>
                <a:spcPts val="0"/>
              </a:spcAft>
              <a:buClr>
                <a:schemeClr val="dk1"/>
              </a:buClr>
              <a:buSzPts val="1200"/>
              <a:buNone/>
              <a:defRPr sz="1200" b="1"/>
            </a:lvl8pPr>
            <a:lvl9pPr marL="4114800" lvl="8" indent="-228600" algn="l" rtl="0">
              <a:lnSpc>
                <a:spcPct val="90000"/>
              </a:lnSpc>
              <a:spcBef>
                <a:spcPts val="400"/>
              </a:spcBef>
              <a:spcAft>
                <a:spcPts val="0"/>
              </a:spcAft>
              <a:buClr>
                <a:schemeClr val="dk1"/>
              </a:buClr>
              <a:buSzPts val="1200"/>
              <a:buNone/>
              <a:defRPr sz="1200" b="1"/>
            </a:lvl9pPr>
          </a:lstStyle>
          <a:p>
            <a:endParaRPr/>
          </a:p>
        </p:txBody>
      </p:sp>
      <p:sp>
        <p:nvSpPr>
          <p:cNvPr id="89" name="Google Shape;89;p21"/>
          <p:cNvSpPr txBox="1">
            <a:spLocks noGrp="1"/>
          </p:cNvSpPr>
          <p:nvPr>
            <p:ph type="body" idx="4"/>
          </p:nvPr>
        </p:nvSpPr>
        <p:spPr>
          <a:xfrm>
            <a:off x="4629150" y="1878806"/>
            <a:ext cx="3887400" cy="27636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90" name="Google Shape;90;p21"/>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1" name="Google Shape;91;p21"/>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2" name="Google Shape;92;p21"/>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93"/>
        <p:cNvGrpSpPr/>
        <p:nvPr/>
      </p:nvGrpSpPr>
      <p:grpSpPr>
        <a:xfrm>
          <a:off x="0" y="0"/>
          <a:ext cx="0" cy="0"/>
          <a:chOff x="0" y="0"/>
          <a:chExt cx="0" cy="0"/>
        </a:xfrm>
      </p:grpSpPr>
      <p:sp>
        <p:nvSpPr>
          <p:cNvPr id="94" name="Google Shape;94;p22"/>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95" name="Google Shape;95;p22"/>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6" name="Google Shape;96;p22"/>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7" name="Google Shape;97;p22"/>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98"/>
        <p:cNvGrpSpPr/>
        <p:nvPr/>
      </p:nvGrpSpPr>
      <p:grpSpPr>
        <a:xfrm>
          <a:off x="0" y="0"/>
          <a:ext cx="0" cy="0"/>
          <a:chOff x="0" y="0"/>
          <a:chExt cx="0" cy="0"/>
        </a:xfrm>
      </p:grpSpPr>
      <p:sp>
        <p:nvSpPr>
          <p:cNvPr id="99" name="Google Shape;99;p23"/>
          <p:cNvSpPr txBox="1">
            <a:spLocks noGrp="1"/>
          </p:cNvSpPr>
          <p:nvPr>
            <p:ph type="title"/>
          </p:nvPr>
        </p:nvSpPr>
        <p:spPr>
          <a:xfrm>
            <a:off x="629841" y="342900"/>
            <a:ext cx="2949000" cy="12003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100" name="Google Shape;100;p23"/>
          <p:cNvSpPr txBox="1">
            <a:spLocks noGrp="1"/>
          </p:cNvSpPr>
          <p:nvPr>
            <p:ph type="body" idx="1"/>
          </p:nvPr>
        </p:nvSpPr>
        <p:spPr>
          <a:xfrm>
            <a:off x="3887391" y="740569"/>
            <a:ext cx="4629300" cy="3655200"/>
          </a:xfrm>
          <a:prstGeom prst="rect">
            <a:avLst/>
          </a:prstGeom>
          <a:noFill/>
          <a:ln>
            <a:noFill/>
          </a:ln>
        </p:spPr>
        <p:txBody>
          <a:bodyPr spcFirstLastPara="1" wrap="square" lIns="68575" tIns="34275" rIns="68575" bIns="34275" anchor="t" anchorCtr="0">
            <a:normAutofit/>
          </a:bodyPr>
          <a:lstStyle>
            <a:lvl1pPr marL="457200" lvl="0" indent="-381000" algn="l" rtl="0">
              <a:lnSpc>
                <a:spcPct val="90000"/>
              </a:lnSpc>
              <a:spcBef>
                <a:spcPts val="800"/>
              </a:spcBef>
              <a:spcAft>
                <a:spcPts val="0"/>
              </a:spcAft>
              <a:buClr>
                <a:schemeClr val="dk1"/>
              </a:buClr>
              <a:buSzPts val="2400"/>
              <a:buChar char="•"/>
              <a:defRPr sz="2400"/>
            </a:lvl1pPr>
            <a:lvl2pPr marL="914400" lvl="1" indent="-361950" algn="l" rtl="0">
              <a:lnSpc>
                <a:spcPct val="90000"/>
              </a:lnSpc>
              <a:spcBef>
                <a:spcPts val="400"/>
              </a:spcBef>
              <a:spcAft>
                <a:spcPts val="0"/>
              </a:spcAft>
              <a:buClr>
                <a:schemeClr val="dk1"/>
              </a:buClr>
              <a:buSzPts val="2100"/>
              <a:buChar char="•"/>
              <a:defRPr sz="2100"/>
            </a:lvl2pPr>
            <a:lvl3pPr marL="1371600" lvl="2" indent="-342900" algn="l" rtl="0">
              <a:lnSpc>
                <a:spcPct val="90000"/>
              </a:lnSpc>
              <a:spcBef>
                <a:spcPts val="400"/>
              </a:spcBef>
              <a:spcAft>
                <a:spcPts val="0"/>
              </a:spcAft>
              <a:buClr>
                <a:schemeClr val="dk1"/>
              </a:buClr>
              <a:buSzPts val="1800"/>
              <a:buChar char="•"/>
              <a:defRPr sz="1800"/>
            </a:lvl3pPr>
            <a:lvl4pPr marL="1828800" lvl="3" indent="-323850" algn="l" rtl="0">
              <a:lnSpc>
                <a:spcPct val="90000"/>
              </a:lnSpc>
              <a:spcBef>
                <a:spcPts val="400"/>
              </a:spcBef>
              <a:spcAft>
                <a:spcPts val="0"/>
              </a:spcAft>
              <a:buClr>
                <a:schemeClr val="dk1"/>
              </a:buClr>
              <a:buSzPts val="1500"/>
              <a:buChar char="•"/>
              <a:defRPr sz="1500"/>
            </a:lvl4pPr>
            <a:lvl5pPr marL="2286000" lvl="4" indent="-323850" algn="l" rtl="0">
              <a:lnSpc>
                <a:spcPct val="90000"/>
              </a:lnSpc>
              <a:spcBef>
                <a:spcPts val="400"/>
              </a:spcBef>
              <a:spcAft>
                <a:spcPts val="0"/>
              </a:spcAft>
              <a:buClr>
                <a:schemeClr val="dk1"/>
              </a:buClr>
              <a:buSzPts val="1500"/>
              <a:buChar char="•"/>
              <a:defRPr sz="1500"/>
            </a:lvl5pPr>
            <a:lvl6pPr marL="2743200" lvl="5" indent="-323850" algn="l" rtl="0">
              <a:lnSpc>
                <a:spcPct val="90000"/>
              </a:lnSpc>
              <a:spcBef>
                <a:spcPts val="400"/>
              </a:spcBef>
              <a:spcAft>
                <a:spcPts val="0"/>
              </a:spcAft>
              <a:buClr>
                <a:schemeClr val="dk1"/>
              </a:buClr>
              <a:buSzPts val="1500"/>
              <a:buChar char="•"/>
              <a:defRPr sz="1500"/>
            </a:lvl6pPr>
            <a:lvl7pPr marL="3200400" lvl="6" indent="-323850" algn="l" rtl="0">
              <a:lnSpc>
                <a:spcPct val="90000"/>
              </a:lnSpc>
              <a:spcBef>
                <a:spcPts val="400"/>
              </a:spcBef>
              <a:spcAft>
                <a:spcPts val="0"/>
              </a:spcAft>
              <a:buClr>
                <a:schemeClr val="dk1"/>
              </a:buClr>
              <a:buSzPts val="1500"/>
              <a:buChar char="•"/>
              <a:defRPr sz="1500"/>
            </a:lvl7pPr>
            <a:lvl8pPr marL="3657600" lvl="7" indent="-323850" algn="l" rtl="0">
              <a:lnSpc>
                <a:spcPct val="90000"/>
              </a:lnSpc>
              <a:spcBef>
                <a:spcPts val="400"/>
              </a:spcBef>
              <a:spcAft>
                <a:spcPts val="0"/>
              </a:spcAft>
              <a:buClr>
                <a:schemeClr val="dk1"/>
              </a:buClr>
              <a:buSzPts val="1500"/>
              <a:buChar char="•"/>
              <a:defRPr sz="1500"/>
            </a:lvl8pPr>
            <a:lvl9pPr marL="4114800" lvl="8" indent="-323850" algn="l" rtl="0">
              <a:lnSpc>
                <a:spcPct val="90000"/>
              </a:lnSpc>
              <a:spcBef>
                <a:spcPts val="400"/>
              </a:spcBef>
              <a:spcAft>
                <a:spcPts val="0"/>
              </a:spcAft>
              <a:buClr>
                <a:schemeClr val="dk1"/>
              </a:buClr>
              <a:buSzPts val="1500"/>
              <a:buChar char="•"/>
              <a:defRPr sz="1500"/>
            </a:lvl9pPr>
          </a:lstStyle>
          <a:p>
            <a:endParaRPr/>
          </a:p>
        </p:txBody>
      </p:sp>
      <p:sp>
        <p:nvSpPr>
          <p:cNvPr id="101" name="Google Shape;101;p23"/>
          <p:cNvSpPr txBox="1">
            <a:spLocks noGrp="1"/>
          </p:cNvSpPr>
          <p:nvPr>
            <p:ph type="body" idx="2"/>
          </p:nvPr>
        </p:nvSpPr>
        <p:spPr>
          <a:xfrm>
            <a:off x="629841" y="1543050"/>
            <a:ext cx="2949000" cy="28587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chemeClr val="dk1"/>
              </a:buClr>
              <a:buSzPts val="1200"/>
              <a:buNone/>
              <a:defRPr sz="1200"/>
            </a:lvl1pPr>
            <a:lvl2pPr marL="914400" lvl="1" indent="-228600" algn="l" rtl="0">
              <a:lnSpc>
                <a:spcPct val="90000"/>
              </a:lnSpc>
              <a:spcBef>
                <a:spcPts val="400"/>
              </a:spcBef>
              <a:spcAft>
                <a:spcPts val="0"/>
              </a:spcAft>
              <a:buClr>
                <a:schemeClr val="dk1"/>
              </a:buClr>
              <a:buSzPts val="1100"/>
              <a:buNone/>
              <a:defRPr sz="1100"/>
            </a:lvl2pPr>
            <a:lvl3pPr marL="1371600" lvl="2" indent="-228600" algn="l" rtl="0">
              <a:lnSpc>
                <a:spcPct val="90000"/>
              </a:lnSpc>
              <a:spcBef>
                <a:spcPts val="400"/>
              </a:spcBef>
              <a:spcAft>
                <a:spcPts val="0"/>
              </a:spcAft>
              <a:buClr>
                <a:schemeClr val="dk1"/>
              </a:buClr>
              <a:buSzPts val="900"/>
              <a:buNone/>
              <a:defRPr sz="900"/>
            </a:lvl3pPr>
            <a:lvl4pPr marL="1828800" lvl="3" indent="-228600" algn="l" rtl="0">
              <a:lnSpc>
                <a:spcPct val="90000"/>
              </a:lnSpc>
              <a:spcBef>
                <a:spcPts val="400"/>
              </a:spcBef>
              <a:spcAft>
                <a:spcPts val="0"/>
              </a:spcAft>
              <a:buClr>
                <a:schemeClr val="dk1"/>
              </a:buClr>
              <a:buSzPts val="800"/>
              <a:buNone/>
              <a:defRPr sz="800"/>
            </a:lvl4pPr>
            <a:lvl5pPr marL="2286000" lvl="4" indent="-228600" algn="l" rtl="0">
              <a:lnSpc>
                <a:spcPct val="90000"/>
              </a:lnSpc>
              <a:spcBef>
                <a:spcPts val="400"/>
              </a:spcBef>
              <a:spcAft>
                <a:spcPts val="0"/>
              </a:spcAft>
              <a:buClr>
                <a:schemeClr val="dk1"/>
              </a:buClr>
              <a:buSzPts val="800"/>
              <a:buNone/>
              <a:defRPr sz="800"/>
            </a:lvl5pPr>
            <a:lvl6pPr marL="2743200" lvl="5" indent="-228600" algn="l" rtl="0">
              <a:lnSpc>
                <a:spcPct val="90000"/>
              </a:lnSpc>
              <a:spcBef>
                <a:spcPts val="400"/>
              </a:spcBef>
              <a:spcAft>
                <a:spcPts val="0"/>
              </a:spcAft>
              <a:buClr>
                <a:schemeClr val="dk1"/>
              </a:buClr>
              <a:buSzPts val="800"/>
              <a:buNone/>
              <a:defRPr sz="800"/>
            </a:lvl6pPr>
            <a:lvl7pPr marL="3200400" lvl="6" indent="-228600" algn="l" rtl="0">
              <a:lnSpc>
                <a:spcPct val="90000"/>
              </a:lnSpc>
              <a:spcBef>
                <a:spcPts val="400"/>
              </a:spcBef>
              <a:spcAft>
                <a:spcPts val="0"/>
              </a:spcAft>
              <a:buClr>
                <a:schemeClr val="dk1"/>
              </a:buClr>
              <a:buSzPts val="800"/>
              <a:buNone/>
              <a:defRPr sz="800"/>
            </a:lvl7pPr>
            <a:lvl8pPr marL="3657600" lvl="7" indent="-228600" algn="l" rtl="0">
              <a:lnSpc>
                <a:spcPct val="90000"/>
              </a:lnSpc>
              <a:spcBef>
                <a:spcPts val="400"/>
              </a:spcBef>
              <a:spcAft>
                <a:spcPts val="0"/>
              </a:spcAft>
              <a:buClr>
                <a:schemeClr val="dk1"/>
              </a:buClr>
              <a:buSzPts val="800"/>
              <a:buNone/>
              <a:defRPr sz="800"/>
            </a:lvl8pPr>
            <a:lvl9pPr marL="4114800" lvl="8" indent="-228600" algn="l" rtl="0">
              <a:lnSpc>
                <a:spcPct val="90000"/>
              </a:lnSpc>
              <a:spcBef>
                <a:spcPts val="400"/>
              </a:spcBef>
              <a:spcAft>
                <a:spcPts val="0"/>
              </a:spcAft>
              <a:buClr>
                <a:schemeClr val="dk1"/>
              </a:buClr>
              <a:buSzPts val="800"/>
              <a:buNone/>
              <a:defRPr sz="800"/>
            </a:lvl9pPr>
          </a:lstStyle>
          <a:p>
            <a:endParaRPr/>
          </a:p>
        </p:txBody>
      </p:sp>
      <p:sp>
        <p:nvSpPr>
          <p:cNvPr id="102" name="Google Shape;102;p2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3" name="Google Shape;103;p2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4" name="Google Shape;104;p2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105"/>
        <p:cNvGrpSpPr/>
        <p:nvPr/>
      </p:nvGrpSpPr>
      <p:grpSpPr>
        <a:xfrm>
          <a:off x="0" y="0"/>
          <a:ext cx="0" cy="0"/>
          <a:chOff x="0" y="0"/>
          <a:chExt cx="0" cy="0"/>
        </a:xfrm>
      </p:grpSpPr>
      <p:sp>
        <p:nvSpPr>
          <p:cNvPr id="106" name="Google Shape;106;p24"/>
          <p:cNvSpPr txBox="1">
            <a:spLocks noGrp="1"/>
          </p:cNvSpPr>
          <p:nvPr>
            <p:ph type="title"/>
          </p:nvPr>
        </p:nvSpPr>
        <p:spPr>
          <a:xfrm>
            <a:off x="629841" y="342900"/>
            <a:ext cx="2949000" cy="12003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107" name="Google Shape;107;p24"/>
          <p:cNvSpPr>
            <a:spLocks noGrp="1"/>
          </p:cNvSpPr>
          <p:nvPr>
            <p:ph type="pic" idx="2"/>
          </p:nvPr>
        </p:nvSpPr>
        <p:spPr>
          <a:xfrm>
            <a:off x="3887391" y="740569"/>
            <a:ext cx="4629300" cy="3655200"/>
          </a:xfrm>
          <a:prstGeom prst="rect">
            <a:avLst/>
          </a:prstGeom>
          <a:noFill/>
          <a:ln>
            <a:noFill/>
          </a:ln>
        </p:spPr>
      </p:sp>
      <p:sp>
        <p:nvSpPr>
          <p:cNvPr id="108" name="Google Shape;108;p24"/>
          <p:cNvSpPr txBox="1">
            <a:spLocks noGrp="1"/>
          </p:cNvSpPr>
          <p:nvPr>
            <p:ph type="body" idx="1"/>
          </p:nvPr>
        </p:nvSpPr>
        <p:spPr>
          <a:xfrm>
            <a:off x="629841" y="1543050"/>
            <a:ext cx="2949000" cy="28587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chemeClr val="dk1"/>
              </a:buClr>
              <a:buSzPts val="1200"/>
              <a:buNone/>
              <a:defRPr sz="1200"/>
            </a:lvl1pPr>
            <a:lvl2pPr marL="914400" lvl="1" indent="-228600" algn="l" rtl="0">
              <a:lnSpc>
                <a:spcPct val="90000"/>
              </a:lnSpc>
              <a:spcBef>
                <a:spcPts val="400"/>
              </a:spcBef>
              <a:spcAft>
                <a:spcPts val="0"/>
              </a:spcAft>
              <a:buClr>
                <a:schemeClr val="dk1"/>
              </a:buClr>
              <a:buSzPts val="1100"/>
              <a:buNone/>
              <a:defRPr sz="1100"/>
            </a:lvl2pPr>
            <a:lvl3pPr marL="1371600" lvl="2" indent="-228600" algn="l" rtl="0">
              <a:lnSpc>
                <a:spcPct val="90000"/>
              </a:lnSpc>
              <a:spcBef>
                <a:spcPts val="400"/>
              </a:spcBef>
              <a:spcAft>
                <a:spcPts val="0"/>
              </a:spcAft>
              <a:buClr>
                <a:schemeClr val="dk1"/>
              </a:buClr>
              <a:buSzPts val="900"/>
              <a:buNone/>
              <a:defRPr sz="900"/>
            </a:lvl3pPr>
            <a:lvl4pPr marL="1828800" lvl="3" indent="-228600" algn="l" rtl="0">
              <a:lnSpc>
                <a:spcPct val="90000"/>
              </a:lnSpc>
              <a:spcBef>
                <a:spcPts val="400"/>
              </a:spcBef>
              <a:spcAft>
                <a:spcPts val="0"/>
              </a:spcAft>
              <a:buClr>
                <a:schemeClr val="dk1"/>
              </a:buClr>
              <a:buSzPts val="800"/>
              <a:buNone/>
              <a:defRPr sz="800"/>
            </a:lvl4pPr>
            <a:lvl5pPr marL="2286000" lvl="4" indent="-228600" algn="l" rtl="0">
              <a:lnSpc>
                <a:spcPct val="90000"/>
              </a:lnSpc>
              <a:spcBef>
                <a:spcPts val="400"/>
              </a:spcBef>
              <a:spcAft>
                <a:spcPts val="0"/>
              </a:spcAft>
              <a:buClr>
                <a:schemeClr val="dk1"/>
              </a:buClr>
              <a:buSzPts val="800"/>
              <a:buNone/>
              <a:defRPr sz="800"/>
            </a:lvl5pPr>
            <a:lvl6pPr marL="2743200" lvl="5" indent="-228600" algn="l" rtl="0">
              <a:lnSpc>
                <a:spcPct val="90000"/>
              </a:lnSpc>
              <a:spcBef>
                <a:spcPts val="400"/>
              </a:spcBef>
              <a:spcAft>
                <a:spcPts val="0"/>
              </a:spcAft>
              <a:buClr>
                <a:schemeClr val="dk1"/>
              </a:buClr>
              <a:buSzPts val="800"/>
              <a:buNone/>
              <a:defRPr sz="800"/>
            </a:lvl6pPr>
            <a:lvl7pPr marL="3200400" lvl="6" indent="-228600" algn="l" rtl="0">
              <a:lnSpc>
                <a:spcPct val="90000"/>
              </a:lnSpc>
              <a:spcBef>
                <a:spcPts val="400"/>
              </a:spcBef>
              <a:spcAft>
                <a:spcPts val="0"/>
              </a:spcAft>
              <a:buClr>
                <a:schemeClr val="dk1"/>
              </a:buClr>
              <a:buSzPts val="800"/>
              <a:buNone/>
              <a:defRPr sz="800"/>
            </a:lvl7pPr>
            <a:lvl8pPr marL="3657600" lvl="7" indent="-228600" algn="l" rtl="0">
              <a:lnSpc>
                <a:spcPct val="90000"/>
              </a:lnSpc>
              <a:spcBef>
                <a:spcPts val="400"/>
              </a:spcBef>
              <a:spcAft>
                <a:spcPts val="0"/>
              </a:spcAft>
              <a:buClr>
                <a:schemeClr val="dk1"/>
              </a:buClr>
              <a:buSzPts val="800"/>
              <a:buNone/>
              <a:defRPr sz="800"/>
            </a:lvl8pPr>
            <a:lvl9pPr marL="4114800" lvl="8" indent="-228600" algn="l" rtl="0">
              <a:lnSpc>
                <a:spcPct val="90000"/>
              </a:lnSpc>
              <a:spcBef>
                <a:spcPts val="400"/>
              </a:spcBef>
              <a:spcAft>
                <a:spcPts val="0"/>
              </a:spcAft>
              <a:buClr>
                <a:schemeClr val="dk1"/>
              </a:buClr>
              <a:buSzPts val="800"/>
              <a:buNone/>
              <a:defRPr sz="800"/>
            </a:lvl9pPr>
          </a:lstStyle>
          <a:p>
            <a:endParaRPr/>
          </a:p>
        </p:txBody>
      </p:sp>
      <p:sp>
        <p:nvSpPr>
          <p:cNvPr id="109" name="Google Shape;109;p24"/>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10" name="Google Shape;110;p24"/>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11" name="Google Shape;111;p2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112"/>
        <p:cNvGrpSpPr/>
        <p:nvPr/>
      </p:nvGrpSpPr>
      <p:grpSpPr>
        <a:xfrm>
          <a:off x="0" y="0"/>
          <a:ext cx="0" cy="0"/>
          <a:chOff x="0" y="0"/>
          <a:chExt cx="0" cy="0"/>
        </a:xfrm>
      </p:grpSpPr>
      <p:sp>
        <p:nvSpPr>
          <p:cNvPr id="113" name="Google Shape;113;p25"/>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114" name="Google Shape;114;p25"/>
          <p:cNvSpPr txBox="1">
            <a:spLocks noGrp="1"/>
          </p:cNvSpPr>
          <p:nvPr>
            <p:ph type="body" idx="1"/>
          </p:nvPr>
        </p:nvSpPr>
        <p:spPr>
          <a:xfrm rot="5400000">
            <a:off x="2940300" y="-942431"/>
            <a:ext cx="3263400" cy="78867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115" name="Google Shape;115;p25"/>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16" name="Google Shape;116;p25"/>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17" name="Google Shape;117;p25"/>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118"/>
        <p:cNvGrpSpPr/>
        <p:nvPr/>
      </p:nvGrpSpPr>
      <p:grpSpPr>
        <a:xfrm>
          <a:off x="0" y="0"/>
          <a:ext cx="0" cy="0"/>
          <a:chOff x="0" y="0"/>
          <a:chExt cx="0" cy="0"/>
        </a:xfrm>
      </p:grpSpPr>
      <p:sp>
        <p:nvSpPr>
          <p:cNvPr id="119" name="Google Shape;119;p26"/>
          <p:cNvSpPr txBox="1">
            <a:spLocks noGrp="1"/>
          </p:cNvSpPr>
          <p:nvPr>
            <p:ph type="title"/>
          </p:nvPr>
        </p:nvSpPr>
        <p:spPr>
          <a:xfrm rot="5400000">
            <a:off x="5350050" y="1467544"/>
            <a:ext cx="4359000" cy="19716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120" name="Google Shape;120;p26"/>
          <p:cNvSpPr txBox="1">
            <a:spLocks noGrp="1"/>
          </p:cNvSpPr>
          <p:nvPr>
            <p:ph type="body" idx="1"/>
          </p:nvPr>
        </p:nvSpPr>
        <p:spPr>
          <a:xfrm rot="5400000">
            <a:off x="1349475" y="-447056"/>
            <a:ext cx="4359000" cy="58008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121" name="Google Shape;121;p26"/>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22" name="Google Shape;122;p26"/>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23" name="Google Shape;123;p26"/>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s"/>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2"/>
        <p:cNvGrpSpPr/>
        <p:nvPr/>
      </p:nvGrpSpPr>
      <p:grpSpPr>
        <a:xfrm>
          <a:off x="0" y="0"/>
          <a:ext cx="0" cy="0"/>
          <a:chOff x="0" y="0"/>
          <a:chExt cx="0" cy="0"/>
        </a:xfrm>
      </p:grpSpPr>
      <p:sp>
        <p:nvSpPr>
          <p:cNvPr id="53" name="Google Shape;53;p14"/>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54" name="Google Shape;54;p14"/>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Clr>
                <a:srgbClr val="000000"/>
              </a:buClr>
              <a:buSzPts val="11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9pPr>
          </a:lstStyle>
          <a:p>
            <a:endParaRPr/>
          </a:p>
        </p:txBody>
      </p:sp>
      <p:sp>
        <p:nvSpPr>
          <p:cNvPr id="55" name="Google Shape;55;p14"/>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Clr>
                <a:srgbClr val="000000"/>
              </a:buClr>
              <a:buSzPts val="11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9pPr>
          </a:lstStyle>
          <a:p>
            <a:endParaRPr/>
          </a:p>
        </p:txBody>
      </p:sp>
      <p:sp>
        <p:nvSpPr>
          <p:cNvPr id="56" name="Google Shape;56;p1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 bg1="lt1" tx1="dk1" bg2="dk2" tx2="lt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pic>
        <p:nvPicPr>
          <p:cNvPr id="128" name="Google Shape;128;p27"/>
          <p:cNvPicPr preferRelativeResize="0"/>
          <p:nvPr/>
        </p:nvPicPr>
        <p:blipFill>
          <a:blip r:embed="rId3">
            <a:alphaModFix/>
          </a:blip>
          <a:stretch>
            <a:fillRect/>
          </a:stretch>
        </p:blipFill>
        <p:spPr>
          <a:xfrm>
            <a:off x="0" y="0"/>
            <a:ext cx="9144003" cy="5143501"/>
          </a:xfrm>
          <a:prstGeom prst="rect">
            <a:avLst/>
          </a:prstGeom>
          <a:noFill/>
          <a:ln>
            <a:noFill/>
          </a:ln>
        </p:spPr>
      </p:pic>
      <p:sp>
        <p:nvSpPr>
          <p:cNvPr id="129" name="Google Shape;129;p27"/>
          <p:cNvSpPr txBox="1"/>
          <p:nvPr/>
        </p:nvSpPr>
        <p:spPr>
          <a:xfrm>
            <a:off x="483935" y="2297504"/>
            <a:ext cx="8175900" cy="1154400"/>
          </a:xfrm>
          <a:prstGeom prst="rect">
            <a:avLst/>
          </a:prstGeom>
          <a:noFill/>
          <a:ln>
            <a:noFill/>
          </a:ln>
        </p:spPr>
        <p:txBody>
          <a:bodyPr spcFirstLastPara="1" wrap="square" lIns="68575" tIns="68575" rIns="68575" bIns="68575" anchor="t" anchorCtr="0">
            <a:spAutoFit/>
          </a:bodyPr>
          <a:lstStyle/>
          <a:p>
            <a:pPr marL="0" marR="0" lvl="0" indent="0" algn="ctr" rtl="0">
              <a:lnSpc>
                <a:spcPct val="100000"/>
              </a:lnSpc>
              <a:spcBef>
                <a:spcPts val="0"/>
              </a:spcBef>
              <a:spcAft>
                <a:spcPts val="0"/>
              </a:spcAft>
              <a:buClr>
                <a:srgbClr val="000000"/>
              </a:buClr>
              <a:buSzPts val="3300"/>
              <a:buFont typeface="Arial"/>
              <a:buNone/>
            </a:pPr>
            <a:r>
              <a:rPr lang="es" sz="3300" b="1" i="0" u="none" strike="noStrike" cap="none" dirty="0">
                <a:solidFill>
                  <a:schemeClr val="lt1"/>
                </a:solidFill>
                <a:latin typeface="Calibri"/>
                <a:ea typeface="Calibri"/>
                <a:cs typeface="Calibri"/>
                <a:sym typeface="Calibri"/>
              </a:rPr>
              <a:t>Evaluación del servicio de buses </a:t>
            </a:r>
            <a:endParaRPr sz="3300" dirty="0"/>
          </a:p>
          <a:p>
            <a:pPr marL="0" marR="0" lvl="0" indent="0" algn="ctr" rtl="0">
              <a:lnSpc>
                <a:spcPct val="100000"/>
              </a:lnSpc>
              <a:spcBef>
                <a:spcPts val="0"/>
              </a:spcBef>
              <a:spcAft>
                <a:spcPts val="0"/>
              </a:spcAft>
              <a:buClr>
                <a:srgbClr val="000000"/>
              </a:buClr>
              <a:buSzPts val="3300"/>
              <a:buFont typeface="Arial"/>
              <a:buNone/>
            </a:pPr>
            <a:r>
              <a:rPr lang="es" sz="3300" b="1" i="0" u="none" strike="noStrike" cap="none" dirty="0">
                <a:solidFill>
                  <a:schemeClr val="lt1"/>
                </a:solidFill>
                <a:latin typeface="Calibri"/>
                <a:ea typeface="Calibri"/>
                <a:cs typeface="Calibri"/>
                <a:sym typeface="Calibri"/>
              </a:rPr>
              <a:t>de transporte urbano</a:t>
            </a:r>
            <a:endParaRPr sz="3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36"/>
          <p:cNvSpPr txBox="1"/>
          <p:nvPr/>
        </p:nvSpPr>
        <p:spPr>
          <a:xfrm>
            <a:off x="520429" y="665250"/>
            <a:ext cx="5436600" cy="530884"/>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i="0" u="none" strike="noStrike" cap="none" dirty="0">
                <a:solidFill>
                  <a:srgbClr val="423B71"/>
                </a:solidFill>
                <a:latin typeface="Calibri"/>
                <a:ea typeface="Calibri"/>
                <a:cs typeface="Calibri"/>
                <a:sym typeface="Calibri"/>
              </a:rPr>
              <a:t>Actividad 1</a:t>
            </a:r>
            <a:endParaRPr sz="3000" dirty="0"/>
          </a:p>
        </p:txBody>
      </p:sp>
      <p:sp>
        <p:nvSpPr>
          <p:cNvPr id="185" name="Google Shape;185;p36"/>
          <p:cNvSpPr txBox="1"/>
          <p:nvPr/>
        </p:nvSpPr>
        <p:spPr>
          <a:xfrm>
            <a:off x="551363" y="1388077"/>
            <a:ext cx="8082600" cy="2100545"/>
          </a:xfrm>
          <a:prstGeom prst="rect">
            <a:avLst/>
          </a:prstGeom>
          <a:solidFill>
            <a:srgbClr val="F3F3F3"/>
          </a:solidFill>
          <a:ln>
            <a:noFill/>
          </a:ln>
        </p:spPr>
        <p:txBody>
          <a:bodyPr spcFirstLastPara="1" wrap="square" lIns="68575" tIns="34275" rIns="68575" bIns="34275" anchor="t" anchorCtr="0">
            <a:spAutoFit/>
          </a:bodyPr>
          <a:lstStyle/>
          <a:p>
            <a:pPr marL="0" marR="0" lvl="0" indent="0" algn="just" rtl="0">
              <a:lnSpc>
                <a:spcPct val="100000"/>
              </a:lnSpc>
              <a:spcBef>
                <a:spcPts val="0"/>
              </a:spcBef>
              <a:spcAft>
                <a:spcPts val="0"/>
              </a:spcAft>
              <a:buNone/>
            </a:pPr>
            <a:r>
              <a:rPr lang="es" sz="2400" b="1" i="0" u="none" strike="noStrike" cap="none" dirty="0">
                <a:solidFill>
                  <a:schemeClr val="dk1"/>
                </a:solidFill>
                <a:latin typeface="Calibri"/>
                <a:ea typeface="Calibri"/>
                <a:cs typeface="Calibri"/>
                <a:sym typeface="Calibri"/>
              </a:rPr>
              <a:t>2. Si Juan llegó al paradero a las 7:49:10 AM y le servía cualquiera de las dos líneas ¿Qué línea tomó y cuánto tiempo esperó?</a:t>
            </a:r>
            <a:endParaRPr sz="2400" dirty="0"/>
          </a:p>
          <a:p>
            <a:pPr marL="0" marR="0" lvl="0" indent="0" algn="just" rtl="0">
              <a:lnSpc>
                <a:spcPct val="100000"/>
              </a:lnSpc>
              <a:spcBef>
                <a:spcPts val="0"/>
              </a:spcBef>
              <a:spcAft>
                <a:spcPts val="0"/>
              </a:spcAft>
              <a:buNone/>
            </a:pPr>
            <a:endParaRPr sz="2000" b="0"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None/>
            </a:pPr>
            <a:endParaRPr sz="2000"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None/>
            </a:pPr>
            <a:endParaRPr sz="2000" dirty="0">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37"/>
          <p:cNvSpPr txBox="1"/>
          <p:nvPr/>
        </p:nvSpPr>
        <p:spPr>
          <a:xfrm>
            <a:off x="520429" y="665250"/>
            <a:ext cx="5436600" cy="530884"/>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i="0" u="none" strike="noStrike" cap="none" dirty="0">
                <a:solidFill>
                  <a:srgbClr val="423B71"/>
                </a:solidFill>
                <a:latin typeface="Calibri"/>
                <a:ea typeface="Calibri"/>
                <a:cs typeface="Calibri"/>
                <a:sym typeface="Calibri"/>
              </a:rPr>
              <a:t>Actividad 1</a:t>
            </a:r>
            <a:endParaRPr sz="3000" dirty="0"/>
          </a:p>
        </p:txBody>
      </p:sp>
      <p:sp>
        <p:nvSpPr>
          <p:cNvPr id="191" name="Google Shape;191;p37"/>
          <p:cNvSpPr txBox="1"/>
          <p:nvPr/>
        </p:nvSpPr>
        <p:spPr>
          <a:xfrm>
            <a:off x="551363" y="1388077"/>
            <a:ext cx="8082600" cy="2100545"/>
          </a:xfrm>
          <a:prstGeom prst="rect">
            <a:avLst/>
          </a:prstGeom>
          <a:solidFill>
            <a:srgbClr val="F3F3F3"/>
          </a:solidFill>
          <a:ln>
            <a:noFill/>
          </a:ln>
        </p:spPr>
        <p:txBody>
          <a:bodyPr spcFirstLastPara="1" wrap="square" lIns="68575" tIns="34275" rIns="68575" bIns="34275" anchor="t" anchorCtr="0">
            <a:spAutoFit/>
          </a:bodyPr>
          <a:lstStyle/>
          <a:p>
            <a:pPr marL="0" marR="0" lvl="0" indent="0" algn="just" rtl="0">
              <a:lnSpc>
                <a:spcPct val="100000"/>
              </a:lnSpc>
              <a:spcBef>
                <a:spcPts val="0"/>
              </a:spcBef>
              <a:spcAft>
                <a:spcPts val="0"/>
              </a:spcAft>
              <a:buNone/>
            </a:pPr>
            <a:r>
              <a:rPr lang="es" sz="2400" b="1" i="0" u="none" strike="noStrike" cap="none" dirty="0">
                <a:solidFill>
                  <a:schemeClr val="dk1"/>
                </a:solidFill>
                <a:latin typeface="Calibri"/>
                <a:ea typeface="Calibri"/>
                <a:cs typeface="Calibri"/>
                <a:sym typeface="Calibri"/>
              </a:rPr>
              <a:t>2. Si Juan llegó al paradero a las 7:49:10 AM y le servía cualquiera de las dos líneas ¿Qué línea tomó y cuánto tiempo esperó?</a:t>
            </a:r>
            <a:endParaRPr sz="2400" dirty="0"/>
          </a:p>
          <a:p>
            <a:pPr marL="0" marR="0" lvl="0" indent="0" algn="just" rtl="0">
              <a:lnSpc>
                <a:spcPct val="100000"/>
              </a:lnSpc>
              <a:spcBef>
                <a:spcPts val="0"/>
              </a:spcBef>
              <a:spcAft>
                <a:spcPts val="0"/>
              </a:spcAft>
              <a:buNone/>
            </a:pPr>
            <a:endParaRPr sz="2000" b="0"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None/>
            </a:pPr>
            <a:r>
              <a:rPr lang="es" sz="2000" b="0" i="0" u="none" strike="noStrike" cap="none" dirty="0">
                <a:solidFill>
                  <a:schemeClr val="dk1"/>
                </a:solidFill>
                <a:latin typeface="Calibri"/>
                <a:ea typeface="Calibri"/>
                <a:cs typeface="Calibri"/>
                <a:sym typeface="Calibri"/>
              </a:rPr>
              <a:t>Juan tomó el bus de la Línea Roja, que pasa a las 7:50:14 AM, por lo que esperó 1 minuto y 4 segundos).</a:t>
            </a:r>
            <a:endParaRPr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38"/>
          <p:cNvSpPr txBox="1"/>
          <p:nvPr/>
        </p:nvSpPr>
        <p:spPr>
          <a:xfrm>
            <a:off x="520429" y="665250"/>
            <a:ext cx="5436600" cy="530884"/>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i="0" u="none" strike="noStrike" cap="none" dirty="0">
                <a:solidFill>
                  <a:srgbClr val="423B71"/>
                </a:solidFill>
                <a:latin typeface="Calibri"/>
                <a:ea typeface="Calibri"/>
                <a:cs typeface="Calibri"/>
                <a:sym typeface="Calibri"/>
              </a:rPr>
              <a:t>Actividad 2</a:t>
            </a:r>
            <a:endParaRPr sz="3000" dirty="0"/>
          </a:p>
        </p:txBody>
      </p:sp>
      <p:pic>
        <p:nvPicPr>
          <p:cNvPr id="197" name="Google Shape;197;p38"/>
          <p:cNvPicPr preferRelativeResize="0"/>
          <p:nvPr/>
        </p:nvPicPr>
        <p:blipFill rotWithShape="1">
          <a:blip r:embed="rId3">
            <a:alphaModFix/>
          </a:blip>
          <a:srcRect/>
          <a:stretch/>
        </p:blipFill>
        <p:spPr>
          <a:xfrm>
            <a:off x="292340" y="1346671"/>
            <a:ext cx="8559319" cy="1344691"/>
          </a:xfrm>
          <a:prstGeom prst="rect">
            <a:avLst/>
          </a:prstGeom>
          <a:noFill/>
          <a:ln>
            <a:noFill/>
          </a:ln>
        </p:spPr>
      </p:pic>
      <p:pic>
        <p:nvPicPr>
          <p:cNvPr id="198" name="Google Shape;198;p38"/>
          <p:cNvPicPr preferRelativeResize="0"/>
          <p:nvPr/>
        </p:nvPicPr>
        <p:blipFill rotWithShape="1">
          <a:blip r:embed="rId4">
            <a:alphaModFix/>
          </a:blip>
          <a:srcRect/>
          <a:stretch/>
        </p:blipFill>
        <p:spPr>
          <a:xfrm>
            <a:off x="292340" y="2767250"/>
            <a:ext cx="8559318" cy="1394131"/>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39"/>
          <p:cNvSpPr txBox="1"/>
          <p:nvPr/>
        </p:nvSpPr>
        <p:spPr>
          <a:xfrm>
            <a:off x="520429" y="665250"/>
            <a:ext cx="5436600" cy="530884"/>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i="0" u="none" strike="noStrike" cap="none" dirty="0">
                <a:solidFill>
                  <a:srgbClr val="423B71"/>
                </a:solidFill>
                <a:latin typeface="Calibri"/>
                <a:ea typeface="Calibri"/>
                <a:cs typeface="Calibri"/>
                <a:sym typeface="Calibri"/>
              </a:rPr>
              <a:t>Actividad 2</a:t>
            </a:r>
            <a:endParaRPr sz="3000" dirty="0"/>
          </a:p>
        </p:txBody>
      </p:sp>
      <p:pic>
        <p:nvPicPr>
          <p:cNvPr id="204" name="Google Shape;204;p39" descr="Gráfico, Gráfico de dispersión&#10;&#10;Descripción generada automáticamente"/>
          <p:cNvPicPr preferRelativeResize="0"/>
          <p:nvPr/>
        </p:nvPicPr>
        <p:blipFill rotWithShape="1">
          <a:blip r:embed="rId3">
            <a:alphaModFix/>
          </a:blip>
          <a:srcRect t="11158" r="87440" b="74374"/>
          <a:stretch/>
        </p:blipFill>
        <p:spPr>
          <a:xfrm>
            <a:off x="446427" y="1465200"/>
            <a:ext cx="1163922" cy="655731"/>
          </a:xfrm>
          <a:prstGeom prst="rect">
            <a:avLst/>
          </a:prstGeom>
          <a:noFill/>
          <a:ln>
            <a:noFill/>
          </a:ln>
        </p:spPr>
      </p:pic>
      <p:pic>
        <p:nvPicPr>
          <p:cNvPr id="205" name="Google Shape;205;p39" descr="Gráfico, Gráfico de dispersión&#10;&#10;Descripción generada automáticamente"/>
          <p:cNvPicPr preferRelativeResize="0"/>
          <p:nvPr/>
        </p:nvPicPr>
        <p:blipFill rotWithShape="1">
          <a:blip r:embed="rId3">
            <a:alphaModFix/>
          </a:blip>
          <a:srcRect l="13262" t="12449"/>
          <a:stretch/>
        </p:blipFill>
        <p:spPr>
          <a:xfrm>
            <a:off x="1753849" y="1562724"/>
            <a:ext cx="6361764" cy="3140491"/>
          </a:xfrm>
          <a:prstGeom prst="rect">
            <a:avLst/>
          </a:prstGeom>
          <a:noFill/>
          <a:ln>
            <a:noFill/>
          </a:ln>
        </p:spPr>
      </p:pic>
      <p:pic>
        <p:nvPicPr>
          <p:cNvPr id="206" name="Google Shape;206;p39" descr="Gráfico, Gráfico de dispersión&#10;&#10;Descripción generada automáticamente"/>
          <p:cNvPicPr preferRelativeResize="0"/>
          <p:nvPr/>
        </p:nvPicPr>
        <p:blipFill rotWithShape="1">
          <a:blip r:embed="rId3">
            <a:alphaModFix/>
          </a:blip>
          <a:srcRect l="31313" t="3186" r="31821" b="88089"/>
          <a:stretch/>
        </p:blipFill>
        <p:spPr>
          <a:xfrm>
            <a:off x="3582804" y="1249804"/>
            <a:ext cx="2703853" cy="31292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40"/>
          <p:cNvSpPr txBox="1"/>
          <p:nvPr/>
        </p:nvSpPr>
        <p:spPr>
          <a:xfrm>
            <a:off x="520429" y="665250"/>
            <a:ext cx="5436600" cy="530884"/>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i="0" u="none" strike="noStrike" cap="none">
                <a:solidFill>
                  <a:srgbClr val="423B71"/>
                </a:solidFill>
                <a:latin typeface="Calibri"/>
                <a:ea typeface="Calibri"/>
                <a:cs typeface="Calibri"/>
                <a:sym typeface="Calibri"/>
              </a:rPr>
              <a:t>Actividad 2</a:t>
            </a:r>
            <a:endParaRPr sz="3000"/>
          </a:p>
        </p:txBody>
      </p:sp>
      <p:sp>
        <p:nvSpPr>
          <p:cNvPr id="212" name="Google Shape;212;p40"/>
          <p:cNvSpPr txBox="1"/>
          <p:nvPr/>
        </p:nvSpPr>
        <p:spPr>
          <a:xfrm>
            <a:off x="551363" y="1388077"/>
            <a:ext cx="8082600" cy="2038989"/>
          </a:xfrm>
          <a:prstGeom prst="rect">
            <a:avLst/>
          </a:prstGeom>
          <a:solidFill>
            <a:srgbClr val="F3F3F3"/>
          </a:solidFill>
          <a:ln>
            <a:noFill/>
          </a:ln>
        </p:spPr>
        <p:txBody>
          <a:bodyPr spcFirstLastPara="1" wrap="square" lIns="68575" tIns="34275" rIns="68575" bIns="34275" anchor="t" anchorCtr="0">
            <a:spAutoFit/>
          </a:bodyPr>
          <a:lstStyle/>
          <a:p>
            <a:pPr marL="0" marR="0" lvl="0" indent="0" algn="just" rtl="0">
              <a:lnSpc>
                <a:spcPct val="100000"/>
              </a:lnSpc>
              <a:spcBef>
                <a:spcPts val="0"/>
              </a:spcBef>
              <a:spcAft>
                <a:spcPts val="0"/>
              </a:spcAft>
              <a:buNone/>
            </a:pPr>
            <a:r>
              <a:rPr lang="es" sz="2400" b="1" i="0" u="none" strike="noStrike" cap="none" dirty="0">
                <a:solidFill>
                  <a:schemeClr val="dk1"/>
                </a:solidFill>
                <a:latin typeface="Calibri"/>
                <a:ea typeface="Calibri"/>
                <a:cs typeface="Calibri"/>
                <a:sym typeface="Calibri"/>
              </a:rPr>
              <a:t>1. ¿En qué se diferencia este diagrama del que observamos en el video? </a:t>
            </a:r>
            <a:endParaRPr sz="2400" dirty="0"/>
          </a:p>
          <a:p>
            <a:pPr marL="0" marR="0" lvl="0" indent="0" algn="just" rtl="0">
              <a:lnSpc>
                <a:spcPct val="100000"/>
              </a:lnSpc>
              <a:spcBef>
                <a:spcPts val="0"/>
              </a:spcBef>
              <a:spcAft>
                <a:spcPts val="0"/>
              </a:spcAft>
              <a:buNone/>
            </a:pPr>
            <a:endParaRPr sz="2000" b="1"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None/>
            </a:pPr>
            <a:endParaRPr sz="2000"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None/>
            </a:pPr>
            <a:endParaRPr sz="2000"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None/>
            </a:pPr>
            <a:endParaRPr sz="2000" dirty="0">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41"/>
          <p:cNvSpPr txBox="1"/>
          <p:nvPr/>
        </p:nvSpPr>
        <p:spPr>
          <a:xfrm>
            <a:off x="520429" y="665250"/>
            <a:ext cx="5436600" cy="530884"/>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i="0" u="none" strike="noStrike" cap="none" dirty="0">
                <a:solidFill>
                  <a:srgbClr val="423B71"/>
                </a:solidFill>
                <a:latin typeface="Calibri"/>
                <a:ea typeface="Calibri"/>
                <a:cs typeface="Calibri"/>
                <a:sym typeface="Calibri"/>
              </a:rPr>
              <a:t>Actividad 2</a:t>
            </a:r>
            <a:endParaRPr sz="3000" dirty="0"/>
          </a:p>
        </p:txBody>
      </p:sp>
      <p:sp>
        <p:nvSpPr>
          <p:cNvPr id="218" name="Google Shape;218;p41"/>
          <p:cNvSpPr txBox="1"/>
          <p:nvPr/>
        </p:nvSpPr>
        <p:spPr>
          <a:xfrm>
            <a:off x="551363" y="1388077"/>
            <a:ext cx="8082600" cy="2346766"/>
          </a:xfrm>
          <a:prstGeom prst="rect">
            <a:avLst/>
          </a:prstGeom>
          <a:solidFill>
            <a:srgbClr val="F3F3F3"/>
          </a:solidFill>
          <a:ln>
            <a:noFill/>
          </a:ln>
        </p:spPr>
        <p:txBody>
          <a:bodyPr spcFirstLastPara="1" wrap="square" lIns="68575" tIns="34275" rIns="68575" bIns="34275" anchor="t" anchorCtr="0">
            <a:spAutoFit/>
          </a:bodyPr>
          <a:lstStyle/>
          <a:p>
            <a:pPr marL="0" marR="0" lvl="0" indent="0" algn="just" rtl="0">
              <a:lnSpc>
                <a:spcPct val="100000"/>
              </a:lnSpc>
              <a:spcBef>
                <a:spcPts val="0"/>
              </a:spcBef>
              <a:spcAft>
                <a:spcPts val="0"/>
              </a:spcAft>
              <a:buNone/>
            </a:pPr>
            <a:r>
              <a:rPr lang="es" sz="2400" b="1" i="0" u="none" strike="noStrike" cap="none" dirty="0">
                <a:solidFill>
                  <a:schemeClr val="dk1"/>
                </a:solidFill>
                <a:latin typeface="Calibri"/>
                <a:ea typeface="Calibri"/>
                <a:cs typeface="Calibri"/>
                <a:sym typeface="Calibri"/>
              </a:rPr>
              <a:t>1. ¿En qué se diferencia este diagrama del que observamos en el video? </a:t>
            </a:r>
            <a:endParaRPr sz="2400" dirty="0"/>
          </a:p>
          <a:p>
            <a:pPr marL="0" marR="0" lvl="0" indent="0" algn="just" rtl="0">
              <a:lnSpc>
                <a:spcPct val="100000"/>
              </a:lnSpc>
              <a:spcBef>
                <a:spcPts val="0"/>
              </a:spcBef>
              <a:spcAft>
                <a:spcPts val="0"/>
              </a:spcAft>
              <a:buNone/>
            </a:pPr>
            <a:endParaRPr sz="2000" b="1"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None/>
            </a:pPr>
            <a:r>
              <a:rPr lang="es" sz="2000" b="0" i="0" u="none" strike="noStrike" cap="none" dirty="0">
                <a:solidFill>
                  <a:schemeClr val="dk1"/>
                </a:solidFill>
                <a:latin typeface="Calibri"/>
                <a:ea typeface="Calibri"/>
                <a:cs typeface="Calibri"/>
                <a:sym typeface="Calibri"/>
              </a:rPr>
              <a:t>La línea de tiempo muestra el tiempo de arribo de los buses al paradero y el diagrama de puntos muestra el intervalo de tiempo entre dos buses consecutivos.</a:t>
            </a:r>
            <a:endParaRPr sz="2000" b="0"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None/>
            </a:pPr>
            <a:endParaRPr sz="2000" dirty="0">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p42"/>
          <p:cNvSpPr txBox="1"/>
          <p:nvPr/>
        </p:nvSpPr>
        <p:spPr>
          <a:xfrm>
            <a:off x="520429" y="665250"/>
            <a:ext cx="5436600" cy="530884"/>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i="0" u="none" strike="noStrike" cap="none" dirty="0">
                <a:solidFill>
                  <a:srgbClr val="423B71"/>
                </a:solidFill>
                <a:latin typeface="Calibri"/>
                <a:ea typeface="Calibri"/>
                <a:cs typeface="Calibri"/>
                <a:sym typeface="Calibri"/>
              </a:rPr>
              <a:t>Actividad 2</a:t>
            </a:r>
            <a:endParaRPr sz="3000" dirty="0"/>
          </a:p>
        </p:txBody>
      </p:sp>
      <p:sp>
        <p:nvSpPr>
          <p:cNvPr id="224" name="Google Shape;224;p42"/>
          <p:cNvSpPr txBox="1"/>
          <p:nvPr/>
        </p:nvSpPr>
        <p:spPr>
          <a:xfrm>
            <a:off x="551375" y="1388074"/>
            <a:ext cx="8082600" cy="1423436"/>
          </a:xfrm>
          <a:prstGeom prst="rect">
            <a:avLst/>
          </a:prstGeom>
          <a:solidFill>
            <a:srgbClr val="F3F3F3"/>
          </a:solidFill>
          <a:ln>
            <a:noFill/>
          </a:ln>
        </p:spPr>
        <p:txBody>
          <a:bodyPr spcFirstLastPara="1" wrap="square" lIns="68575" tIns="34275" rIns="68575" bIns="34275" anchor="t" anchorCtr="0">
            <a:spAutoFit/>
          </a:bodyPr>
          <a:lstStyle/>
          <a:p>
            <a:pPr marL="0" marR="0" lvl="0" indent="0" algn="just" rtl="0">
              <a:lnSpc>
                <a:spcPct val="100000"/>
              </a:lnSpc>
              <a:spcBef>
                <a:spcPts val="0"/>
              </a:spcBef>
              <a:spcAft>
                <a:spcPts val="0"/>
              </a:spcAft>
              <a:buNone/>
            </a:pPr>
            <a:r>
              <a:rPr lang="es" sz="2400" b="1" i="0" u="none" strike="noStrike" cap="none" dirty="0">
                <a:solidFill>
                  <a:schemeClr val="dk1"/>
                </a:solidFill>
                <a:latin typeface="Calibri"/>
                <a:ea typeface="Calibri"/>
                <a:cs typeface="Calibri"/>
                <a:sym typeface="Calibri"/>
              </a:rPr>
              <a:t>2. ¿Qué diferencias puedes observar entre las distribuciones de ambos servicios?</a:t>
            </a:r>
            <a:endParaRPr sz="2400" dirty="0"/>
          </a:p>
          <a:p>
            <a:pPr marL="0" marR="0" lvl="0" indent="0" algn="just" rtl="0">
              <a:lnSpc>
                <a:spcPct val="100000"/>
              </a:lnSpc>
              <a:spcBef>
                <a:spcPts val="0"/>
              </a:spcBef>
              <a:spcAft>
                <a:spcPts val="0"/>
              </a:spcAft>
              <a:buNone/>
            </a:pPr>
            <a:endParaRPr sz="2000" b="1"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None/>
            </a:pPr>
            <a:endParaRPr sz="2000" b="1" dirty="0">
              <a:solidFill>
                <a:schemeClr val="dk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43"/>
          <p:cNvSpPr txBox="1"/>
          <p:nvPr/>
        </p:nvSpPr>
        <p:spPr>
          <a:xfrm>
            <a:off x="520429" y="665250"/>
            <a:ext cx="5436600" cy="530884"/>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i="0" u="none" strike="noStrike" cap="none" dirty="0">
                <a:solidFill>
                  <a:srgbClr val="423B71"/>
                </a:solidFill>
                <a:latin typeface="Calibri"/>
                <a:ea typeface="Calibri"/>
                <a:cs typeface="Calibri"/>
                <a:sym typeface="Calibri"/>
              </a:rPr>
              <a:t>Actividad 2</a:t>
            </a:r>
            <a:endParaRPr sz="3000" dirty="0"/>
          </a:p>
        </p:txBody>
      </p:sp>
      <p:sp>
        <p:nvSpPr>
          <p:cNvPr id="230" name="Google Shape;230;p43"/>
          <p:cNvSpPr txBox="1"/>
          <p:nvPr/>
        </p:nvSpPr>
        <p:spPr>
          <a:xfrm>
            <a:off x="551363" y="1388077"/>
            <a:ext cx="8082600" cy="1423436"/>
          </a:xfrm>
          <a:prstGeom prst="rect">
            <a:avLst/>
          </a:prstGeom>
          <a:solidFill>
            <a:srgbClr val="F3F3F3"/>
          </a:solidFill>
          <a:ln>
            <a:noFill/>
          </a:ln>
        </p:spPr>
        <p:txBody>
          <a:bodyPr spcFirstLastPara="1" wrap="square" lIns="68575" tIns="34275" rIns="68575" bIns="34275" anchor="t" anchorCtr="0">
            <a:spAutoFit/>
          </a:bodyPr>
          <a:lstStyle/>
          <a:p>
            <a:pPr marL="0" marR="0" lvl="0" indent="0" algn="just" rtl="0">
              <a:lnSpc>
                <a:spcPct val="100000"/>
              </a:lnSpc>
              <a:spcBef>
                <a:spcPts val="0"/>
              </a:spcBef>
              <a:spcAft>
                <a:spcPts val="0"/>
              </a:spcAft>
              <a:buNone/>
            </a:pPr>
            <a:r>
              <a:rPr lang="es" sz="2400" b="1" i="0" u="none" strike="noStrike" cap="none" dirty="0">
                <a:solidFill>
                  <a:schemeClr val="dk1"/>
                </a:solidFill>
                <a:latin typeface="Calibri"/>
                <a:ea typeface="Calibri"/>
                <a:cs typeface="Calibri"/>
                <a:sym typeface="Calibri"/>
              </a:rPr>
              <a:t>3. ¿Qué otra información estadística sería relevante para comparar las dos distribuciones? </a:t>
            </a:r>
            <a:endParaRPr sz="2400" dirty="0"/>
          </a:p>
          <a:p>
            <a:pPr marL="0" marR="0" lvl="0" indent="0" algn="just" rtl="0">
              <a:lnSpc>
                <a:spcPct val="100000"/>
              </a:lnSpc>
              <a:spcBef>
                <a:spcPts val="0"/>
              </a:spcBef>
              <a:spcAft>
                <a:spcPts val="0"/>
              </a:spcAft>
              <a:buNone/>
            </a:pPr>
            <a:endParaRPr sz="2000" b="1"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None/>
            </a:pPr>
            <a:endParaRPr sz="2000" b="1" dirty="0">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44"/>
          <p:cNvSpPr txBox="1"/>
          <p:nvPr/>
        </p:nvSpPr>
        <p:spPr>
          <a:xfrm>
            <a:off x="520429" y="665250"/>
            <a:ext cx="5436600" cy="530884"/>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i="0" u="none" strike="noStrike" cap="none" dirty="0">
                <a:solidFill>
                  <a:srgbClr val="423B71"/>
                </a:solidFill>
                <a:latin typeface="Calibri"/>
                <a:ea typeface="Calibri"/>
                <a:cs typeface="Calibri"/>
                <a:sym typeface="Calibri"/>
              </a:rPr>
              <a:t>Actividad 2</a:t>
            </a:r>
            <a:endParaRPr sz="3000" dirty="0"/>
          </a:p>
        </p:txBody>
      </p:sp>
      <p:sp>
        <p:nvSpPr>
          <p:cNvPr id="236" name="Google Shape;236;p44"/>
          <p:cNvSpPr txBox="1"/>
          <p:nvPr/>
        </p:nvSpPr>
        <p:spPr>
          <a:xfrm>
            <a:off x="551363" y="1388077"/>
            <a:ext cx="8082600" cy="1423436"/>
          </a:xfrm>
          <a:prstGeom prst="rect">
            <a:avLst/>
          </a:prstGeom>
          <a:solidFill>
            <a:srgbClr val="F3F3F3"/>
          </a:solidFill>
          <a:ln>
            <a:noFill/>
          </a:ln>
        </p:spPr>
        <p:txBody>
          <a:bodyPr spcFirstLastPara="1" wrap="square" lIns="68575" tIns="34275" rIns="68575" bIns="34275" anchor="t" anchorCtr="0">
            <a:spAutoFit/>
          </a:bodyPr>
          <a:lstStyle/>
          <a:p>
            <a:pPr marL="0" marR="0" lvl="0" indent="0" algn="just" rtl="0">
              <a:lnSpc>
                <a:spcPct val="100000"/>
              </a:lnSpc>
              <a:spcBef>
                <a:spcPts val="0"/>
              </a:spcBef>
              <a:spcAft>
                <a:spcPts val="0"/>
              </a:spcAft>
              <a:buNone/>
            </a:pPr>
            <a:r>
              <a:rPr lang="es" sz="2400" b="1" i="0" u="none" strike="noStrike" cap="none" dirty="0">
                <a:solidFill>
                  <a:schemeClr val="dk1"/>
                </a:solidFill>
                <a:latin typeface="Calibri"/>
                <a:ea typeface="Calibri"/>
                <a:cs typeface="Calibri"/>
                <a:sym typeface="Calibri"/>
              </a:rPr>
              <a:t>4. A partir de los datos, ¿qué empresa crees que presta el mejor servicio? Justifica tu respuesta.</a:t>
            </a:r>
            <a:endParaRPr sz="2400" b="1"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None/>
            </a:pPr>
            <a:endParaRPr sz="2000" b="1"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None/>
            </a:pPr>
            <a:endParaRPr sz="2000" b="1" i="0" u="none" strike="noStrike" cap="none" dirty="0">
              <a:solidFill>
                <a:schemeClr val="dk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45"/>
          <p:cNvSpPr txBox="1"/>
          <p:nvPr/>
        </p:nvSpPr>
        <p:spPr>
          <a:xfrm>
            <a:off x="595031" y="1559306"/>
            <a:ext cx="8103900" cy="807883"/>
          </a:xfrm>
          <a:prstGeom prst="rect">
            <a:avLst/>
          </a:prstGeom>
          <a:noFill/>
          <a:ln>
            <a:noFill/>
          </a:ln>
        </p:spPr>
        <p:txBody>
          <a:bodyPr spcFirstLastPara="1" wrap="square" lIns="68575" tIns="34275" rIns="68575" bIns="34275" anchor="t" anchorCtr="0">
            <a:spAutoFit/>
          </a:bodyPr>
          <a:lstStyle/>
          <a:p>
            <a:pPr marL="0" marR="0" lvl="0" indent="0" algn="just" rtl="0">
              <a:lnSpc>
                <a:spcPct val="100000"/>
              </a:lnSpc>
              <a:spcBef>
                <a:spcPts val="0"/>
              </a:spcBef>
              <a:spcAft>
                <a:spcPts val="0"/>
              </a:spcAft>
              <a:buClr>
                <a:srgbClr val="000000"/>
              </a:buClr>
              <a:buSzPts val="2100"/>
              <a:buFont typeface="Arial"/>
              <a:buNone/>
            </a:pPr>
            <a:r>
              <a:rPr lang="es" sz="2400" b="0" i="0" u="none" strike="noStrike" cap="none" dirty="0">
                <a:solidFill>
                  <a:schemeClr val="dk1"/>
                </a:solidFill>
                <a:latin typeface="Calibri"/>
                <a:ea typeface="Calibri"/>
                <a:cs typeface="Calibri"/>
                <a:sym typeface="Calibri"/>
              </a:rPr>
              <a:t>Dado que el promedio es muy parecido ¿Qué otra información estadística es relevante para comparar ambos servicios?</a:t>
            </a:r>
            <a:endParaRPr sz="2400" dirty="0"/>
          </a:p>
        </p:txBody>
      </p:sp>
      <p:sp>
        <p:nvSpPr>
          <p:cNvPr id="242" name="Google Shape;242;p45"/>
          <p:cNvSpPr txBox="1"/>
          <p:nvPr/>
        </p:nvSpPr>
        <p:spPr>
          <a:xfrm>
            <a:off x="520429" y="665250"/>
            <a:ext cx="7070100" cy="530884"/>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i="0" u="none" strike="noStrike" cap="none" dirty="0">
                <a:solidFill>
                  <a:srgbClr val="423B71"/>
                </a:solidFill>
                <a:latin typeface="Calibri"/>
                <a:ea typeface="Calibri"/>
                <a:cs typeface="Calibri"/>
                <a:sym typeface="Calibri"/>
              </a:rPr>
              <a:t>Conclusiones</a:t>
            </a:r>
            <a:endParaRPr sz="3000" b="1" i="0" u="none" strike="noStrike" cap="none" dirty="0">
              <a:solidFill>
                <a:srgbClr val="423B7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8"/>
          <p:cNvSpPr txBox="1"/>
          <p:nvPr/>
        </p:nvSpPr>
        <p:spPr>
          <a:xfrm>
            <a:off x="376405" y="336344"/>
            <a:ext cx="7214100" cy="530884"/>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i="0" u="none" strike="noStrike" cap="none" dirty="0">
                <a:solidFill>
                  <a:srgbClr val="423B71"/>
                </a:solidFill>
                <a:latin typeface="Calibri"/>
                <a:ea typeface="Calibri"/>
                <a:cs typeface="Calibri"/>
                <a:sym typeface="Calibri"/>
              </a:rPr>
              <a:t>Servicio de buses de transporte urbano</a:t>
            </a:r>
            <a:endParaRPr sz="3000" dirty="0"/>
          </a:p>
        </p:txBody>
      </p:sp>
      <p:pic>
        <p:nvPicPr>
          <p:cNvPr id="135" name="Google Shape;135;p28"/>
          <p:cNvPicPr preferRelativeResize="0"/>
          <p:nvPr/>
        </p:nvPicPr>
        <p:blipFill>
          <a:blip r:embed="rId3">
            <a:alphaModFix/>
          </a:blip>
          <a:stretch>
            <a:fillRect/>
          </a:stretch>
        </p:blipFill>
        <p:spPr>
          <a:xfrm>
            <a:off x="1435000" y="1269500"/>
            <a:ext cx="5829251" cy="3312075"/>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46"/>
          <p:cNvSpPr txBox="1"/>
          <p:nvPr/>
        </p:nvSpPr>
        <p:spPr>
          <a:xfrm>
            <a:off x="595031" y="1559306"/>
            <a:ext cx="8103900" cy="2285211"/>
          </a:xfrm>
          <a:prstGeom prst="rect">
            <a:avLst/>
          </a:prstGeom>
          <a:noFill/>
          <a:ln>
            <a:noFill/>
          </a:ln>
        </p:spPr>
        <p:txBody>
          <a:bodyPr spcFirstLastPara="1" wrap="square" lIns="68575" tIns="34275" rIns="68575" bIns="34275" anchor="t" anchorCtr="0">
            <a:spAutoFit/>
          </a:bodyPr>
          <a:lstStyle/>
          <a:p>
            <a:pPr marL="0" marR="0" lvl="0" indent="0" algn="just" rtl="0">
              <a:lnSpc>
                <a:spcPct val="100000"/>
              </a:lnSpc>
              <a:spcBef>
                <a:spcPts val="0"/>
              </a:spcBef>
              <a:spcAft>
                <a:spcPts val="0"/>
              </a:spcAft>
              <a:buClr>
                <a:srgbClr val="000000"/>
              </a:buClr>
              <a:buSzPts val="2100"/>
              <a:buFont typeface="Arial"/>
              <a:buNone/>
            </a:pPr>
            <a:r>
              <a:rPr lang="es" sz="2400" b="0" i="0" u="none" strike="noStrike" cap="none" dirty="0">
                <a:solidFill>
                  <a:schemeClr val="dk1"/>
                </a:solidFill>
                <a:latin typeface="Calibri"/>
                <a:ea typeface="Calibri"/>
                <a:cs typeface="Calibri"/>
                <a:sym typeface="Calibri"/>
              </a:rPr>
              <a:t>Dado que el promedio es muy parecido ¿Qué otra información estadística es relevante para comparar ambos servicios?</a:t>
            </a:r>
            <a:endParaRPr sz="2400" dirty="0"/>
          </a:p>
          <a:p>
            <a:pPr marL="0" marR="0" lvl="0" indent="0" algn="just" rtl="0">
              <a:lnSpc>
                <a:spcPct val="100000"/>
              </a:lnSpc>
              <a:spcBef>
                <a:spcPts val="0"/>
              </a:spcBef>
              <a:spcAft>
                <a:spcPts val="0"/>
              </a:spcAft>
              <a:buClr>
                <a:srgbClr val="000000"/>
              </a:buClr>
              <a:buSzPts val="2100"/>
              <a:buFont typeface="Arial"/>
              <a:buNone/>
            </a:pPr>
            <a:endParaRPr sz="2400" b="0"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2100"/>
              <a:buFont typeface="Arial"/>
              <a:buNone/>
            </a:pPr>
            <a:r>
              <a:rPr lang="es" sz="2400" b="0" i="0" u="none" strike="noStrike" cap="none" dirty="0">
                <a:solidFill>
                  <a:schemeClr val="dk1"/>
                </a:solidFill>
                <a:latin typeface="Calibri"/>
                <a:ea typeface="Calibri"/>
                <a:cs typeface="Calibri"/>
                <a:sym typeface="Calibri"/>
              </a:rPr>
              <a:t>Una </a:t>
            </a:r>
            <a:r>
              <a:rPr lang="es" sz="2400" b="1" i="0" u="none" strike="noStrike" cap="none" dirty="0">
                <a:solidFill>
                  <a:srgbClr val="002060"/>
                </a:solidFill>
                <a:latin typeface="Calibri"/>
                <a:ea typeface="Calibri"/>
                <a:cs typeface="Calibri"/>
                <a:sym typeface="Calibri"/>
              </a:rPr>
              <a:t>medida de dispersión</a:t>
            </a:r>
            <a:r>
              <a:rPr lang="es" sz="2400" b="0" i="0" u="none" strike="noStrike" cap="none" dirty="0">
                <a:solidFill>
                  <a:schemeClr val="dk1"/>
                </a:solidFill>
                <a:latin typeface="Calibri"/>
                <a:ea typeface="Calibri"/>
                <a:cs typeface="Calibri"/>
                <a:sym typeface="Calibri"/>
              </a:rPr>
              <a:t> permite describir la variabilidad de un conjunto de datos relacionado a una variable numérica en torno a una medida de tendencia central de una distribución.</a:t>
            </a:r>
            <a:endParaRPr sz="2400" dirty="0"/>
          </a:p>
        </p:txBody>
      </p:sp>
      <p:sp>
        <p:nvSpPr>
          <p:cNvPr id="248" name="Google Shape;248;p46"/>
          <p:cNvSpPr txBox="1"/>
          <p:nvPr/>
        </p:nvSpPr>
        <p:spPr>
          <a:xfrm>
            <a:off x="520429" y="665250"/>
            <a:ext cx="7070100" cy="530884"/>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i="0" u="none" strike="noStrike" cap="none">
                <a:solidFill>
                  <a:srgbClr val="423B71"/>
                </a:solidFill>
                <a:latin typeface="Calibri"/>
                <a:ea typeface="Calibri"/>
                <a:cs typeface="Calibri"/>
                <a:sym typeface="Calibri"/>
              </a:rPr>
              <a:t>Conclusiones</a:t>
            </a:r>
            <a:endParaRPr sz="30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pic>
        <p:nvPicPr>
          <p:cNvPr id="253" name="Google Shape;253;p47"/>
          <p:cNvPicPr preferRelativeResize="0"/>
          <p:nvPr/>
        </p:nvPicPr>
        <p:blipFill>
          <a:blip r:embed="rId3">
            <a:alphaModFix/>
          </a:blip>
          <a:stretch>
            <a:fillRect/>
          </a:stretch>
        </p:blipFill>
        <p:spPr>
          <a:xfrm>
            <a:off x="0" y="0"/>
            <a:ext cx="9144003" cy="5143501"/>
          </a:xfrm>
          <a:prstGeom prst="rect">
            <a:avLst/>
          </a:prstGeom>
          <a:noFill/>
          <a:ln>
            <a:noFill/>
          </a:ln>
        </p:spPr>
      </p:pic>
      <p:sp>
        <p:nvSpPr>
          <p:cNvPr id="254" name="Google Shape;254;p47"/>
          <p:cNvSpPr txBox="1"/>
          <p:nvPr/>
        </p:nvSpPr>
        <p:spPr>
          <a:xfrm>
            <a:off x="483935" y="2297504"/>
            <a:ext cx="8175900" cy="1154400"/>
          </a:xfrm>
          <a:prstGeom prst="rect">
            <a:avLst/>
          </a:prstGeom>
          <a:noFill/>
          <a:ln>
            <a:noFill/>
          </a:ln>
        </p:spPr>
        <p:txBody>
          <a:bodyPr spcFirstLastPara="1" wrap="square" lIns="68575" tIns="68575" rIns="68575" bIns="68575" anchor="t" anchorCtr="0">
            <a:spAutoFit/>
          </a:bodyPr>
          <a:lstStyle/>
          <a:p>
            <a:pPr marL="0" marR="0" lvl="0" indent="0" algn="ctr" rtl="0">
              <a:lnSpc>
                <a:spcPct val="100000"/>
              </a:lnSpc>
              <a:spcBef>
                <a:spcPts val="0"/>
              </a:spcBef>
              <a:spcAft>
                <a:spcPts val="0"/>
              </a:spcAft>
              <a:buClr>
                <a:srgbClr val="000000"/>
              </a:buClr>
              <a:buSzPts val="3300"/>
              <a:buFont typeface="Arial"/>
              <a:buNone/>
            </a:pPr>
            <a:r>
              <a:rPr lang="es" sz="3300" b="1" i="0" u="none" strike="noStrike" cap="none" dirty="0">
                <a:solidFill>
                  <a:schemeClr val="lt1"/>
                </a:solidFill>
                <a:latin typeface="Calibri"/>
                <a:ea typeface="Calibri"/>
                <a:cs typeface="Calibri"/>
                <a:sym typeface="Calibri"/>
              </a:rPr>
              <a:t>Evaluación del servicio de buses </a:t>
            </a:r>
            <a:endParaRPr sz="1100" dirty="0"/>
          </a:p>
          <a:p>
            <a:pPr marL="0" marR="0" lvl="0" indent="0" algn="ctr" rtl="0">
              <a:lnSpc>
                <a:spcPct val="100000"/>
              </a:lnSpc>
              <a:spcBef>
                <a:spcPts val="0"/>
              </a:spcBef>
              <a:spcAft>
                <a:spcPts val="0"/>
              </a:spcAft>
              <a:buClr>
                <a:srgbClr val="000000"/>
              </a:buClr>
              <a:buSzPts val="3300"/>
              <a:buFont typeface="Arial"/>
              <a:buNone/>
            </a:pPr>
            <a:r>
              <a:rPr lang="es" sz="3300" b="1" i="0" u="none" strike="noStrike" cap="none" dirty="0">
                <a:solidFill>
                  <a:schemeClr val="lt1"/>
                </a:solidFill>
                <a:latin typeface="Calibri"/>
                <a:ea typeface="Calibri"/>
                <a:cs typeface="Calibri"/>
                <a:sym typeface="Calibri"/>
              </a:rPr>
              <a:t>de transporte urbano</a:t>
            </a:r>
            <a:endParaRPr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9"/>
          <p:cNvSpPr txBox="1"/>
          <p:nvPr/>
        </p:nvSpPr>
        <p:spPr>
          <a:xfrm>
            <a:off x="360444" y="342996"/>
            <a:ext cx="6764627" cy="530884"/>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i="0" u="none" strike="noStrike" cap="none" dirty="0">
                <a:solidFill>
                  <a:srgbClr val="423B71"/>
                </a:solidFill>
                <a:latin typeface="Calibri"/>
                <a:ea typeface="Calibri"/>
                <a:cs typeface="Calibri"/>
                <a:sym typeface="Calibri"/>
              </a:rPr>
              <a:t>Servicio de buses de transporte urbano</a:t>
            </a:r>
            <a:endParaRPr sz="3000" dirty="0"/>
          </a:p>
        </p:txBody>
      </p:sp>
      <p:sp>
        <p:nvSpPr>
          <p:cNvPr id="141" name="Google Shape;141;p29"/>
          <p:cNvSpPr txBox="1"/>
          <p:nvPr/>
        </p:nvSpPr>
        <p:spPr>
          <a:xfrm>
            <a:off x="551363" y="1174974"/>
            <a:ext cx="5829340" cy="3454762"/>
          </a:xfrm>
          <a:prstGeom prst="rect">
            <a:avLst/>
          </a:prstGeom>
          <a:noFill/>
          <a:ln>
            <a:noFill/>
          </a:ln>
        </p:spPr>
        <p:txBody>
          <a:bodyPr spcFirstLastPara="1" wrap="square" lIns="68575" tIns="34275" rIns="68575" bIns="34275" anchor="t" anchorCtr="0">
            <a:spAutoFit/>
          </a:bodyPr>
          <a:lstStyle/>
          <a:p>
            <a:pPr marL="285750" marR="0" lvl="0" indent="-285750" algn="just" rtl="0">
              <a:lnSpc>
                <a:spcPct val="100000"/>
              </a:lnSpc>
              <a:spcBef>
                <a:spcPts val="0"/>
              </a:spcBef>
              <a:spcAft>
                <a:spcPts val="0"/>
              </a:spcAft>
              <a:buClr>
                <a:srgbClr val="000000"/>
              </a:buClr>
              <a:buSzPts val="1800"/>
              <a:buFont typeface="Arial" panose="020B0604020202020204" pitchFamily="34" charset="0"/>
              <a:buChar char="•"/>
            </a:pPr>
            <a:r>
              <a:rPr lang="es" sz="2200" b="0" i="0" u="none" strike="noStrike" cap="none" dirty="0">
                <a:solidFill>
                  <a:schemeClr val="dk1"/>
                </a:solidFill>
                <a:latin typeface="Calibri"/>
                <a:ea typeface="Calibri"/>
                <a:cs typeface="Calibri"/>
                <a:sym typeface="Calibri"/>
              </a:rPr>
              <a:t>¿Cómo afecta la calidad del servicio del transporte público, desde el punto de vista del tiempo de espera, en la vida de las personas?</a:t>
            </a:r>
            <a:endParaRPr sz="2200" dirty="0"/>
          </a:p>
          <a:p>
            <a:pPr marL="342900" marR="0" lvl="0" indent="-228600" algn="just" rtl="0">
              <a:lnSpc>
                <a:spcPct val="100000"/>
              </a:lnSpc>
              <a:spcBef>
                <a:spcPts val="0"/>
              </a:spcBef>
              <a:spcAft>
                <a:spcPts val="0"/>
              </a:spcAft>
              <a:buClr>
                <a:srgbClr val="000000"/>
              </a:buClr>
              <a:buSzPts val="1800"/>
              <a:buFont typeface="Arial"/>
              <a:buNone/>
            </a:pPr>
            <a:endParaRPr sz="2200" b="0" i="0" u="none" strike="noStrike" cap="none" dirty="0">
              <a:solidFill>
                <a:schemeClr val="dk1"/>
              </a:solidFill>
              <a:latin typeface="Calibri"/>
              <a:ea typeface="Calibri"/>
              <a:cs typeface="Calibri"/>
              <a:sym typeface="Calibri"/>
            </a:endParaRPr>
          </a:p>
          <a:p>
            <a:pPr marL="285750" marR="0" lvl="0" indent="-285750" algn="just" rtl="0">
              <a:lnSpc>
                <a:spcPct val="100000"/>
              </a:lnSpc>
              <a:spcBef>
                <a:spcPts val="0"/>
              </a:spcBef>
              <a:spcAft>
                <a:spcPts val="0"/>
              </a:spcAft>
              <a:buClr>
                <a:srgbClr val="000000"/>
              </a:buClr>
              <a:buSzPts val="1800"/>
              <a:buFont typeface="Arial" panose="020B0604020202020204" pitchFamily="34" charset="0"/>
              <a:buChar char="•"/>
            </a:pPr>
            <a:r>
              <a:rPr lang="es" sz="2200" b="0" i="0" u="none" strike="noStrike" cap="none" dirty="0">
                <a:solidFill>
                  <a:schemeClr val="dk1"/>
                </a:solidFill>
                <a:latin typeface="Calibri"/>
                <a:ea typeface="Calibri"/>
                <a:cs typeface="Calibri"/>
                <a:sym typeface="Calibri"/>
              </a:rPr>
              <a:t>¿Qué factores te parecen importantes para estudiar la calidad del servicio?</a:t>
            </a:r>
            <a:endParaRPr sz="2200" dirty="0"/>
          </a:p>
          <a:p>
            <a:pPr marL="342900" marR="0" lvl="0" indent="-228600" algn="just" rtl="0">
              <a:lnSpc>
                <a:spcPct val="100000"/>
              </a:lnSpc>
              <a:spcBef>
                <a:spcPts val="0"/>
              </a:spcBef>
              <a:spcAft>
                <a:spcPts val="0"/>
              </a:spcAft>
              <a:buClr>
                <a:srgbClr val="000000"/>
              </a:buClr>
              <a:buSzPts val="1800"/>
              <a:buFont typeface="Arial"/>
              <a:buNone/>
            </a:pPr>
            <a:endParaRPr sz="2200" b="0" i="0" u="none" strike="noStrike" cap="none" dirty="0">
              <a:solidFill>
                <a:schemeClr val="dk1"/>
              </a:solidFill>
              <a:latin typeface="Calibri"/>
              <a:ea typeface="Calibri"/>
              <a:cs typeface="Calibri"/>
              <a:sym typeface="Calibri"/>
            </a:endParaRPr>
          </a:p>
          <a:p>
            <a:pPr marL="285750" marR="0" lvl="0" indent="-285750" algn="just" rtl="0">
              <a:lnSpc>
                <a:spcPct val="100000"/>
              </a:lnSpc>
              <a:spcBef>
                <a:spcPts val="0"/>
              </a:spcBef>
              <a:spcAft>
                <a:spcPts val="0"/>
              </a:spcAft>
              <a:buClr>
                <a:srgbClr val="000000"/>
              </a:buClr>
              <a:buSzPts val="1800"/>
              <a:buFont typeface="Arial" panose="020B0604020202020204" pitchFamily="34" charset="0"/>
              <a:buChar char="•"/>
            </a:pPr>
            <a:r>
              <a:rPr lang="es" sz="2200" b="0" i="0" u="none" strike="noStrike" cap="none" dirty="0">
                <a:solidFill>
                  <a:schemeClr val="dk1"/>
                </a:solidFill>
                <a:latin typeface="Calibri"/>
                <a:ea typeface="Calibri"/>
                <a:cs typeface="Calibri"/>
                <a:sym typeface="Calibri"/>
              </a:rPr>
              <a:t>¿Cómo podemos estudiar la calidad del servicio desde el punto de vista del tiempo que los usuarios esperan por un bus?</a:t>
            </a:r>
            <a:endParaRPr sz="2200" dirty="0"/>
          </a:p>
        </p:txBody>
      </p:sp>
      <p:pic>
        <p:nvPicPr>
          <p:cNvPr id="142" name="Google Shape;142;p29"/>
          <p:cNvPicPr preferRelativeResize="0"/>
          <p:nvPr/>
        </p:nvPicPr>
        <p:blipFill rotWithShape="1">
          <a:blip r:embed="rId3">
            <a:alphaModFix/>
          </a:blip>
          <a:srcRect/>
          <a:stretch/>
        </p:blipFill>
        <p:spPr>
          <a:xfrm>
            <a:off x="7125071" y="2074386"/>
            <a:ext cx="1655938" cy="1655938"/>
          </a:xfrm>
          <a:prstGeom prst="rect">
            <a:avLst/>
          </a:prstGeom>
          <a:solidFill>
            <a:srgbClr val="FBE4D4"/>
          </a:solid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30"/>
          <p:cNvSpPr txBox="1"/>
          <p:nvPr/>
        </p:nvSpPr>
        <p:spPr>
          <a:xfrm>
            <a:off x="376405" y="336344"/>
            <a:ext cx="7214100" cy="530884"/>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CL" sz="3000" b="1" i="0" u="none" strike="noStrike" cap="none" dirty="0">
                <a:solidFill>
                  <a:srgbClr val="423B71"/>
                </a:solidFill>
                <a:latin typeface="Calibri"/>
                <a:ea typeface="Calibri"/>
                <a:cs typeface="Calibri"/>
                <a:sym typeface="Calibri"/>
              </a:rPr>
              <a:t>Video</a:t>
            </a:r>
            <a:endParaRPr lang="es-CL" sz="3000" dirty="0"/>
          </a:p>
        </p:txBody>
      </p:sp>
      <p:pic>
        <p:nvPicPr>
          <p:cNvPr id="148" name="Google Shape;148;p30"/>
          <p:cNvPicPr preferRelativeResize="0"/>
          <p:nvPr/>
        </p:nvPicPr>
        <p:blipFill>
          <a:blip r:embed="rId3">
            <a:alphaModFix/>
          </a:blip>
          <a:stretch>
            <a:fillRect/>
          </a:stretch>
        </p:blipFill>
        <p:spPr>
          <a:xfrm>
            <a:off x="1479847" y="1356440"/>
            <a:ext cx="5910750" cy="3321500"/>
          </a:xfrm>
          <a:prstGeom prst="rect">
            <a:avLst/>
          </a:prstGeom>
          <a:noFill/>
          <a:ln>
            <a:noFill/>
          </a:ln>
        </p:spPr>
      </p:pic>
      <p:sp>
        <p:nvSpPr>
          <p:cNvPr id="3" name="CuadroTexto 2">
            <a:extLst>
              <a:ext uri="{FF2B5EF4-FFF2-40B4-BE49-F238E27FC236}">
                <a16:creationId xmlns:a16="http://schemas.microsoft.com/office/drawing/2014/main" id="{E982218F-498E-ACDB-16B4-528573C81E81}"/>
              </a:ext>
            </a:extLst>
          </p:cNvPr>
          <p:cNvSpPr txBox="1"/>
          <p:nvPr/>
        </p:nvSpPr>
        <p:spPr>
          <a:xfrm>
            <a:off x="376405" y="821144"/>
            <a:ext cx="7287748" cy="461665"/>
          </a:xfrm>
          <a:prstGeom prst="rect">
            <a:avLst/>
          </a:prstGeom>
          <a:noFill/>
        </p:spPr>
        <p:txBody>
          <a:bodyPr wrap="square">
            <a:spAutoFit/>
          </a:bodyPr>
          <a:lstStyle/>
          <a:p>
            <a:pPr marL="0" marR="0" lvl="0" indent="0" algn="l" rtl="0">
              <a:lnSpc>
                <a:spcPct val="100000"/>
              </a:lnSpc>
              <a:spcBef>
                <a:spcPts val="0"/>
              </a:spcBef>
              <a:spcAft>
                <a:spcPts val="0"/>
              </a:spcAft>
              <a:buClr>
                <a:srgbClr val="000000"/>
              </a:buClr>
              <a:buSzPts val="2700"/>
              <a:buFont typeface="Arial"/>
              <a:buNone/>
            </a:pPr>
            <a:r>
              <a:rPr lang="es-CL" sz="2400" i="0" u="none" strike="noStrike" cap="none" dirty="0">
                <a:solidFill>
                  <a:srgbClr val="423B71"/>
                </a:solidFill>
                <a:latin typeface="Calibri"/>
                <a:ea typeface="Calibri"/>
                <a:cs typeface="Calibri"/>
                <a:sym typeface="Calibri"/>
              </a:rPr>
              <a:t>Revisemos el recurso “Registrando y analizando datos”</a:t>
            </a:r>
            <a:endParaRPr lang="es-CL"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31"/>
          <p:cNvSpPr txBox="1"/>
          <p:nvPr/>
        </p:nvSpPr>
        <p:spPr>
          <a:xfrm>
            <a:off x="440043" y="464283"/>
            <a:ext cx="5436600" cy="530884"/>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i="0" u="none" strike="noStrike" cap="none" dirty="0">
                <a:solidFill>
                  <a:srgbClr val="423B71"/>
                </a:solidFill>
                <a:latin typeface="Calibri"/>
                <a:ea typeface="Calibri"/>
                <a:cs typeface="Calibri"/>
                <a:sym typeface="Calibri"/>
              </a:rPr>
              <a:t>Registrando y analizando datos</a:t>
            </a:r>
            <a:endParaRPr sz="3000" dirty="0"/>
          </a:p>
        </p:txBody>
      </p:sp>
      <p:sp>
        <p:nvSpPr>
          <p:cNvPr id="154" name="Google Shape;154;p31"/>
          <p:cNvSpPr txBox="1"/>
          <p:nvPr/>
        </p:nvSpPr>
        <p:spPr>
          <a:xfrm>
            <a:off x="551363" y="1388077"/>
            <a:ext cx="4525500" cy="2100545"/>
          </a:xfrm>
          <a:prstGeom prst="rect">
            <a:avLst/>
          </a:prstGeom>
          <a:noFill/>
          <a:ln>
            <a:noFill/>
          </a:ln>
        </p:spPr>
        <p:txBody>
          <a:bodyPr spcFirstLastPara="1" wrap="square" lIns="68575" tIns="34275" rIns="68575" bIns="34275" anchor="t" anchorCtr="0">
            <a:spAutoFit/>
          </a:bodyPr>
          <a:lstStyle/>
          <a:p>
            <a:pPr marL="342900" marR="0" lvl="0" indent="-342900" algn="just" rtl="0">
              <a:lnSpc>
                <a:spcPct val="100000"/>
              </a:lnSpc>
              <a:spcBef>
                <a:spcPts val="0"/>
              </a:spcBef>
              <a:spcAft>
                <a:spcPts val="0"/>
              </a:spcAft>
              <a:buClr>
                <a:srgbClr val="000000"/>
              </a:buClr>
              <a:buSzPts val="1800"/>
              <a:buFont typeface="Arial" panose="020B0604020202020204" pitchFamily="34" charset="0"/>
              <a:buChar char="•"/>
            </a:pPr>
            <a:r>
              <a:rPr lang="es" sz="2200" b="0" i="0" u="none" strike="noStrike" cap="none" dirty="0">
                <a:solidFill>
                  <a:schemeClr val="dk1"/>
                </a:solidFill>
                <a:latin typeface="Calibri"/>
                <a:ea typeface="Calibri"/>
                <a:cs typeface="Calibri"/>
                <a:sym typeface="Calibri"/>
              </a:rPr>
              <a:t>¿Qué línea creen que presta el mejor servicio?</a:t>
            </a:r>
            <a:endParaRPr sz="2200" dirty="0"/>
          </a:p>
          <a:p>
            <a:pPr marL="342900" marR="0" lvl="0" indent="-228600" algn="just" rtl="0">
              <a:lnSpc>
                <a:spcPct val="100000"/>
              </a:lnSpc>
              <a:spcBef>
                <a:spcPts val="0"/>
              </a:spcBef>
              <a:spcAft>
                <a:spcPts val="0"/>
              </a:spcAft>
              <a:buClr>
                <a:srgbClr val="000000"/>
              </a:buClr>
              <a:buSzPts val="1800"/>
              <a:buFont typeface="Arial"/>
              <a:buNone/>
            </a:pPr>
            <a:endParaRPr sz="2200" b="0" i="0" u="none" strike="noStrike" cap="none" dirty="0">
              <a:solidFill>
                <a:schemeClr val="dk1"/>
              </a:solidFill>
              <a:latin typeface="Calibri"/>
              <a:ea typeface="Calibri"/>
              <a:cs typeface="Calibri"/>
              <a:sym typeface="Calibri"/>
            </a:endParaRPr>
          </a:p>
          <a:p>
            <a:pPr marL="342900" marR="0" lvl="0" indent="-342900" algn="just" rtl="0">
              <a:lnSpc>
                <a:spcPct val="100000"/>
              </a:lnSpc>
              <a:spcBef>
                <a:spcPts val="0"/>
              </a:spcBef>
              <a:spcAft>
                <a:spcPts val="0"/>
              </a:spcAft>
              <a:buClr>
                <a:srgbClr val="000000"/>
              </a:buClr>
              <a:buSzPts val="1800"/>
              <a:buFont typeface="Arial" panose="020B0604020202020204" pitchFamily="34" charset="0"/>
              <a:buChar char="•"/>
            </a:pPr>
            <a:r>
              <a:rPr lang="es" sz="2200" b="0" i="0" u="none" strike="noStrike" cap="none" dirty="0">
                <a:solidFill>
                  <a:schemeClr val="dk1"/>
                </a:solidFill>
                <a:latin typeface="Calibri"/>
                <a:ea typeface="Calibri"/>
                <a:cs typeface="Calibri"/>
                <a:sym typeface="Calibri"/>
              </a:rPr>
              <a:t>¿Qué variable les parece más relevante para medir la calidad del servicio? ¿Cómo podemos medirla?</a:t>
            </a:r>
            <a:endParaRPr sz="2200" dirty="0"/>
          </a:p>
        </p:txBody>
      </p:sp>
      <p:pic>
        <p:nvPicPr>
          <p:cNvPr id="155" name="Google Shape;155;p31"/>
          <p:cNvPicPr preferRelativeResize="0"/>
          <p:nvPr/>
        </p:nvPicPr>
        <p:blipFill>
          <a:blip r:embed="rId3">
            <a:alphaModFix/>
          </a:blip>
          <a:stretch>
            <a:fillRect/>
          </a:stretch>
        </p:blipFill>
        <p:spPr>
          <a:xfrm>
            <a:off x="5471125" y="1471625"/>
            <a:ext cx="3397625" cy="18812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32"/>
          <p:cNvSpPr/>
          <p:nvPr/>
        </p:nvSpPr>
        <p:spPr>
          <a:xfrm>
            <a:off x="622294" y="1308094"/>
            <a:ext cx="7959000" cy="1980300"/>
          </a:xfrm>
          <a:prstGeom prst="rect">
            <a:avLst/>
          </a:prstGeom>
          <a:solidFill>
            <a:srgbClr val="F3F3F3"/>
          </a:solidFill>
          <a:ln>
            <a:noFill/>
          </a:ln>
        </p:spPr>
        <p:txBody>
          <a:bodyPr spcFirstLastPara="1" wrap="square" lIns="68575" tIns="68575" rIns="68575" bIns="68575" anchor="ctr" anchorCtr="0">
            <a:noAutofit/>
          </a:bodyPr>
          <a:lstStyle/>
          <a:p>
            <a:pPr marL="0" marR="0" lvl="0" indent="0" algn="just" rtl="0">
              <a:lnSpc>
                <a:spcPct val="100000"/>
              </a:lnSpc>
              <a:spcBef>
                <a:spcPts val="0"/>
              </a:spcBef>
              <a:spcAft>
                <a:spcPts val="0"/>
              </a:spcAft>
              <a:buClr>
                <a:srgbClr val="000000"/>
              </a:buClr>
              <a:buSzPts val="1800"/>
              <a:buFont typeface="Arial"/>
              <a:buNone/>
            </a:pPr>
            <a:r>
              <a:rPr lang="es" sz="2000" b="0" i="0" u="none" strike="noStrike" cap="none" dirty="0">
                <a:solidFill>
                  <a:schemeClr val="dk1"/>
                </a:solidFill>
                <a:latin typeface="Calibri"/>
                <a:ea typeface="Calibri"/>
                <a:cs typeface="Calibri"/>
                <a:sym typeface="Calibri"/>
              </a:rPr>
              <a:t>De forma cotidiana podemos constatar cómo el sistema de transporte del lugar donde vivimos impacta directamente nuestra calidad de vida. </a:t>
            </a:r>
            <a:endParaRPr sz="2000" dirty="0"/>
          </a:p>
          <a:p>
            <a:pPr marL="0" marR="0" lvl="0" indent="0" algn="just" rtl="0">
              <a:lnSpc>
                <a:spcPct val="100000"/>
              </a:lnSpc>
              <a:spcBef>
                <a:spcPts val="0"/>
              </a:spcBef>
              <a:spcAft>
                <a:spcPts val="0"/>
              </a:spcAft>
              <a:buClr>
                <a:srgbClr val="000000"/>
              </a:buClr>
              <a:buSzPts val="1800"/>
              <a:buFont typeface="Arial"/>
              <a:buNone/>
            </a:pPr>
            <a:endParaRPr sz="2000" b="0" i="0" u="none" strike="noStrike" cap="none" dirty="0">
              <a:solidFill>
                <a:schemeClr val="dk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s" sz="2400" b="1" i="0" u="none" strike="noStrike" cap="none" dirty="0">
                <a:solidFill>
                  <a:schemeClr val="dk1"/>
                </a:solidFill>
                <a:latin typeface="Calibri"/>
                <a:ea typeface="Calibri"/>
                <a:cs typeface="Calibri"/>
                <a:sym typeface="Calibri"/>
              </a:rPr>
              <a:t>¿Cómo podemos evaluar la calidad de un servicio de buses? ¿Cómo medir y comparar la frecuencia o regularidad de un determinado servicio?</a:t>
            </a:r>
            <a:endParaRPr sz="2400" b="1" dirty="0"/>
          </a:p>
        </p:txBody>
      </p:sp>
      <p:sp>
        <p:nvSpPr>
          <p:cNvPr id="161" name="Google Shape;161;p32"/>
          <p:cNvSpPr txBox="1"/>
          <p:nvPr/>
        </p:nvSpPr>
        <p:spPr>
          <a:xfrm>
            <a:off x="530478" y="534621"/>
            <a:ext cx="6124500" cy="530884"/>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i="0" u="none" strike="noStrike" cap="none" dirty="0">
                <a:solidFill>
                  <a:srgbClr val="423B71"/>
                </a:solidFill>
                <a:latin typeface="Calibri"/>
                <a:ea typeface="Calibri"/>
                <a:cs typeface="Calibri"/>
                <a:sym typeface="Calibri"/>
              </a:rPr>
              <a:t>Problema</a:t>
            </a:r>
            <a:endParaRPr sz="3000" b="1" i="0" u="none" strike="noStrike" cap="none" dirty="0">
              <a:solidFill>
                <a:srgbClr val="423B7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33"/>
          <p:cNvSpPr txBox="1"/>
          <p:nvPr/>
        </p:nvSpPr>
        <p:spPr>
          <a:xfrm>
            <a:off x="520429" y="665250"/>
            <a:ext cx="6124500" cy="530884"/>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i="0" u="none" strike="noStrike" cap="none" dirty="0">
                <a:solidFill>
                  <a:srgbClr val="423B71"/>
                </a:solidFill>
                <a:latin typeface="Calibri"/>
                <a:ea typeface="Calibri"/>
                <a:cs typeface="Calibri"/>
                <a:sym typeface="Calibri"/>
              </a:rPr>
              <a:t>Actividad 1</a:t>
            </a:r>
            <a:endParaRPr sz="3000" dirty="0"/>
          </a:p>
        </p:txBody>
      </p:sp>
      <p:pic>
        <p:nvPicPr>
          <p:cNvPr id="167" name="Google Shape;167;p33"/>
          <p:cNvPicPr preferRelativeResize="0"/>
          <p:nvPr/>
        </p:nvPicPr>
        <p:blipFill rotWithShape="1">
          <a:blip r:embed="rId3">
            <a:alphaModFix/>
          </a:blip>
          <a:srcRect/>
          <a:stretch/>
        </p:blipFill>
        <p:spPr>
          <a:xfrm>
            <a:off x="2612141" y="158261"/>
            <a:ext cx="4843737" cy="4837022"/>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34"/>
          <p:cNvSpPr txBox="1"/>
          <p:nvPr/>
        </p:nvSpPr>
        <p:spPr>
          <a:xfrm>
            <a:off x="520429" y="665250"/>
            <a:ext cx="5436600" cy="530884"/>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i="0" u="none" strike="noStrike" cap="none" dirty="0">
                <a:solidFill>
                  <a:srgbClr val="423B71"/>
                </a:solidFill>
                <a:latin typeface="Calibri"/>
                <a:ea typeface="Calibri"/>
                <a:cs typeface="Calibri"/>
                <a:sym typeface="Calibri"/>
              </a:rPr>
              <a:t>Actividad 1</a:t>
            </a:r>
            <a:endParaRPr sz="3000" dirty="0"/>
          </a:p>
        </p:txBody>
      </p:sp>
      <p:sp>
        <p:nvSpPr>
          <p:cNvPr id="173" name="Google Shape;173;p34"/>
          <p:cNvSpPr txBox="1"/>
          <p:nvPr/>
        </p:nvSpPr>
        <p:spPr>
          <a:xfrm>
            <a:off x="551363" y="1388077"/>
            <a:ext cx="8082600" cy="2346766"/>
          </a:xfrm>
          <a:prstGeom prst="rect">
            <a:avLst/>
          </a:prstGeom>
          <a:solidFill>
            <a:srgbClr val="F3F3F3"/>
          </a:solidFill>
          <a:ln>
            <a:noFill/>
          </a:ln>
        </p:spPr>
        <p:txBody>
          <a:bodyPr spcFirstLastPara="1" wrap="square" lIns="68575" tIns="34275" rIns="68575" bIns="34275" anchor="t" anchorCtr="0">
            <a:spAutoFit/>
          </a:bodyPr>
          <a:lstStyle/>
          <a:p>
            <a:pPr marL="0" marR="0" lvl="0" indent="0" algn="just" rtl="0">
              <a:lnSpc>
                <a:spcPct val="100000"/>
              </a:lnSpc>
              <a:spcBef>
                <a:spcPts val="0"/>
              </a:spcBef>
              <a:spcAft>
                <a:spcPts val="0"/>
              </a:spcAft>
              <a:buNone/>
            </a:pPr>
            <a:r>
              <a:rPr lang="es" sz="2400" b="1" i="0" u="none" strike="noStrike" cap="none" dirty="0">
                <a:solidFill>
                  <a:schemeClr val="dk1"/>
                </a:solidFill>
                <a:latin typeface="Calibri"/>
                <a:ea typeface="Calibri"/>
                <a:cs typeface="Calibri"/>
                <a:sym typeface="Calibri"/>
              </a:rPr>
              <a:t>1. ¿A qué corresponden los datos que aparecen en las celdas marcadas en anaranjado y en verde? </a:t>
            </a:r>
            <a:endParaRPr sz="2400" dirty="0"/>
          </a:p>
          <a:p>
            <a:pPr marL="342900" marR="0" lvl="0" indent="-228600" algn="l" rtl="0">
              <a:lnSpc>
                <a:spcPct val="100000"/>
              </a:lnSpc>
              <a:spcBef>
                <a:spcPts val="0"/>
              </a:spcBef>
              <a:spcAft>
                <a:spcPts val="0"/>
              </a:spcAft>
              <a:buClr>
                <a:srgbClr val="000000"/>
              </a:buClr>
              <a:buSzPts val="1800"/>
              <a:buFont typeface="Arial"/>
              <a:buNone/>
            </a:pPr>
            <a:endParaRPr sz="2000" b="0"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None/>
            </a:pPr>
            <a:endParaRPr sz="2000"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None/>
            </a:pPr>
            <a:endParaRPr sz="2000"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None/>
            </a:pPr>
            <a:endParaRPr sz="2000"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endParaRPr sz="20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35"/>
          <p:cNvSpPr txBox="1"/>
          <p:nvPr/>
        </p:nvSpPr>
        <p:spPr>
          <a:xfrm>
            <a:off x="520429" y="665250"/>
            <a:ext cx="5436600" cy="530884"/>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i="0" u="none" strike="noStrike" cap="none" dirty="0">
                <a:solidFill>
                  <a:srgbClr val="423B71"/>
                </a:solidFill>
                <a:latin typeface="Calibri"/>
                <a:ea typeface="Calibri"/>
                <a:cs typeface="Calibri"/>
                <a:sym typeface="Calibri"/>
              </a:rPr>
              <a:t>Actividad 1</a:t>
            </a:r>
            <a:endParaRPr sz="3000" dirty="0"/>
          </a:p>
        </p:txBody>
      </p:sp>
      <p:sp>
        <p:nvSpPr>
          <p:cNvPr id="179" name="Google Shape;179;p35"/>
          <p:cNvSpPr txBox="1"/>
          <p:nvPr/>
        </p:nvSpPr>
        <p:spPr>
          <a:xfrm>
            <a:off x="551363" y="1388077"/>
            <a:ext cx="8082600" cy="2592987"/>
          </a:xfrm>
          <a:prstGeom prst="rect">
            <a:avLst/>
          </a:prstGeom>
          <a:solidFill>
            <a:srgbClr val="F3F3F3"/>
          </a:solidFill>
          <a:ln>
            <a:noFill/>
          </a:ln>
        </p:spPr>
        <p:txBody>
          <a:bodyPr spcFirstLastPara="1" wrap="square" lIns="68575" tIns="34275" rIns="68575" bIns="34275" anchor="t" anchorCtr="0">
            <a:spAutoFit/>
          </a:bodyPr>
          <a:lstStyle/>
          <a:p>
            <a:pPr marL="0" marR="0" lvl="0" indent="0" algn="just" rtl="0">
              <a:lnSpc>
                <a:spcPct val="100000"/>
              </a:lnSpc>
              <a:spcBef>
                <a:spcPts val="0"/>
              </a:spcBef>
              <a:spcAft>
                <a:spcPts val="0"/>
              </a:spcAft>
              <a:buNone/>
            </a:pPr>
            <a:r>
              <a:rPr lang="es" sz="2400" b="1" i="0" u="none" strike="noStrike" cap="none" dirty="0">
                <a:solidFill>
                  <a:schemeClr val="dk1"/>
                </a:solidFill>
                <a:latin typeface="Calibri"/>
                <a:ea typeface="Calibri"/>
                <a:cs typeface="Calibri"/>
                <a:sym typeface="Calibri"/>
              </a:rPr>
              <a:t>1. ¿A qué corresponden los datos que aparecen en las celdas marcadas en anaranjado y en verde? </a:t>
            </a:r>
            <a:endParaRPr sz="2400" dirty="0"/>
          </a:p>
          <a:p>
            <a:pPr marL="342900" marR="0" lvl="0" indent="-228600" algn="l" rtl="0">
              <a:lnSpc>
                <a:spcPct val="100000"/>
              </a:lnSpc>
              <a:spcBef>
                <a:spcPts val="0"/>
              </a:spcBef>
              <a:spcAft>
                <a:spcPts val="0"/>
              </a:spcAft>
              <a:buClr>
                <a:srgbClr val="000000"/>
              </a:buClr>
              <a:buSzPts val="1800"/>
              <a:buFont typeface="Arial"/>
              <a:buNone/>
            </a:pPr>
            <a:endParaRPr sz="1800" b="0"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None/>
            </a:pPr>
            <a:r>
              <a:rPr lang="es" sz="2000" b="0" i="0" u="none" strike="noStrike" cap="none" dirty="0">
                <a:solidFill>
                  <a:schemeClr val="dk1"/>
                </a:solidFill>
                <a:latin typeface="Calibri"/>
                <a:ea typeface="Calibri"/>
                <a:cs typeface="Calibri"/>
                <a:sym typeface="Calibri"/>
              </a:rPr>
              <a:t>La celda anaranjada muestra que transcurrieron 6’03’’ entre el arribo de dos buses sucesivos de la Línea Azul. La celda verde muestra que transcurrieron 258 segundos entre el arribo de dos buses consecutivos de la Línea Roja que pasaron a las 7:50:14 AM y 7:54:32 AM.</a:t>
            </a:r>
            <a:endParaRPr sz="2000" dirty="0"/>
          </a:p>
          <a:p>
            <a:pPr marL="0" marR="0" lvl="0" indent="0" algn="l" rtl="0">
              <a:lnSpc>
                <a:spcPct val="100000"/>
              </a:lnSpc>
              <a:spcBef>
                <a:spcPts val="0"/>
              </a:spcBef>
              <a:spcAft>
                <a:spcPts val="0"/>
              </a:spcAft>
              <a:buNone/>
            </a:pPr>
            <a:endParaRPr sz="1800" b="0" i="0" u="none" strike="noStrike" cap="none" dirty="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616</Words>
  <Application>Microsoft Office PowerPoint</Application>
  <PresentationFormat>Presentación en pantalla (16:9)</PresentationFormat>
  <Paragraphs>62</Paragraphs>
  <Slides>21</Slides>
  <Notes>21</Notes>
  <HiddenSlides>0</HiddenSlides>
  <MMClips>0</MMClips>
  <ScaleCrop>false</ScaleCrop>
  <HeadingPairs>
    <vt:vector size="6" baseType="variant">
      <vt:variant>
        <vt:lpstr>Fuentes usadas</vt:lpstr>
      </vt:variant>
      <vt:variant>
        <vt:i4>2</vt:i4>
      </vt:variant>
      <vt:variant>
        <vt:lpstr>Tema</vt:lpstr>
      </vt:variant>
      <vt:variant>
        <vt:i4>2</vt:i4>
      </vt:variant>
      <vt:variant>
        <vt:lpstr>Títulos de diapositiva</vt:lpstr>
      </vt:variant>
      <vt:variant>
        <vt:i4>21</vt:i4>
      </vt:variant>
    </vt:vector>
  </HeadingPairs>
  <TitlesOfParts>
    <vt:vector size="25" baseType="lpstr">
      <vt:lpstr>Arial</vt:lpstr>
      <vt:lpstr>Calibri</vt:lpstr>
      <vt:lpstr>Simple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Matias Neto</dc:creator>
  <cp:lastModifiedBy>Matias Neto</cp:lastModifiedBy>
  <cp:revision>1</cp:revision>
  <dcterms:modified xsi:type="dcterms:W3CDTF">2023-08-03T00:59:36Z</dcterms:modified>
</cp:coreProperties>
</file>