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d6608798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d660879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8a814b76c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28a814b76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8a814b76c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228a814b76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08667cde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2108667cd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8a814b76c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228a814b7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8a814b76c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228a814b76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108667cde9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108667cde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8d05f4a9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228d05f4a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08667cde9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2108667cde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8a814b76c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28a814b76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08667cde9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2108667cd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</a:t>
            </a:r>
            <a:endParaRPr/>
          </a:p>
        </p:txBody>
      </p:sp>
      <p:sp>
        <p:nvSpPr>
          <p:cNvPr id="130" name="Google Shape;130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05c371580_0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2105c371580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05c371580_0_2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2105c371580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05c371580_0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2105c371580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05c371580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2105c37158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fd66087982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1fd6608798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27e5ae78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f27e5ae78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05c371580_0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2105c371580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05c371580_0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105c37158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29a1285f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129a1285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05c371580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2105c37158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1922dda8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211922dda8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Descuentos sobre descuentos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5"/>
          <p:cNvSpPr/>
          <p:nvPr/>
        </p:nvSpPr>
        <p:spPr>
          <a:xfrm>
            <a:off x="622300" y="1155700"/>
            <a:ext cx="7850700" cy="190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calculamos los descuentos uno tras otro, luego de aplicar el primer descuento, la expresión que representa el precio del producto es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(1 -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35"/>
          <p:cNvPicPr preferRelativeResize="0"/>
          <p:nvPr/>
        </p:nvPicPr>
        <p:blipFill rotWithShape="1">
          <a:blip r:embed="rId3">
            <a:alphaModFix/>
          </a:blip>
          <a:srcRect r="44763"/>
          <a:stretch/>
        </p:blipFill>
        <p:spPr>
          <a:xfrm>
            <a:off x="2034728" y="3203675"/>
            <a:ext cx="2895751" cy="18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6"/>
          <p:cNvSpPr/>
          <p:nvPr/>
        </p:nvSpPr>
        <p:spPr>
          <a:xfrm>
            <a:off x="622300" y="1155700"/>
            <a:ext cx="7850700" cy="1908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calculamos los descuentos uno tras otro, luego de aplicar el primer descuento, la expresión que representa el precio del producto es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(1 -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 de aplicar el segundo descuento, la expresión que representa el precio final del producto es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(1 -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· (1 -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733" y="3203678"/>
            <a:ext cx="5242469" cy="18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/>
        </p:nvSpPr>
        <p:spPr>
          <a:xfrm>
            <a:off x="520425" y="284250"/>
            <a:ext cx="63219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Representación geométrica del producto notable (1 - </a:t>
            </a:r>
            <a:r>
              <a:rPr lang="es" sz="2700" b="1" i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)(1 - </a:t>
            </a:r>
            <a:r>
              <a:rPr lang="es" sz="2700" b="1" i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7"/>
          <p:cNvPicPr preferRelativeResize="0"/>
          <p:nvPr/>
        </p:nvPicPr>
        <p:blipFill rotWithShape="1">
          <a:blip r:embed="rId3">
            <a:alphaModFix/>
          </a:blip>
          <a:srcRect t="10956" b="6786"/>
          <a:stretch/>
        </p:blipFill>
        <p:spPr>
          <a:xfrm>
            <a:off x="1645938" y="1290650"/>
            <a:ext cx="5852124" cy="3600000"/>
          </a:xfrm>
          <a:prstGeom prst="rect">
            <a:avLst/>
          </a:prstGeom>
          <a:noFill/>
          <a:ln w="9525" cap="flat" cmpd="sng">
            <a:solidFill>
              <a:srgbClr val="423B7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8"/>
          <p:cNvSpPr/>
          <p:nvPr/>
        </p:nvSpPr>
        <p:spPr>
          <a:xfrm>
            <a:off x="410200" y="1045124"/>
            <a:ext cx="5510100" cy="328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el mito de que ciertas promociones, como el Cyberday, no ofrecen ningún descuento real, pues el actuar de algunas empresas es el siguiente: previo a las ofertas suben los precios de sus productos en un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luego bajarlos en un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Suponiendo que la empresa realmente lleva a cabo esta acción,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 es el descuento, si es que lo hay, sobre el precio original?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Observación: consideren que nuevamente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representación decimal del porcentaje.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400" y="1777675"/>
            <a:ext cx="2823373" cy="15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9"/>
          <p:cNvSpPr/>
          <p:nvPr/>
        </p:nvSpPr>
        <p:spPr>
          <a:xfrm>
            <a:off x="622300" y="1155700"/>
            <a:ext cx="7850700" cy="305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9"/>
          <p:cNvPicPr preferRelativeResize="0"/>
          <p:nvPr/>
        </p:nvPicPr>
        <p:blipFill rotWithShape="1">
          <a:blip r:embed="rId3">
            <a:alphaModFix/>
          </a:blip>
          <a:srcRect r="85517"/>
          <a:stretch/>
        </p:blipFill>
        <p:spPr>
          <a:xfrm>
            <a:off x="1441575" y="2808725"/>
            <a:ext cx="906701" cy="21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0"/>
          <p:cNvSpPr/>
          <p:nvPr/>
        </p:nvSpPr>
        <p:spPr>
          <a:xfrm>
            <a:off x="622300" y="1155700"/>
            <a:ext cx="7850700" cy="305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la empresa aplica un aumento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expresión que representa el precio del producto es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+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40"/>
          <p:cNvPicPr preferRelativeResize="0"/>
          <p:nvPr/>
        </p:nvPicPr>
        <p:blipFill rotWithShape="1">
          <a:blip r:embed="rId3">
            <a:alphaModFix/>
          </a:blip>
          <a:srcRect r="47003"/>
          <a:stretch/>
        </p:blipFill>
        <p:spPr>
          <a:xfrm>
            <a:off x="1441575" y="2808725"/>
            <a:ext cx="3318024" cy="21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1"/>
          <p:cNvSpPr/>
          <p:nvPr/>
        </p:nvSpPr>
        <p:spPr>
          <a:xfrm>
            <a:off x="622300" y="1155700"/>
            <a:ext cx="7850700" cy="305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la empresa aplica un aumento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expresión que representa el precio del producto es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+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 que se aplica un descuento, la expresión que representa el precio del producto es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+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· (1 -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Esta expresión contiene una ‘’suma por su diferencia”, la que sabemos desarrollar, y es igual a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(1 -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41"/>
          <p:cNvPicPr preferRelativeResize="0"/>
          <p:nvPr/>
        </p:nvPicPr>
        <p:blipFill rotWithShape="1">
          <a:blip r:embed="rId3">
            <a:alphaModFix/>
          </a:blip>
          <a:srcRect r="724"/>
          <a:stretch/>
        </p:blipFill>
        <p:spPr>
          <a:xfrm>
            <a:off x="1441575" y="2808725"/>
            <a:ext cx="6215499" cy="21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2"/>
          <p:cNvSpPr/>
          <p:nvPr/>
        </p:nvSpPr>
        <p:spPr>
          <a:xfrm>
            <a:off x="622300" y="1155700"/>
            <a:ext cx="7850700" cy="305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la empresa aplica un aumento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expresión que representa el precio del producto es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+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 que se aplica un descuento, la expresión que representa el precio del producto es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+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· (1 -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Esta expresión contiene una ‘’suma por su diferencia”, la que sabemos desarrollar, y es igual a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(1 -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42"/>
          <p:cNvPicPr preferRelativeResize="0"/>
          <p:nvPr/>
        </p:nvPicPr>
        <p:blipFill rotWithShape="1">
          <a:blip r:embed="rId3">
            <a:alphaModFix/>
          </a:blip>
          <a:srcRect r="26351"/>
          <a:stretch/>
        </p:blipFill>
        <p:spPr>
          <a:xfrm>
            <a:off x="1441575" y="2808725"/>
            <a:ext cx="4611176" cy="217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2"/>
          <p:cNvPicPr preferRelativeResize="0"/>
          <p:nvPr/>
        </p:nvPicPr>
        <p:blipFill rotWithShape="1">
          <a:blip r:embed="rId4">
            <a:alphaModFix/>
          </a:blip>
          <a:srcRect l="77222" t="22700" r="4504" b="7"/>
          <a:stretch/>
        </p:blipFill>
        <p:spPr>
          <a:xfrm>
            <a:off x="6283975" y="3301875"/>
            <a:ext cx="1144300" cy="16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3"/>
          <p:cNvSpPr/>
          <p:nvPr/>
        </p:nvSpPr>
        <p:spPr>
          <a:xfrm>
            <a:off x="622300" y="1155700"/>
            <a:ext cx="7850700" cy="210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quiere decir que la empresa efectivamente hace un descuento, que no es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como ha promocionado, sino que es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Observemos que, dado que 0 &lt;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 1, el valor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mucho menor que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ejemplo, si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0,3, es decir, de un 30 %, entonces el descuento efectivo es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0,09 = 9 %.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/>
        </p:nvSpPr>
        <p:spPr>
          <a:xfrm>
            <a:off x="520425" y="284250"/>
            <a:ext cx="63219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Representación geométrica de la suma por diferencia (1 - </a:t>
            </a:r>
            <a:r>
              <a:rPr lang="es" sz="2700" b="1" i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) (1 + </a:t>
            </a:r>
            <a:r>
              <a:rPr lang="es" sz="2700" b="1" i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44"/>
          <p:cNvPicPr preferRelativeResize="0"/>
          <p:nvPr/>
        </p:nvPicPr>
        <p:blipFill rotWithShape="1">
          <a:blip r:embed="rId3">
            <a:alphaModFix/>
          </a:blip>
          <a:srcRect t="9915" b="8070"/>
          <a:stretch/>
        </p:blipFill>
        <p:spPr>
          <a:xfrm>
            <a:off x="1645938" y="1344204"/>
            <a:ext cx="5852124" cy="360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76405" y="336344"/>
            <a:ext cx="7214100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Infografía: </a:t>
            </a:r>
            <a:endParaRPr sz="27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Capturando al cliente</a:t>
            </a:r>
            <a:endParaRPr sz="2700" b="1" i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548" y="0"/>
            <a:ext cx="332770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/>
        </p:nvSpPr>
        <p:spPr>
          <a:xfrm>
            <a:off x="587406" y="1331031"/>
            <a:ext cx="81039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productos notables pueden ser una herramienta útil para resolver situaciones de la vida cotidiana.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5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sp>
        <p:nvSpPr>
          <p:cNvPr id="259" name="Google Shape;259;p46"/>
          <p:cNvSpPr txBox="1"/>
          <p:nvPr/>
        </p:nvSpPr>
        <p:spPr>
          <a:xfrm>
            <a:off x="587400" y="1331030"/>
            <a:ext cx="81039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importante llevar a cabo una actitud crítica frente a los descuentos porque, aunque pueden ser una herramienta efectiva para atraer clientes y aumentar las ventas, también los precios regulares de los productos se inflan para que los descuentos parezcan más atractivos.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138" y="2793949"/>
            <a:ext cx="3875727" cy="20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/>
          <p:nvPr/>
        </p:nvSpPr>
        <p:spPr>
          <a:xfrm>
            <a:off x="587406" y="1331031"/>
            <a:ext cx="81039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representaciones pictóricas pueden ser útiles en la comprensión de los productos notables porque permiten visualizar las relaciones entre los términos y las operaciones que se realizan para obtener el resultado final.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7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pic>
        <p:nvPicPr>
          <p:cNvPr id="267" name="Google Shape;26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825" y="2951147"/>
            <a:ext cx="1874126" cy="186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6550" y="3728750"/>
            <a:ext cx="3921110" cy="4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2150" y="2951149"/>
            <a:ext cx="1874116" cy="5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/>
        </p:nvSpPr>
        <p:spPr>
          <a:xfrm>
            <a:off x="587406" y="1331031"/>
            <a:ext cx="81039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representaciones pictóricas pueden ayudar a comprender los productos notables en términos de las propiedades geométricas que representan. Por ejemplo, el producto notable (</a:t>
            </a:r>
            <a:r>
              <a:rPr lang="es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s" sz="21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 ser visualizado como se representa a continuación: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8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pic>
        <p:nvPicPr>
          <p:cNvPr id="276" name="Google Shape;27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825" y="2792775"/>
            <a:ext cx="5858331" cy="200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9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Descuentos sobre descuentos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Capturando al cliente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520426" y="1844400"/>
            <a:ext cx="48426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estrategias de precios y promociones se presentaron? ¿Las conocías?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estrategias de marketing presentadas, ¿hay alguna que pueda ser “algo engañosa”?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625" y="1270552"/>
            <a:ext cx="2270077" cy="321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 - Actividad 1 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549325" y="980813"/>
            <a:ext cx="7256700" cy="174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persona va a comprar un equipo celular. En la tienda, el vendedor le dice: “los equipos se encuentran con un 25% de descuento, pero, por esta semana le podemos ofrecer un 15% de descuento adicional.  Es decir, el equipo finalmente tendrá un 40% de descuento”.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¿Estás de acuerdo con este razonamiento? Fundamenta tu respuesta.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513" y="2815788"/>
            <a:ext cx="1790971" cy="211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1196304" y="7023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¿Cómo lo resolvieron? 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708750" y="1648900"/>
            <a:ext cx="7726500" cy="2841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 forma de abordar el problema podría ser: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lang="e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equipo.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Entonces, el valor por pagar es de</a:t>
            </a:r>
            <a:r>
              <a:rPr lang="e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3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0,75 · 0,85 = </a:t>
            </a:r>
            <a:r>
              <a:rPr lang="es" sz="23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0,6375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el descuento final es de un</a:t>
            </a:r>
            <a:r>
              <a:rPr lang="e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36,25 % 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el producto inicial.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tanto, el vendedor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estaba en lo correcto.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520426" y="1759650"/>
            <a:ext cx="48426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¿Te parece engañosa la promoción?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¿Les parece relevante la diferencia del porcentaje de descuento que determinaron con la que indica el vendedor?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274" y="858050"/>
            <a:ext cx="1946850" cy="318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2"/>
          <p:cNvSpPr/>
          <p:nvPr/>
        </p:nvSpPr>
        <p:spPr>
          <a:xfrm>
            <a:off x="622304" y="1308104"/>
            <a:ext cx="7850700" cy="2523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Consideren que hay una empresa que tiene sus productos con un </a:t>
            </a:r>
            <a:r>
              <a:rPr lang="e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descuento y que luego, aplican un descuento adicional de </a:t>
            </a:r>
            <a:r>
              <a:rPr lang="e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¿Cuál sería el descuento final luego de aplicar los dos descuentos? Vincula tus resultados al contexto del problema.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Observación: Consideren que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las representaciones decimales de los porcentajes.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/>
        </p:nvSpPr>
        <p:spPr>
          <a:xfrm>
            <a:off x="520426" y="1226250"/>
            <a:ext cx="48426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llamarán al valor inicial del producto?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expresión que representa el precio del producto después del primer descuento?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expresión que representa el precio del producto después del segundo descuento?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401" y="1420588"/>
            <a:ext cx="2114149" cy="230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4"/>
          <p:cNvSpPr/>
          <p:nvPr/>
        </p:nvSpPr>
        <p:spPr>
          <a:xfrm>
            <a:off x="622300" y="1155700"/>
            <a:ext cx="7850700" cy="190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34"/>
          <p:cNvPicPr preferRelativeResize="0"/>
          <p:nvPr/>
        </p:nvPicPr>
        <p:blipFill rotWithShape="1">
          <a:blip r:embed="rId3">
            <a:alphaModFix/>
          </a:blip>
          <a:srcRect r="84274"/>
          <a:stretch/>
        </p:blipFill>
        <p:spPr>
          <a:xfrm>
            <a:off x="2034727" y="3203675"/>
            <a:ext cx="824425" cy="18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Microsoft Office PowerPoint</Application>
  <PresentationFormat>Presentación en pantalla (16:9)</PresentationFormat>
  <Paragraphs>102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Daniella Silva Roman</dc:creator>
  <cp:lastModifiedBy>Margarita Daniella Silva Roman</cp:lastModifiedBy>
  <cp:revision>1</cp:revision>
  <dcterms:modified xsi:type="dcterms:W3CDTF">2023-08-03T17:12:55Z</dcterms:modified>
</cp:coreProperties>
</file>