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8" r:id="rId5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CD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B2B75C-53D6-4F0D-B58D-7863617B4F9A}" v="1" dt="2023-05-29T21:03:1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9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 Garcia Pereira" userId="2e48b719-8387-4be5-8752-30b02ebdf9a2" providerId="ADAL" clId="{9568E688-FE0A-44EA-BC42-1C285DDBB7BF}"/>
    <pc:docChg chg="modSld">
      <pc:chgData name="Ana  Garcia Pereira" userId="2e48b719-8387-4be5-8752-30b02ebdf9a2" providerId="ADAL" clId="{9568E688-FE0A-44EA-BC42-1C285DDBB7BF}" dt="2021-08-17T19:38:14.955" v="16" actId="1035"/>
      <pc:docMkLst>
        <pc:docMk/>
      </pc:docMkLst>
      <pc:sldChg chg="addSp delSp modSp mod">
        <pc:chgData name="Ana  Garcia Pereira" userId="2e48b719-8387-4be5-8752-30b02ebdf9a2" providerId="ADAL" clId="{9568E688-FE0A-44EA-BC42-1C285DDBB7BF}" dt="2021-08-17T19:38:14.955" v="16" actId="1035"/>
        <pc:sldMkLst>
          <pc:docMk/>
          <pc:sldMk cId="0" sldId="257"/>
        </pc:sldMkLst>
        <pc:spChg chg="mod">
          <ac:chgData name="Ana  Garcia Pereira" userId="2e48b719-8387-4be5-8752-30b02ebdf9a2" providerId="ADAL" clId="{9568E688-FE0A-44EA-BC42-1C285DDBB7BF}" dt="2021-08-17T19:37:20.642" v="7" actId="14100"/>
          <ac:spMkLst>
            <pc:docMk/>
            <pc:sldMk cId="0" sldId="257"/>
            <ac:spMk id="4" creationId="{00000000-0000-0000-0000-000000000000}"/>
          </ac:spMkLst>
        </pc:spChg>
        <pc:spChg chg="mod">
          <ac:chgData name="Ana  Garcia Pereira" userId="2e48b719-8387-4be5-8752-30b02ebdf9a2" providerId="ADAL" clId="{9568E688-FE0A-44EA-BC42-1C285DDBB7BF}" dt="2021-08-17T19:37:31.321" v="8" actId="1076"/>
          <ac:spMkLst>
            <pc:docMk/>
            <pc:sldMk cId="0" sldId="257"/>
            <ac:spMk id="5" creationId="{00000000-0000-0000-0000-000000000000}"/>
          </ac:spMkLst>
        </pc:spChg>
        <pc:spChg chg="add del mod">
          <ac:chgData name="Ana  Garcia Pereira" userId="2e48b719-8387-4be5-8752-30b02ebdf9a2" providerId="ADAL" clId="{9568E688-FE0A-44EA-BC42-1C285DDBB7BF}" dt="2021-08-17T19:37:47.783" v="11"/>
          <ac:spMkLst>
            <pc:docMk/>
            <pc:sldMk cId="0" sldId="257"/>
            <ac:spMk id="23" creationId="{00A931E1-359B-43C6-AF58-C57446FB440A}"/>
          </ac:spMkLst>
        </pc:spChg>
        <pc:spChg chg="add mod">
          <ac:chgData name="Ana  Garcia Pereira" userId="2e48b719-8387-4be5-8752-30b02ebdf9a2" providerId="ADAL" clId="{9568E688-FE0A-44EA-BC42-1C285DDBB7BF}" dt="2021-08-17T19:38:08.209" v="13" actId="1076"/>
          <ac:spMkLst>
            <pc:docMk/>
            <pc:sldMk cId="0" sldId="257"/>
            <ac:spMk id="25" creationId="{7BB05C7F-0845-42D1-88C1-6C5E896A6359}"/>
          </ac:spMkLst>
        </pc:spChg>
        <pc:grpChg chg="mod">
          <ac:chgData name="Ana  Garcia Pereira" userId="2e48b719-8387-4be5-8752-30b02ebdf9a2" providerId="ADAL" clId="{9568E688-FE0A-44EA-BC42-1C285DDBB7BF}" dt="2021-08-17T19:38:14.955" v="16" actId="1035"/>
          <ac:grpSpMkLst>
            <pc:docMk/>
            <pc:sldMk cId="0" sldId="257"/>
            <ac:grpSpMk id="6" creationId="{00000000-0000-0000-0000-000000000000}"/>
          </ac:grpSpMkLst>
        </pc:grpChg>
        <pc:graphicFrameChg chg="mod">
          <ac:chgData name="Ana  Garcia Pereira" userId="2e48b719-8387-4be5-8752-30b02ebdf9a2" providerId="ADAL" clId="{9568E688-FE0A-44EA-BC42-1C285DDBB7BF}" dt="2021-08-17T19:38:14.955" v="16" actId="1035"/>
          <ac:graphicFrameMkLst>
            <pc:docMk/>
            <pc:sldMk cId="0" sldId="257"/>
            <ac:graphicFrameMk id="19" creationId="{00000000-0000-0000-0000-000000000000}"/>
          </ac:graphicFrameMkLst>
        </pc:graphicFrameChg>
        <pc:picChg chg="add del mod">
          <ac:chgData name="Ana  Garcia Pereira" userId="2e48b719-8387-4be5-8752-30b02ebdf9a2" providerId="ADAL" clId="{9568E688-FE0A-44EA-BC42-1C285DDBB7BF}" dt="2021-08-17T19:37:47.783" v="11"/>
          <ac:picMkLst>
            <pc:docMk/>
            <pc:sldMk cId="0" sldId="257"/>
            <ac:picMk id="22" creationId="{F2FF3305-09F1-4F3F-9DD5-F3E5021AA419}"/>
          </ac:picMkLst>
        </pc:picChg>
        <pc:picChg chg="add mod">
          <ac:chgData name="Ana  Garcia Pereira" userId="2e48b719-8387-4be5-8752-30b02ebdf9a2" providerId="ADAL" clId="{9568E688-FE0A-44EA-BC42-1C285DDBB7BF}" dt="2021-08-17T19:38:08.209" v="13" actId="1076"/>
          <ac:picMkLst>
            <pc:docMk/>
            <pc:sldMk cId="0" sldId="257"/>
            <ac:picMk id="24" creationId="{ED25E0CC-7A0F-4A52-81E9-F82D22415053}"/>
          </ac:picMkLst>
        </pc:picChg>
      </pc:sldChg>
      <pc:sldChg chg="modSp mod">
        <pc:chgData name="Ana  Garcia Pereira" userId="2e48b719-8387-4be5-8752-30b02ebdf9a2" providerId="ADAL" clId="{9568E688-FE0A-44EA-BC42-1C285DDBB7BF}" dt="2021-08-17T19:37:09.428" v="6" actId="122"/>
        <pc:sldMkLst>
          <pc:docMk/>
          <pc:sldMk cId="0" sldId="259"/>
        </pc:sldMkLst>
        <pc:spChg chg="mod">
          <ac:chgData name="Ana  Garcia Pereira" userId="2e48b719-8387-4be5-8752-30b02ebdf9a2" providerId="ADAL" clId="{9568E688-FE0A-44EA-BC42-1C285DDBB7BF}" dt="2021-08-17T19:37:03.240" v="5" actId="122"/>
          <ac:spMkLst>
            <pc:docMk/>
            <pc:sldMk cId="0" sldId="259"/>
            <ac:spMk id="2" creationId="{00000000-0000-0000-0000-000000000000}"/>
          </ac:spMkLst>
        </pc:spChg>
        <pc:spChg chg="mod">
          <ac:chgData name="Ana  Garcia Pereira" userId="2e48b719-8387-4be5-8752-30b02ebdf9a2" providerId="ADAL" clId="{9568E688-FE0A-44EA-BC42-1C285DDBB7BF}" dt="2021-08-17T19:37:09.428" v="6" actId="122"/>
          <ac:spMkLst>
            <pc:docMk/>
            <pc:sldMk cId="0" sldId="259"/>
            <ac:spMk id="6" creationId="{7213C72D-4BE2-409A-9979-251B6BCD6CD3}"/>
          </ac:spMkLst>
        </pc:spChg>
      </pc:sldChg>
    </pc:docChg>
  </pc:docChgLst>
  <pc:docChgLst>
    <pc:chgData name="Ana Garcia Pereira" userId="2e48b719-8387-4be5-8752-30b02ebdf9a2" providerId="ADAL" clId="{FAB2B75C-53D6-4F0D-B58D-7863617B4F9A}"/>
    <pc:docChg chg="addSld delSld modSld">
      <pc:chgData name="Ana Garcia Pereira" userId="2e48b719-8387-4be5-8752-30b02ebdf9a2" providerId="ADAL" clId="{FAB2B75C-53D6-4F0D-B58D-7863617B4F9A}" dt="2023-05-29T21:03:14.110" v="7" actId="47"/>
      <pc:docMkLst>
        <pc:docMk/>
      </pc:docMkLst>
      <pc:sldChg chg="modSp mod">
        <pc:chgData name="Ana Garcia Pereira" userId="2e48b719-8387-4be5-8752-30b02ebdf9a2" providerId="ADAL" clId="{FAB2B75C-53D6-4F0D-B58D-7863617B4F9A}" dt="2023-05-29T21:02:57.840" v="5" actId="1076"/>
        <pc:sldMkLst>
          <pc:docMk/>
          <pc:sldMk cId="0" sldId="256"/>
        </pc:sldMkLst>
        <pc:spChg chg="mod">
          <ac:chgData name="Ana Garcia Pereira" userId="2e48b719-8387-4be5-8752-30b02ebdf9a2" providerId="ADAL" clId="{FAB2B75C-53D6-4F0D-B58D-7863617B4F9A}" dt="2023-05-29T21:02:57.840" v="5" actId="1076"/>
          <ac:spMkLst>
            <pc:docMk/>
            <pc:sldMk cId="0" sldId="256"/>
            <ac:spMk id="10" creationId="{317B226A-5930-41D1-B88E-44EC3D5D56F9}"/>
          </ac:spMkLst>
        </pc:spChg>
      </pc:sldChg>
      <pc:sldChg chg="del">
        <pc:chgData name="Ana Garcia Pereira" userId="2e48b719-8387-4be5-8752-30b02ebdf9a2" providerId="ADAL" clId="{FAB2B75C-53D6-4F0D-B58D-7863617B4F9A}" dt="2023-05-29T21:03:14.110" v="7" actId="47"/>
        <pc:sldMkLst>
          <pc:docMk/>
          <pc:sldMk cId="0" sldId="267"/>
        </pc:sldMkLst>
      </pc:sldChg>
      <pc:sldChg chg="add">
        <pc:chgData name="Ana Garcia Pereira" userId="2e48b719-8387-4be5-8752-30b02ebdf9a2" providerId="ADAL" clId="{FAB2B75C-53D6-4F0D-B58D-7863617B4F9A}" dt="2023-05-29T21:03:11.726" v="6"/>
        <pc:sldMkLst>
          <pc:docMk/>
          <pc:sldMk cId="3909921112" sldId="268"/>
        </pc:sldMkLst>
      </pc:sldChg>
    </pc:docChg>
  </pc:docChgLst>
  <pc:docChgLst>
    <pc:chgData name="Ana Garcia Pereira" userId="2e48b719-8387-4be5-8752-30b02ebdf9a2" providerId="ADAL" clId="{0CB26F63-3601-40E0-8146-D0DCC7724C05}"/>
    <pc:docChg chg="undo custSel delSld modSld">
      <pc:chgData name="Ana Garcia Pereira" userId="2e48b719-8387-4be5-8752-30b02ebdf9a2" providerId="ADAL" clId="{0CB26F63-3601-40E0-8146-D0DCC7724C05}" dt="2021-08-05T17:23:41.291" v="171"/>
      <pc:docMkLst>
        <pc:docMk/>
      </pc:docMkLst>
      <pc:sldChg chg="addSp delSp modSp mod">
        <pc:chgData name="Ana Garcia Pereira" userId="2e48b719-8387-4be5-8752-30b02ebdf9a2" providerId="ADAL" clId="{0CB26F63-3601-40E0-8146-D0DCC7724C05}" dt="2021-08-05T17:18:52.366" v="59" actId="14"/>
        <pc:sldMkLst>
          <pc:docMk/>
          <pc:sldMk cId="0" sldId="256"/>
        </pc:sldMkLst>
        <pc:spChg chg="del mod">
          <ac:chgData name="Ana Garcia Pereira" userId="2e48b719-8387-4be5-8752-30b02ebdf9a2" providerId="ADAL" clId="{0CB26F63-3601-40E0-8146-D0DCC7724C05}" dt="2021-08-05T17:17:00.228" v="30" actId="478"/>
          <ac:spMkLst>
            <pc:docMk/>
            <pc:sldMk cId="0" sldId="256"/>
            <ac:spMk id="8" creationId="{00000000-0000-0000-0000-000000000000}"/>
          </ac:spMkLst>
        </pc:spChg>
        <pc:spChg chg="add mod">
          <ac:chgData name="Ana Garcia Pereira" userId="2e48b719-8387-4be5-8752-30b02ebdf9a2" providerId="ADAL" clId="{0CB26F63-3601-40E0-8146-D0DCC7724C05}" dt="2021-08-05T17:18:52.366" v="59" actId="14"/>
          <ac:spMkLst>
            <pc:docMk/>
            <pc:sldMk cId="0" sldId="256"/>
            <ac:spMk id="10" creationId="{317B226A-5930-41D1-B88E-44EC3D5D56F9}"/>
          </ac:spMkLst>
        </pc:spChg>
      </pc:sldChg>
      <pc:sldChg chg="modSp mod">
        <pc:chgData name="Ana Garcia Pereira" userId="2e48b719-8387-4be5-8752-30b02ebdf9a2" providerId="ADAL" clId="{0CB26F63-3601-40E0-8146-D0DCC7724C05}" dt="2021-08-05T17:19:23.655" v="66" actId="1076"/>
        <pc:sldMkLst>
          <pc:docMk/>
          <pc:sldMk cId="0" sldId="257"/>
        </pc:sldMkLst>
        <pc:spChg chg="mod">
          <ac:chgData name="Ana Garcia Pereira" userId="2e48b719-8387-4be5-8752-30b02ebdf9a2" providerId="ADAL" clId="{0CB26F63-3601-40E0-8146-D0DCC7724C05}" dt="2021-08-05T17:19:23.655" v="66" actId="1076"/>
          <ac:spMkLst>
            <pc:docMk/>
            <pc:sldMk cId="0" sldId="257"/>
            <ac:spMk id="5" creationId="{00000000-0000-0000-0000-000000000000}"/>
          </ac:spMkLst>
        </pc:spChg>
      </pc:sldChg>
      <pc:sldChg chg="del">
        <pc:chgData name="Ana Garcia Pereira" userId="2e48b719-8387-4be5-8752-30b02ebdf9a2" providerId="ADAL" clId="{0CB26F63-3601-40E0-8146-D0DCC7724C05}" dt="2021-08-05T17:19:27.420" v="67" actId="47"/>
        <pc:sldMkLst>
          <pc:docMk/>
          <pc:sldMk cId="0" sldId="258"/>
        </pc:sldMkLst>
      </pc:sldChg>
      <pc:sldChg chg="addSp delSp modSp mod">
        <pc:chgData name="Ana Garcia Pereira" userId="2e48b719-8387-4be5-8752-30b02ebdf9a2" providerId="ADAL" clId="{0CB26F63-3601-40E0-8146-D0DCC7724C05}" dt="2021-08-05T17:22:37.067" v="162" actId="108"/>
        <pc:sldMkLst>
          <pc:docMk/>
          <pc:sldMk cId="0" sldId="259"/>
        </pc:sldMkLst>
        <pc:spChg chg="mod">
          <ac:chgData name="Ana Garcia Pereira" userId="2e48b719-8387-4be5-8752-30b02ebdf9a2" providerId="ADAL" clId="{0CB26F63-3601-40E0-8146-D0DCC7724C05}" dt="2021-08-05T17:22:20.995" v="157" actId="20577"/>
          <ac:spMkLst>
            <pc:docMk/>
            <pc:sldMk cId="0" sldId="259"/>
            <ac:spMk id="2" creationId="{00000000-0000-0000-0000-000000000000}"/>
          </ac:spMkLst>
        </pc:spChg>
        <pc:spChg chg="del">
          <ac:chgData name="Ana Garcia Pereira" userId="2e48b719-8387-4be5-8752-30b02ebdf9a2" providerId="ADAL" clId="{0CB26F63-3601-40E0-8146-D0DCC7724C05}" dt="2021-08-05T17:19:47.715" v="74" actId="478"/>
          <ac:spMkLst>
            <pc:docMk/>
            <pc:sldMk cId="0" sldId="259"/>
            <ac:spMk id="3" creationId="{00000000-0000-0000-0000-000000000000}"/>
          </ac:spMkLst>
        </pc:spChg>
        <pc:spChg chg="del">
          <ac:chgData name="Ana Garcia Pereira" userId="2e48b719-8387-4be5-8752-30b02ebdf9a2" providerId="ADAL" clId="{0CB26F63-3601-40E0-8146-D0DCC7724C05}" dt="2021-08-05T17:19:45.035" v="73" actId="478"/>
          <ac:spMkLst>
            <pc:docMk/>
            <pc:sldMk cId="0" sldId="259"/>
            <ac:spMk id="4" creationId="{00000000-0000-0000-0000-000000000000}"/>
          </ac:spMkLst>
        </pc:spChg>
        <pc:spChg chg="add mod">
          <ac:chgData name="Ana Garcia Pereira" userId="2e48b719-8387-4be5-8752-30b02ebdf9a2" providerId="ADAL" clId="{0CB26F63-3601-40E0-8146-D0DCC7724C05}" dt="2021-08-05T17:20:33.280" v="128" actId="113"/>
          <ac:spMkLst>
            <pc:docMk/>
            <pc:sldMk cId="0" sldId="259"/>
            <ac:spMk id="5" creationId="{72421497-854E-4619-A75F-1D886C2ACA93}"/>
          </ac:spMkLst>
        </pc:spChg>
        <pc:spChg chg="add mod">
          <ac:chgData name="Ana Garcia Pereira" userId="2e48b719-8387-4be5-8752-30b02ebdf9a2" providerId="ADAL" clId="{0CB26F63-3601-40E0-8146-D0DCC7724C05}" dt="2021-08-05T17:22:37.067" v="162" actId="108"/>
          <ac:spMkLst>
            <pc:docMk/>
            <pc:sldMk cId="0" sldId="259"/>
            <ac:spMk id="6" creationId="{7213C72D-4BE2-409A-9979-251B6BCD6CD3}"/>
          </ac:spMkLst>
        </pc:spChg>
      </pc:sldChg>
      <pc:sldChg chg="del">
        <pc:chgData name="Ana Garcia Pereira" userId="2e48b719-8387-4be5-8752-30b02ebdf9a2" providerId="ADAL" clId="{0CB26F63-3601-40E0-8146-D0DCC7724C05}" dt="2021-08-05T17:19:28.267" v="68" actId="47"/>
        <pc:sldMkLst>
          <pc:docMk/>
          <pc:sldMk cId="0" sldId="260"/>
        </pc:sldMkLst>
      </pc:sldChg>
      <pc:sldChg chg="del">
        <pc:chgData name="Ana Garcia Pereira" userId="2e48b719-8387-4be5-8752-30b02ebdf9a2" providerId="ADAL" clId="{0CB26F63-3601-40E0-8146-D0DCC7724C05}" dt="2021-08-05T17:19:29.038" v="69" actId="47"/>
        <pc:sldMkLst>
          <pc:docMk/>
          <pc:sldMk cId="0" sldId="261"/>
        </pc:sldMkLst>
      </pc:sldChg>
      <pc:sldChg chg="del">
        <pc:chgData name="Ana Garcia Pereira" userId="2e48b719-8387-4be5-8752-30b02ebdf9a2" providerId="ADAL" clId="{0CB26F63-3601-40E0-8146-D0DCC7724C05}" dt="2021-08-05T17:22:45.276" v="163" actId="47"/>
        <pc:sldMkLst>
          <pc:docMk/>
          <pc:sldMk cId="0" sldId="262"/>
        </pc:sldMkLst>
      </pc:sldChg>
      <pc:sldChg chg="del">
        <pc:chgData name="Ana Garcia Pereira" userId="2e48b719-8387-4be5-8752-30b02ebdf9a2" providerId="ADAL" clId="{0CB26F63-3601-40E0-8146-D0DCC7724C05}" dt="2021-08-05T17:19:29.835" v="70" actId="47"/>
        <pc:sldMkLst>
          <pc:docMk/>
          <pc:sldMk cId="0" sldId="263"/>
        </pc:sldMkLst>
      </pc:sldChg>
      <pc:sldChg chg="del">
        <pc:chgData name="Ana Garcia Pereira" userId="2e48b719-8387-4be5-8752-30b02ebdf9a2" providerId="ADAL" clId="{0CB26F63-3601-40E0-8146-D0DCC7724C05}" dt="2021-08-05T17:19:30.390" v="71" actId="47"/>
        <pc:sldMkLst>
          <pc:docMk/>
          <pc:sldMk cId="0" sldId="264"/>
        </pc:sldMkLst>
      </pc:sldChg>
      <pc:sldChg chg="del">
        <pc:chgData name="Ana Garcia Pereira" userId="2e48b719-8387-4be5-8752-30b02ebdf9a2" providerId="ADAL" clId="{0CB26F63-3601-40E0-8146-D0DCC7724C05}" dt="2021-08-05T17:19:30.728" v="72" actId="47"/>
        <pc:sldMkLst>
          <pc:docMk/>
          <pc:sldMk cId="0" sldId="265"/>
        </pc:sldMkLst>
      </pc:sldChg>
      <pc:sldChg chg="delSp modSp del mod">
        <pc:chgData name="Ana Garcia Pereira" userId="2e48b719-8387-4be5-8752-30b02ebdf9a2" providerId="ADAL" clId="{0CB26F63-3601-40E0-8146-D0DCC7724C05}" dt="2021-08-05T17:23:31.420" v="169" actId="47"/>
        <pc:sldMkLst>
          <pc:docMk/>
          <pc:sldMk cId="0" sldId="266"/>
        </pc:sldMkLst>
        <pc:spChg chg="del mod">
          <ac:chgData name="Ana Garcia Pereira" userId="2e48b719-8387-4be5-8752-30b02ebdf9a2" providerId="ADAL" clId="{0CB26F63-3601-40E0-8146-D0DCC7724C05}" dt="2021-08-05T17:23:29.298" v="168" actId="478"/>
          <ac:spMkLst>
            <pc:docMk/>
            <pc:sldMk cId="0" sldId="266"/>
            <ac:spMk id="4" creationId="{00000000-0000-0000-0000-000000000000}"/>
          </ac:spMkLst>
        </pc:spChg>
      </pc:sldChg>
      <pc:sldChg chg="addSp delSp modSp mod">
        <pc:chgData name="Ana Garcia Pereira" userId="2e48b719-8387-4be5-8752-30b02ebdf9a2" providerId="ADAL" clId="{0CB26F63-3601-40E0-8146-D0DCC7724C05}" dt="2021-08-05T17:23:41.291" v="171"/>
        <pc:sldMkLst>
          <pc:docMk/>
          <pc:sldMk cId="0" sldId="267"/>
        </pc:sldMkLst>
        <pc:spChg chg="del">
          <ac:chgData name="Ana Garcia Pereira" userId="2e48b719-8387-4be5-8752-30b02ebdf9a2" providerId="ADAL" clId="{0CB26F63-3601-40E0-8146-D0DCC7724C05}" dt="2021-08-05T17:23:40.031" v="170" actId="478"/>
          <ac:spMkLst>
            <pc:docMk/>
            <pc:sldMk cId="0" sldId="267"/>
            <ac:spMk id="8" creationId="{00000000-0000-0000-0000-000000000000}"/>
          </ac:spMkLst>
        </pc:spChg>
        <pc:spChg chg="add mod">
          <ac:chgData name="Ana Garcia Pereira" userId="2e48b719-8387-4be5-8752-30b02ebdf9a2" providerId="ADAL" clId="{0CB26F63-3601-40E0-8146-D0DCC7724C05}" dt="2021-08-05T17:23:41.291" v="171"/>
          <ac:spMkLst>
            <pc:docMk/>
            <pc:sldMk cId="0" sldId="267"/>
            <ac:spMk id="9" creationId="{F6F2D88D-1D11-4F95-80FC-91A28317FE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8199" y="3311457"/>
            <a:ext cx="8605520" cy="596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3097" y="1998522"/>
            <a:ext cx="4912205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3499" y="2398669"/>
            <a:ext cx="8611400" cy="418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aciontrabun.c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317B226A-5930-41D1-B88E-44EC3D5D56F9}"/>
              </a:ext>
            </a:extLst>
          </p:cNvPr>
          <p:cNvSpPr txBox="1">
            <a:spLocks/>
          </p:cNvSpPr>
          <p:nvPr/>
        </p:nvSpPr>
        <p:spPr>
          <a:xfrm>
            <a:off x="1142999" y="3723147"/>
            <a:ext cx="7772400" cy="1697706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/>
          <a:p>
            <a:pPr marR="769620" lvl="1" algn="ctr" defTabSz="985838">
              <a:lnSpc>
                <a:spcPts val="3400"/>
              </a:lnSpc>
              <a:spcBef>
                <a:spcPts val="800"/>
              </a:spcBef>
              <a:spcAft>
                <a:spcPts val="800"/>
              </a:spcAft>
            </a:pPr>
            <a:r>
              <a:rPr lang="es-ES" sz="3600" b="1" dirty="0">
                <a:solidFill>
                  <a:srgbClr val="A0CD41"/>
                </a:solidFill>
                <a:latin typeface="Whitney"/>
                <a:cs typeface="Whitney"/>
              </a:rPr>
              <a:t>Prevenir conductas de riesgo en mis relaciones</a:t>
            </a:r>
            <a:endParaRPr lang="es-CL" sz="36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4198" y="163461"/>
            <a:ext cx="9630410" cy="7418134"/>
            <a:chOff x="214198" y="163461"/>
            <a:chExt cx="9630410" cy="7418134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3252839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50373" y="1132651"/>
            <a:ext cx="8720555" cy="1479892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 marR="5080" indent="-12700" algn="ctr">
              <a:lnSpc>
                <a:spcPts val="5200"/>
              </a:lnSpc>
              <a:spcBef>
                <a:spcPts val="1140"/>
              </a:spcBef>
              <a:tabLst>
                <a:tab pos="1295400" algn="l"/>
                <a:tab pos="3533140" algn="l"/>
                <a:tab pos="4184650" algn="l"/>
              </a:tabLst>
            </a:pPr>
            <a:r>
              <a:rPr lang="es-ES" sz="5200" spc="-20" dirty="0"/>
              <a:t>PREVENIR CONDUCTAS DE RIESGO EN MIS RELACIONES</a:t>
            </a:r>
            <a:endParaRPr lang="es-ES" sz="5200" dirty="0"/>
          </a:p>
        </p:txBody>
      </p:sp>
      <p:grpSp>
        <p:nvGrpSpPr>
          <p:cNvPr id="6" name="object 6"/>
          <p:cNvGrpSpPr/>
          <p:nvPr/>
        </p:nvGrpSpPr>
        <p:grpSpPr>
          <a:xfrm>
            <a:off x="785177" y="3657600"/>
            <a:ext cx="8488045" cy="1764030"/>
            <a:chOff x="772200" y="5185799"/>
            <a:chExt cx="8488045" cy="1764030"/>
          </a:xfrm>
        </p:grpSpPr>
        <p:sp>
          <p:nvSpPr>
            <p:cNvPr id="7" name="object 7"/>
            <p:cNvSpPr/>
            <p:nvPr/>
          </p:nvSpPr>
          <p:spPr>
            <a:xfrm>
              <a:off x="778548" y="5192153"/>
              <a:ext cx="2867025" cy="1751330"/>
            </a:xfrm>
            <a:custGeom>
              <a:avLst/>
              <a:gdLst/>
              <a:ahLst/>
              <a:cxnLst/>
              <a:rect l="l" t="t" r="r" b="b"/>
              <a:pathLst>
                <a:path w="2867025" h="1751329">
                  <a:moveTo>
                    <a:pt x="2866453" y="0"/>
                  </a:moveTo>
                  <a:lnTo>
                    <a:pt x="0" y="0"/>
                  </a:lnTo>
                  <a:lnTo>
                    <a:pt x="0" y="875652"/>
                  </a:lnTo>
                  <a:lnTo>
                    <a:pt x="0" y="1751304"/>
                  </a:lnTo>
                  <a:lnTo>
                    <a:pt x="2866453" y="1751304"/>
                  </a:lnTo>
                  <a:lnTo>
                    <a:pt x="2866453" y="875652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785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2200" y="51857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45000" y="51921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2474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85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72198" y="6061455"/>
              <a:ext cx="2873375" cy="888365"/>
            </a:xfrm>
            <a:custGeom>
              <a:avLst/>
              <a:gdLst/>
              <a:ahLst/>
              <a:cxnLst/>
              <a:rect l="l" t="t" r="r" b="b"/>
              <a:pathLst>
                <a:path w="2873375" h="888365">
                  <a:moveTo>
                    <a:pt x="2872803" y="875652"/>
                  </a:moveTo>
                  <a:lnTo>
                    <a:pt x="0" y="875652"/>
                  </a:lnTo>
                  <a:lnTo>
                    <a:pt x="0" y="888352"/>
                  </a:lnTo>
                  <a:lnTo>
                    <a:pt x="2872803" y="888352"/>
                  </a:lnTo>
                  <a:lnTo>
                    <a:pt x="2872803" y="875652"/>
                  </a:lnTo>
                  <a:close/>
                </a:path>
                <a:path w="2873375" h="888365">
                  <a:moveTo>
                    <a:pt x="2872803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872803" y="12700"/>
                  </a:lnTo>
                  <a:lnTo>
                    <a:pt x="28728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45000" y="606779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474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21710"/>
              </p:ext>
            </p:extLst>
          </p:nvPr>
        </p:nvGraphicFramePr>
        <p:xfrm>
          <a:off x="785177" y="3663950"/>
          <a:ext cx="2680970" cy="1750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058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9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082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011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2015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590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A0CD41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A0CD41"/>
                </a:solidFill>
                <a:latin typeface="Whitney"/>
                <a:cs typeface="Whitney"/>
              </a:rPr>
              <a:t>]</a:t>
            </a:r>
            <a:endParaRPr sz="1200">
              <a:latin typeface="Whitney"/>
              <a:cs typeface="Whitney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640592" y="325799"/>
            <a:ext cx="1067435" cy="1087120"/>
          </a:xfrm>
          <a:custGeom>
            <a:avLst/>
            <a:gdLst/>
            <a:ahLst/>
            <a:cxnLst/>
            <a:rect l="l" t="t" r="r" b="b"/>
            <a:pathLst>
              <a:path w="1067434" h="1087120">
                <a:moveTo>
                  <a:pt x="571327" y="0"/>
                </a:moveTo>
                <a:lnTo>
                  <a:pt x="569905" y="266"/>
                </a:lnTo>
                <a:lnTo>
                  <a:pt x="570172" y="2171"/>
                </a:lnTo>
                <a:lnTo>
                  <a:pt x="569359" y="2971"/>
                </a:lnTo>
                <a:lnTo>
                  <a:pt x="541471" y="107440"/>
                </a:lnTo>
                <a:lnTo>
                  <a:pt x="513022" y="211366"/>
                </a:lnTo>
                <a:lnTo>
                  <a:pt x="474525" y="182406"/>
                </a:lnTo>
                <a:lnTo>
                  <a:pt x="432883" y="156610"/>
                </a:lnTo>
                <a:lnTo>
                  <a:pt x="386858" y="135728"/>
                </a:lnTo>
                <a:lnTo>
                  <a:pt x="335209" y="121513"/>
                </a:lnTo>
                <a:lnTo>
                  <a:pt x="273890" y="117045"/>
                </a:lnTo>
                <a:lnTo>
                  <a:pt x="218058" y="125822"/>
                </a:lnTo>
                <a:lnTo>
                  <a:pt x="168702" y="145023"/>
                </a:lnTo>
                <a:lnTo>
                  <a:pt x="126815" y="171831"/>
                </a:lnTo>
                <a:lnTo>
                  <a:pt x="96467" y="199790"/>
                </a:lnTo>
                <a:lnTo>
                  <a:pt x="69860" y="232947"/>
                </a:lnTo>
                <a:lnTo>
                  <a:pt x="47197" y="270889"/>
                </a:lnTo>
                <a:lnTo>
                  <a:pt x="28679" y="313202"/>
                </a:lnTo>
                <a:lnTo>
                  <a:pt x="14505" y="359473"/>
                </a:lnTo>
                <a:lnTo>
                  <a:pt x="4879" y="409289"/>
                </a:lnTo>
                <a:lnTo>
                  <a:pt x="0" y="462235"/>
                </a:lnTo>
                <a:lnTo>
                  <a:pt x="69" y="517900"/>
                </a:lnTo>
                <a:lnTo>
                  <a:pt x="5288" y="575868"/>
                </a:lnTo>
                <a:lnTo>
                  <a:pt x="15338" y="630793"/>
                </a:lnTo>
                <a:lnTo>
                  <a:pt x="29971" y="683463"/>
                </a:lnTo>
                <a:lnTo>
                  <a:pt x="48319" y="733456"/>
                </a:lnTo>
                <a:lnTo>
                  <a:pt x="69512" y="780351"/>
                </a:lnTo>
                <a:lnTo>
                  <a:pt x="92812" y="823944"/>
                </a:lnTo>
                <a:lnTo>
                  <a:pt x="118804" y="865932"/>
                </a:lnTo>
                <a:lnTo>
                  <a:pt x="147068" y="905368"/>
                </a:lnTo>
                <a:lnTo>
                  <a:pt x="177183" y="941311"/>
                </a:lnTo>
                <a:lnTo>
                  <a:pt x="209859" y="974892"/>
                </a:lnTo>
                <a:lnTo>
                  <a:pt x="245798" y="1006611"/>
                </a:lnTo>
                <a:lnTo>
                  <a:pt x="284961" y="1035315"/>
                </a:lnTo>
                <a:lnTo>
                  <a:pt x="327310" y="1059853"/>
                </a:lnTo>
                <a:lnTo>
                  <a:pt x="377597" y="1078733"/>
                </a:lnTo>
                <a:lnTo>
                  <a:pt x="435018" y="1086497"/>
                </a:lnTo>
                <a:lnTo>
                  <a:pt x="463788" y="1084072"/>
                </a:lnTo>
                <a:lnTo>
                  <a:pt x="489468" y="1077071"/>
                </a:lnTo>
                <a:lnTo>
                  <a:pt x="512612" y="1065902"/>
                </a:lnTo>
                <a:lnTo>
                  <a:pt x="533773" y="1050975"/>
                </a:lnTo>
                <a:lnTo>
                  <a:pt x="556537" y="1066832"/>
                </a:lnTo>
                <a:lnTo>
                  <a:pt x="582643" y="1078885"/>
                </a:lnTo>
                <a:lnTo>
                  <a:pt x="613455" y="1085864"/>
                </a:lnTo>
                <a:lnTo>
                  <a:pt x="650334" y="1086497"/>
                </a:lnTo>
                <a:lnTo>
                  <a:pt x="699821" y="1076941"/>
                </a:lnTo>
                <a:lnTo>
                  <a:pt x="744546" y="1058114"/>
                </a:lnTo>
                <a:lnTo>
                  <a:pt x="784637" y="1033489"/>
                </a:lnTo>
                <a:lnTo>
                  <a:pt x="820222" y="1006538"/>
                </a:lnTo>
                <a:lnTo>
                  <a:pt x="854662" y="976582"/>
                </a:lnTo>
                <a:lnTo>
                  <a:pt x="885929" y="945141"/>
                </a:lnTo>
                <a:lnTo>
                  <a:pt x="914466" y="912046"/>
                </a:lnTo>
                <a:lnTo>
                  <a:pt x="940720" y="877125"/>
                </a:lnTo>
                <a:lnTo>
                  <a:pt x="966348" y="838419"/>
                </a:lnTo>
                <a:lnTo>
                  <a:pt x="989562" y="798128"/>
                </a:lnTo>
                <a:lnTo>
                  <a:pt x="1010166" y="755907"/>
                </a:lnTo>
                <a:lnTo>
                  <a:pt x="1027964" y="711409"/>
                </a:lnTo>
                <a:lnTo>
                  <a:pt x="1042759" y="664290"/>
                </a:lnTo>
                <a:lnTo>
                  <a:pt x="1054357" y="614203"/>
                </a:lnTo>
                <a:lnTo>
                  <a:pt x="1062560" y="560803"/>
                </a:lnTo>
                <a:lnTo>
                  <a:pt x="1067173" y="503745"/>
                </a:lnTo>
                <a:lnTo>
                  <a:pt x="1066380" y="444858"/>
                </a:lnTo>
                <a:lnTo>
                  <a:pt x="1059117" y="389483"/>
                </a:lnTo>
                <a:lnTo>
                  <a:pt x="1046494" y="338642"/>
                </a:lnTo>
                <a:lnTo>
                  <a:pt x="1029620" y="293357"/>
                </a:lnTo>
                <a:lnTo>
                  <a:pt x="1008568" y="252097"/>
                </a:lnTo>
                <a:lnTo>
                  <a:pt x="983134" y="214655"/>
                </a:lnTo>
                <a:lnTo>
                  <a:pt x="953039" y="182004"/>
                </a:lnTo>
                <a:lnTo>
                  <a:pt x="917999" y="155117"/>
                </a:lnTo>
                <a:lnTo>
                  <a:pt x="874713" y="133951"/>
                </a:lnTo>
                <a:lnTo>
                  <a:pt x="824927" y="120975"/>
                </a:lnTo>
                <a:lnTo>
                  <a:pt x="771056" y="117650"/>
                </a:lnTo>
                <a:lnTo>
                  <a:pt x="715510" y="125437"/>
                </a:lnTo>
                <a:lnTo>
                  <a:pt x="668943" y="140671"/>
                </a:lnTo>
                <a:lnTo>
                  <a:pt x="626864" y="161010"/>
                </a:lnTo>
                <a:lnTo>
                  <a:pt x="588605" y="185045"/>
                </a:lnTo>
                <a:lnTo>
                  <a:pt x="553497" y="211366"/>
                </a:lnTo>
                <a:lnTo>
                  <a:pt x="594484" y="59731"/>
                </a:lnTo>
                <a:lnTo>
                  <a:pt x="607865" y="8915"/>
                </a:lnTo>
                <a:lnTo>
                  <a:pt x="598415" y="6977"/>
                </a:lnTo>
                <a:lnTo>
                  <a:pt x="580657" y="2002"/>
                </a:lnTo>
                <a:lnTo>
                  <a:pt x="571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Picture 2" descr="Icono&#10;&#10;Descripción generada automáticamente">
            <a:extLst>
              <a:ext uri="{FF2B5EF4-FFF2-40B4-BE49-F238E27FC236}">
                <a16:creationId xmlns:a16="http://schemas.microsoft.com/office/drawing/2014/main" id="{ED25E0CC-7A0F-4A52-81E9-F82D22415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5" y="5732007"/>
            <a:ext cx="1440000" cy="1440000"/>
          </a:xfrm>
          <a:prstGeom prst="rect">
            <a:avLst/>
          </a:prstGeom>
          <a:noFill/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7BB05C7F-0845-42D1-88C1-6C5E896A6359}"/>
              </a:ext>
            </a:extLst>
          </p:cNvPr>
          <p:cNvSpPr txBox="1"/>
          <p:nvPr/>
        </p:nvSpPr>
        <p:spPr>
          <a:xfrm>
            <a:off x="2314594" y="6011804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latin typeface="Whitney" pitchFamily="50" charset="0"/>
              </a:rPr>
              <a:t>Material elaborado por la Fundación </a:t>
            </a:r>
            <a:r>
              <a:rPr lang="es-CL" dirty="0" err="1">
                <a:latin typeface="Whitney" pitchFamily="50" charset="0"/>
              </a:rPr>
              <a:t>Trabün</a:t>
            </a:r>
            <a:endParaRPr lang="es-CL" dirty="0">
              <a:latin typeface="Whitney" pitchFamily="50" charset="0"/>
            </a:endParaRPr>
          </a:p>
          <a:p>
            <a:endParaRPr lang="es-CL" dirty="0">
              <a:latin typeface="Whitney" pitchFamily="50" charset="0"/>
            </a:endParaRPr>
          </a:p>
          <a:p>
            <a:r>
              <a:rPr lang="es-CL" dirty="0">
                <a:latin typeface="Whitney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https://www.fundaciontrabun.cl/</a:t>
            </a:r>
            <a:r>
              <a:rPr lang="es-CL" dirty="0">
                <a:latin typeface="Whitney" pitchFamily="50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599" y="1510807"/>
            <a:ext cx="9516533" cy="1689593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es-ES" sz="7200" b="1" spc="-15" dirty="0">
                <a:solidFill>
                  <a:srgbClr val="FFFFFF"/>
                </a:solidFill>
                <a:latin typeface="Whitney"/>
                <a:cs typeface="Whitney"/>
              </a:rPr>
              <a:t> ¿QUÉ ES EL AMOR?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2421497-854E-4619-A75F-1D886C2ACA93}"/>
              </a:ext>
            </a:extLst>
          </p:cNvPr>
          <p:cNvSpPr txBox="1"/>
          <p:nvPr/>
        </p:nvSpPr>
        <p:spPr>
          <a:xfrm>
            <a:off x="228600" y="228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>
                <a:solidFill>
                  <a:srgbClr val="A0CD41"/>
                </a:solidFill>
                <a:latin typeface="Whitney" pitchFamily="50" charset="0"/>
              </a:rPr>
              <a:t>Reflexionemos en torno a las preguntas: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7213C72D-4BE2-409A-9979-251B6BCD6CD3}"/>
              </a:ext>
            </a:extLst>
          </p:cNvPr>
          <p:cNvSpPr txBox="1"/>
          <p:nvPr/>
        </p:nvSpPr>
        <p:spPr>
          <a:xfrm>
            <a:off x="228600" y="3894667"/>
            <a:ext cx="9516533" cy="3722168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 anchor="ctr">
            <a:noAutofit/>
          </a:bodyPr>
          <a:lstStyle>
            <a:defPPr>
              <a:defRPr lang="es-CL"/>
            </a:defPPr>
            <a:lvl1pPr>
              <a:defRPr sz="7200" b="1" spc="-15">
                <a:solidFill>
                  <a:srgbClr val="FFFFFF"/>
                </a:solidFill>
                <a:latin typeface="Whitney"/>
                <a:cs typeface="Whitney"/>
              </a:defRPr>
            </a:lvl1pPr>
          </a:lstStyle>
          <a:p>
            <a:pPr algn="ctr"/>
            <a:r>
              <a:rPr lang="es-ES" dirty="0"/>
              <a:t>¿CÓMO ES UNA RELACIÓN EN LA QUE HAY AMOR?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317B226A-5930-41D1-B88E-44EC3D5D56F9}"/>
              </a:ext>
            </a:extLst>
          </p:cNvPr>
          <p:cNvSpPr txBox="1">
            <a:spLocks/>
          </p:cNvSpPr>
          <p:nvPr/>
        </p:nvSpPr>
        <p:spPr>
          <a:xfrm>
            <a:off x="1142999" y="3723147"/>
            <a:ext cx="7772400" cy="1697706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/>
          <a:p>
            <a:pPr marR="769620" lvl="1" algn="ctr" defTabSz="985838">
              <a:lnSpc>
                <a:spcPts val="3400"/>
              </a:lnSpc>
              <a:spcBef>
                <a:spcPts val="800"/>
              </a:spcBef>
              <a:spcAft>
                <a:spcPts val="800"/>
              </a:spcAft>
            </a:pPr>
            <a:r>
              <a:rPr lang="es-ES" sz="3600" b="1" dirty="0">
                <a:solidFill>
                  <a:srgbClr val="A0CD41"/>
                </a:solidFill>
                <a:latin typeface="Whitney"/>
                <a:cs typeface="Whitney"/>
              </a:rPr>
              <a:t>Prevenir conductas de riesgo en mis relaciones</a:t>
            </a:r>
            <a:endParaRPr lang="es-CL" sz="3600" dirty="0">
              <a:latin typeface="Whitney"/>
              <a:cs typeface="Whitney"/>
            </a:endParaRPr>
          </a:p>
        </p:txBody>
      </p:sp>
    </p:spTree>
    <p:extLst>
      <p:ext uri="{BB962C8B-B14F-4D97-AF65-F5344CB8AC3E}">
        <p14:creationId xmlns:p14="http://schemas.microsoft.com/office/powerpoint/2010/main" val="390992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94</Words>
  <Application>Microsoft Office PowerPoint</Application>
  <PresentationFormat>Personalizado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Calibri</vt:lpstr>
      <vt:lpstr>Whitney</vt:lpstr>
      <vt:lpstr>Office Theme</vt:lpstr>
      <vt:lpstr>Hábitos de vida saludable</vt:lpstr>
      <vt:lpstr>PREVENIR CONDUCTAS DE RIESGO EN MIS RELACIONES</vt:lpstr>
      <vt:lpstr>Presentación de PowerPoint</vt:lpstr>
      <vt:lpstr>Hábitos de vida saludable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Hábitos de vida saludable</dc:title>
  <dc:creator>Ana  Garcia Pereira</dc:creator>
  <cp:lastModifiedBy>Ana Garcia Pereira</cp:lastModifiedBy>
  <cp:revision>2</cp:revision>
  <dcterms:created xsi:type="dcterms:W3CDTF">2021-08-04T17:28:49Z</dcterms:created>
  <dcterms:modified xsi:type="dcterms:W3CDTF">2023-05-29T21:03:16Z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2021-08-04T00:00:00Z</vt:filetime>
  </property>
  <property fmtid="{D5CDD505-2E9C-101B-9397-08002B2CF9AE}" pid="3" name="Creator">
    <vt:lpwstr>Adobe InDesign 16.3 (Windows)</vt:lpwstr>
  </property>
  <property fmtid="{D5CDD505-2E9C-101B-9397-08002B2CF9AE}" pid="4" name="LastSaved">
    <vt:filetime>2021-08-04T00:00:00Z</vt:filetime>
  </property>
</Properties>
</file>