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87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19988" y="487705"/>
            <a:ext cx="8085455" cy="1102360"/>
          </a:xfrm>
          <a:custGeom>
            <a:avLst/>
            <a:gdLst/>
            <a:ahLst/>
            <a:cxnLst/>
            <a:rect l="l" t="t" r="r" b="b"/>
            <a:pathLst>
              <a:path w="8085455" h="1102360">
                <a:moveTo>
                  <a:pt x="3702304" y="594360"/>
                </a:moveTo>
                <a:lnTo>
                  <a:pt x="0" y="594360"/>
                </a:lnTo>
                <a:lnTo>
                  <a:pt x="0" y="1102360"/>
                </a:lnTo>
                <a:lnTo>
                  <a:pt x="3702304" y="1102360"/>
                </a:lnTo>
                <a:lnTo>
                  <a:pt x="3702304" y="594360"/>
                </a:lnTo>
                <a:close/>
              </a:path>
              <a:path w="8085455" h="1102360">
                <a:moveTo>
                  <a:pt x="8085163" y="0"/>
                </a:moveTo>
                <a:lnTo>
                  <a:pt x="0" y="0"/>
                </a:lnTo>
                <a:lnTo>
                  <a:pt x="0" y="508000"/>
                </a:lnTo>
                <a:lnTo>
                  <a:pt x="8085163" y="508000"/>
                </a:lnTo>
                <a:lnTo>
                  <a:pt x="8085163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07299" y="373400"/>
            <a:ext cx="8007350" cy="619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29099" y="1216235"/>
            <a:ext cx="701675" cy="457200"/>
          </a:xfrm>
          <a:custGeom>
            <a:avLst/>
            <a:gdLst/>
            <a:ahLst/>
            <a:cxnLst/>
            <a:rect l="l" t="t" r="r" b="b"/>
            <a:pathLst>
              <a:path w="701675" h="457200">
                <a:moveTo>
                  <a:pt x="0" y="457200"/>
                </a:moveTo>
                <a:lnTo>
                  <a:pt x="701675" y="457200"/>
                </a:lnTo>
                <a:lnTo>
                  <a:pt x="701675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29099" y="2001278"/>
            <a:ext cx="786765" cy="457200"/>
          </a:xfrm>
          <a:custGeom>
            <a:avLst/>
            <a:gdLst/>
            <a:ahLst/>
            <a:cxnLst/>
            <a:rect l="l" t="t" r="r" b="b"/>
            <a:pathLst>
              <a:path w="786764" h="457200">
                <a:moveTo>
                  <a:pt x="0" y="457200"/>
                </a:moveTo>
                <a:lnTo>
                  <a:pt x="786612" y="457200"/>
                </a:lnTo>
                <a:lnTo>
                  <a:pt x="786612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29099" y="2786321"/>
            <a:ext cx="780415" cy="457200"/>
          </a:xfrm>
          <a:custGeom>
            <a:avLst/>
            <a:gdLst/>
            <a:ahLst/>
            <a:cxnLst/>
            <a:rect l="l" t="t" r="r" b="b"/>
            <a:pathLst>
              <a:path w="780414" h="457200">
                <a:moveTo>
                  <a:pt x="0" y="457200"/>
                </a:moveTo>
                <a:lnTo>
                  <a:pt x="779856" y="457200"/>
                </a:lnTo>
                <a:lnTo>
                  <a:pt x="779856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29099" y="3571364"/>
            <a:ext cx="818515" cy="457200"/>
          </a:xfrm>
          <a:custGeom>
            <a:avLst/>
            <a:gdLst/>
            <a:ahLst/>
            <a:cxnLst/>
            <a:rect l="l" t="t" r="r" b="b"/>
            <a:pathLst>
              <a:path w="818514" h="457200">
                <a:moveTo>
                  <a:pt x="0" y="457200"/>
                </a:moveTo>
                <a:lnTo>
                  <a:pt x="817981" y="457200"/>
                </a:lnTo>
                <a:lnTo>
                  <a:pt x="817981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29099" y="4356407"/>
            <a:ext cx="788670" cy="457200"/>
          </a:xfrm>
          <a:custGeom>
            <a:avLst/>
            <a:gdLst/>
            <a:ahLst/>
            <a:cxnLst/>
            <a:rect l="l" t="t" r="r" b="b"/>
            <a:pathLst>
              <a:path w="788669" h="457200">
                <a:moveTo>
                  <a:pt x="0" y="457200"/>
                </a:moveTo>
                <a:lnTo>
                  <a:pt x="788060" y="457200"/>
                </a:lnTo>
                <a:lnTo>
                  <a:pt x="78806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29099" y="5141450"/>
            <a:ext cx="806450" cy="457200"/>
          </a:xfrm>
          <a:custGeom>
            <a:avLst/>
            <a:gdLst/>
            <a:ahLst/>
            <a:cxnLst/>
            <a:rect l="l" t="t" r="r" b="b"/>
            <a:pathLst>
              <a:path w="806450" h="457200">
                <a:moveTo>
                  <a:pt x="0" y="457199"/>
                </a:moveTo>
                <a:lnTo>
                  <a:pt x="805916" y="457199"/>
                </a:lnTo>
                <a:lnTo>
                  <a:pt x="805916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29099" y="5926493"/>
            <a:ext cx="732155" cy="457200"/>
          </a:xfrm>
          <a:custGeom>
            <a:avLst/>
            <a:gdLst/>
            <a:ahLst/>
            <a:cxnLst/>
            <a:rect l="l" t="t" r="r" b="b"/>
            <a:pathLst>
              <a:path w="732155" h="457200">
                <a:moveTo>
                  <a:pt x="0" y="457199"/>
                </a:moveTo>
                <a:lnTo>
                  <a:pt x="732091" y="457199"/>
                </a:lnTo>
                <a:lnTo>
                  <a:pt x="732091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2093" y="1998522"/>
            <a:ext cx="3494212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2196000"/>
            <a:ext cx="9145905" cy="4225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6" name="object 6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245603" y="3682344"/>
            <a:ext cx="7567295" cy="1250251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2490"/>
              </a:spcBef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Mi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futuro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se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construye </a:t>
            </a:r>
            <a:r>
              <a:rPr sz="3400" b="1" spc="-55" dirty="0">
                <a:solidFill>
                  <a:srgbClr val="FBAE2B"/>
                </a:solidFill>
                <a:latin typeface="Whitney"/>
                <a:cs typeface="Whitney"/>
              </a:rPr>
              <a:t>HOY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3269" y="3550241"/>
            <a:ext cx="8052434" cy="571500"/>
          </a:xfrm>
          <a:custGeom>
            <a:avLst/>
            <a:gdLst/>
            <a:ahLst/>
            <a:cxnLst/>
            <a:rect l="l" t="t" r="r" b="b"/>
            <a:pathLst>
              <a:path w="8052434" h="571500">
                <a:moveTo>
                  <a:pt x="0" y="571500"/>
                </a:moveTo>
                <a:lnTo>
                  <a:pt x="8051863" y="571500"/>
                </a:lnTo>
                <a:lnTo>
                  <a:pt x="8051863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569" y="3429591"/>
            <a:ext cx="8077834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5755" algn="l"/>
                <a:tab pos="3030220" algn="l"/>
                <a:tab pos="4358005" algn="l"/>
                <a:tab pos="7880984" algn="l"/>
              </a:tabLst>
            </a:pPr>
            <a:r>
              <a:rPr sz="4900" dirty="0"/>
              <a:t>¡	GR</a:t>
            </a:r>
            <a:r>
              <a:rPr sz="4900" spc="-135" dirty="0"/>
              <a:t>A</a:t>
            </a:r>
            <a:r>
              <a:rPr sz="4900" dirty="0"/>
              <a:t>CIAS	POR	</a:t>
            </a:r>
            <a:r>
              <a:rPr sz="4900" spc="-335" dirty="0"/>
              <a:t>P</a:t>
            </a:r>
            <a:r>
              <a:rPr sz="4900" dirty="0"/>
              <a:t>A</a:t>
            </a:r>
            <a:r>
              <a:rPr sz="4900" spc="-90" dirty="0"/>
              <a:t>R</a:t>
            </a:r>
            <a:r>
              <a:rPr sz="4900" dirty="0"/>
              <a:t>TICI</a:t>
            </a:r>
            <a:r>
              <a:rPr sz="4900" spc="-335" dirty="0"/>
              <a:t>P</a:t>
            </a:r>
            <a:r>
              <a:rPr sz="4900" dirty="0"/>
              <a:t>AR	!</a:t>
            </a:r>
            <a:endParaRPr sz="49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1E662FEE-0EF4-600F-7F64-2A04C6494D2E}"/>
              </a:ext>
            </a:extLst>
          </p:cNvPr>
          <p:cNvSpPr txBox="1"/>
          <p:nvPr/>
        </p:nvSpPr>
        <p:spPr>
          <a:xfrm>
            <a:off x="1245603" y="3682344"/>
            <a:ext cx="7567295" cy="1250251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2490"/>
              </a:spcBef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Mi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futuro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se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construye </a:t>
            </a:r>
            <a:r>
              <a:rPr sz="3400" b="1" spc="-55" dirty="0">
                <a:solidFill>
                  <a:srgbClr val="FBAE2B"/>
                </a:solidFill>
                <a:latin typeface="Whitney"/>
                <a:cs typeface="Whitney"/>
              </a:rPr>
              <a:t>HOY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4050665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1735541"/>
            <a:ext cx="7303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2644" algn="l"/>
                <a:tab pos="2600325" algn="l"/>
                <a:tab pos="3317875" algn="l"/>
                <a:tab pos="6029960" algn="l"/>
              </a:tabLst>
            </a:pPr>
            <a:r>
              <a:rPr sz="4800" dirty="0"/>
              <a:t>Mi	futu</a:t>
            </a:r>
            <a:r>
              <a:rPr sz="4800" spc="-40" dirty="0"/>
              <a:t>r</a:t>
            </a:r>
            <a:r>
              <a:rPr sz="4800" dirty="0"/>
              <a:t>o	se	</a:t>
            </a:r>
            <a:r>
              <a:rPr sz="4800" spc="-45" dirty="0"/>
              <a:t>c</a:t>
            </a:r>
            <a:r>
              <a:rPr sz="4800" dirty="0"/>
              <a:t>on</a:t>
            </a:r>
            <a:r>
              <a:rPr sz="4800" spc="-20" dirty="0"/>
              <a:t>s</a:t>
            </a:r>
            <a:r>
              <a:rPr sz="4800" dirty="0"/>
              <a:t>tru</a:t>
            </a:r>
            <a:r>
              <a:rPr sz="4800" spc="-90" dirty="0"/>
              <a:t>y</a:t>
            </a:r>
            <a:r>
              <a:rPr sz="4800" dirty="0"/>
              <a:t>e	H</a:t>
            </a:r>
            <a:r>
              <a:rPr sz="4800" spc="-229" dirty="0"/>
              <a:t>O</a:t>
            </a:r>
            <a:r>
              <a:rPr sz="4800" dirty="0"/>
              <a:t>Y</a:t>
            </a:r>
            <a:endParaRPr sz="4800"/>
          </a:p>
        </p:txBody>
      </p:sp>
      <p:grpSp>
        <p:nvGrpSpPr>
          <p:cNvPr id="6" name="object 6"/>
          <p:cNvGrpSpPr/>
          <p:nvPr/>
        </p:nvGrpSpPr>
        <p:grpSpPr>
          <a:xfrm>
            <a:off x="772200" y="4464000"/>
            <a:ext cx="8488045" cy="2486025"/>
            <a:chOff x="772200" y="4464000"/>
            <a:chExt cx="8488045" cy="2486025"/>
          </a:xfrm>
        </p:grpSpPr>
        <p:sp>
          <p:nvSpPr>
            <p:cNvPr id="7" name="object 7"/>
            <p:cNvSpPr/>
            <p:nvPr/>
          </p:nvSpPr>
          <p:spPr>
            <a:xfrm>
              <a:off x="778548" y="4470348"/>
              <a:ext cx="2867025" cy="2473325"/>
            </a:xfrm>
            <a:custGeom>
              <a:avLst/>
              <a:gdLst/>
              <a:ahLst/>
              <a:cxnLst/>
              <a:rect l="l" t="t" r="r" b="b"/>
              <a:pathLst>
                <a:path w="2867025" h="2473325">
                  <a:moveTo>
                    <a:pt x="2866453" y="0"/>
                  </a:moveTo>
                  <a:lnTo>
                    <a:pt x="0" y="0"/>
                  </a:lnTo>
                  <a:lnTo>
                    <a:pt x="0" y="824369"/>
                  </a:lnTo>
                  <a:lnTo>
                    <a:pt x="0" y="2473121"/>
                  </a:lnTo>
                  <a:lnTo>
                    <a:pt x="2866453" y="2473121"/>
                  </a:lnTo>
                  <a:lnTo>
                    <a:pt x="2866453" y="824369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72200" y="4464000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45000" y="4470350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474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85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2200" y="5288366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645000" y="5294716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2474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785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2200" y="6112733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645000" y="6119083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645000" y="6125429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5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247450" y="6125429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5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78550" y="6125429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5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72200" y="69370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645000" y="69434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829349" y="4683179"/>
            <a:ext cx="2509520" cy="2025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E</a:t>
            </a:r>
            <a:r>
              <a:rPr sz="2300" b="1" spc="-30" dirty="0">
                <a:solidFill>
                  <a:srgbClr val="FFFFFF"/>
                </a:solidFill>
                <a:latin typeface="Whitney"/>
                <a:cs typeface="Whitney"/>
              </a:rPr>
              <a:t>S</a:t>
            </a:r>
            <a:r>
              <a:rPr sz="2300" b="1" spc="-210" dirty="0">
                <a:solidFill>
                  <a:srgbClr val="FFFFFF"/>
                </a:solidFill>
                <a:latin typeface="Whitney"/>
                <a:cs typeface="Whitney"/>
              </a:rPr>
              <a:t>T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ABL</a:t>
            </a:r>
            <a:r>
              <a:rPr sz="2300" b="1" spc="-35" dirty="0">
                <a:solidFill>
                  <a:srgbClr val="FFFFFF"/>
                </a:solidFill>
                <a:latin typeface="Whitney"/>
                <a:cs typeface="Whitney"/>
              </a:rPr>
              <a:t>E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CIMIEN</a:t>
            </a:r>
            <a:r>
              <a:rPr sz="2300" b="1" spc="-75" dirty="0">
                <a:solidFill>
                  <a:srgbClr val="FFFFFF"/>
                </a:solidFill>
                <a:latin typeface="Whitney"/>
                <a:cs typeface="Whitney"/>
              </a:rPr>
              <a:t>T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O</a:t>
            </a:r>
            <a:endParaRPr sz="2300">
              <a:latin typeface="Whitney"/>
              <a:cs typeface="Whitney"/>
            </a:endParaRPr>
          </a:p>
          <a:p>
            <a:pPr marR="1567815">
              <a:lnSpc>
                <a:spcPct val="235200"/>
              </a:lnSpc>
            </a:pP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CUR</a:t>
            </a:r>
            <a:r>
              <a:rPr sz="2300" b="1" spc="-5" dirty="0">
                <a:solidFill>
                  <a:srgbClr val="FFFFFF"/>
                </a:solidFill>
                <a:latin typeface="Whitney"/>
                <a:cs typeface="Whitney"/>
              </a:rPr>
              <a:t>S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O  </a:t>
            </a:r>
            <a:r>
              <a:rPr sz="2300" b="1" spc="-10" dirty="0">
                <a:solidFill>
                  <a:srgbClr val="FFFFFF"/>
                </a:solidFill>
                <a:latin typeface="Whitney"/>
                <a:cs typeface="Whitney"/>
              </a:rPr>
              <a:t>FECHA</a:t>
            </a:r>
            <a:endParaRPr sz="2300">
              <a:latin typeface="Whitney"/>
              <a:cs typeface="Whitney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FBAE2B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FBAE2B"/>
                </a:solidFill>
                <a:latin typeface="Whitney"/>
                <a:cs typeface="Whitney"/>
              </a:rPr>
              <a:t>]</a:t>
            </a:r>
            <a:endParaRPr sz="1200">
              <a:latin typeface="Whitney"/>
              <a:cs typeface="Whitney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123326" y="361060"/>
            <a:ext cx="1564005" cy="1038225"/>
          </a:xfrm>
          <a:custGeom>
            <a:avLst/>
            <a:gdLst/>
            <a:ahLst/>
            <a:cxnLst/>
            <a:rect l="l" t="t" r="r" b="b"/>
            <a:pathLst>
              <a:path w="1564004" h="1038225">
                <a:moveTo>
                  <a:pt x="954468" y="180708"/>
                </a:moveTo>
                <a:lnTo>
                  <a:pt x="952588" y="138734"/>
                </a:lnTo>
                <a:lnTo>
                  <a:pt x="925906" y="72644"/>
                </a:lnTo>
                <a:lnTo>
                  <a:pt x="880249" y="26644"/>
                </a:lnTo>
                <a:lnTo>
                  <a:pt x="811834" y="444"/>
                </a:lnTo>
                <a:lnTo>
                  <a:pt x="768362" y="0"/>
                </a:lnTo>
                <a:lnTo>
                  <a:pt x="736219" y="6273"/>
                </a:lnTo>
                <a:lnTo>
                  <a:pt x="685723" y="31750"/>
                </a:lnTo>
                <a:lnTo>
                  <a:pt x="649325" y="69634"/>
                </a:lnTo>
                <a:lnTo>
                  <a:pt x="624776" y="122377"/>
                </a:lnTo>
                <a:lnTo>
                  <a:pt x="619683" y="154038"/>
                </a:lnTo>
                <a:lnTo>
                  <a:pt x="623125" y="204520"/>
                </a:lnTo>
                <a:lnTo>
                  <a:pt x="639140" y="248323"/>
                </a:lnTo>
                <a:lnTo>
                  <a:pt x="665607" y="284353"/>
                </a:lnTo>
                <a:lnTo>
                  <a:pt x="700405" y="311492"/>
                </a:lnTo>
                <a:lnTo>
                  <a:pt x="741387" y="328676"/>
                </a:lnTo>
                <a:lnTo>
                  <a:pt x="786472" y="334810"/>
                </a:lnTo>
                <a:lnTo>
                  <a:pt x="837768" y="327240"/>
                </a:lnTo>
                <a:lnTo>
                  <a:pt x="882548" y="305663"/>
                </a:lnTo>
                <a:lnTo>
                  <a:pt x="918464" y="272453"/>
                </a:lnTo>
                <a:lnTo>
                  <a:pt x="943203" y="230009"/>
                </a:lnTo>
                <a:lnTo>
                  <a:pt x="954468" y="180708"/>
                </a:lnTo>
                <a:close/>
              </a:path>
              <a:path w="1564004" h="1038225">
                <a:moveTo>
                  <a:pt x="1563801" y="1034478"/>
                </a:moveTo>
                <a:lnTo>
                  <a:pt x="1557807" y="1032471"/>
                </a:lnTo>
                <a:lnTo>
                  <a:pt x="1522082" y="997559"/>
                </a:lnTo>
                <a:lnTo>
                  <a:pt x="1487728" y="964844"/>
                </a:lnTo>
                <a:lnTo>
                  <a:pt x="1453197" y="932573"/>
                </a:lnTo>
                <a:lnTo>
                  <a:pt x="1313370" y="804138"/>
                </a:lnTo>
                <a:lnTo>
                  <a:pt x="1304671" y="795210"/>
                </a:lnTo>
                <a:lnTo>
                  <a:pt x="1295057" y="784999"/>
                </a:lnTo>
                <a:lnTo>
                  <a:pt x="1285227" y="776173"/>
                </a:lnTo>
                <a:lnTo>
                  <a:pt x="1277581" y="772223"/>
                </a:lnTo>
                <a:lnTo>
                  <a:pt x="1276388" y="771613"/>
                </a:lnTo>
                <a:lnTo>
                  <a:pt x="1275918" y="771372"/>
                </a:lnTo>
                <a:lnTo>
                  <a:pt x="1258519" y="769480"/>
                </a:lnTo>
                <a:lnTo>
                  <a:pt x="1239278" y="769696"/>
                </a:lnTo>
                <a:lnTo>
                  <a:pt x="1219619" y="770737"/>
                </a:lnTo>
                <a:lnTo>
                  <a:pt x="1200975" y="771372"/>
                </a:lnTo>
                <a:lnTo>
                  <a:pt x="1087424" y="771613"/>
                </a:lnTo>
                <a:lnTo>
                  <a:pt x="516991" y="771372"/>
                </a:lnTo>
                <a:lnTo>
                  <a:pt x="557022" y="695756"/>
                </a:lnTo>
                <a:lnTo>
                  <a:pt x="576973" y="657847"/>
                </a:lnTo>
                <a:lnTo>
                  <a:pt x="596747" y="619747"/>
                </a:lnTo>
                <a:lnTo>
                  <a:pt x="598004" y="656691"/>
                </a:lnTo>
                <a:lnTo>
                  <a:pt x="598081" y="695756"/>
                </a:lnTo>
                <a:lnTo>
                  <a:pt x="597852" y="725512"/>
                </a:lnTo>
                <a:lnTo>
                  <a:pt x="597916" y="771372"/>
                </a:lnTo>
                <a:lnTo>
                  <a:pt x="1043355" y="771372"/>
                </a:lnTo>
                <a:lnTo>
                  <a:pt x="1031468" y="771309"/>
                </a:lnTo>
                <a:lnTo>
                  <a:pt x="976198" y="770191"/>
                </a:lnTo>
                <a:lnTo>
                  <a:pt x="976198" y="619747"/>
                </a:lnTo>
                <a:lnTo>
                  <a:pt x="976198" y="611289"/>
                </a:lnTo>
                <a:lnTo>
                  <a:pt x="975626" y="597484"/>
                </a:lnTo>
                <a:lnTo>
                  <a:pt x="974648" y="583018"/>
                </a:lnTo>
                <a:lnTo>
                  <a:pt x="974458" y="569353"/>
                </a:lnTo>
                <a:lnTo>
                  <a:pt x="976198" y="557961"/>
                </a:lnTo>
                <a:lnTo>
                  <a:pt x="980592" y="551205"/>
                </a:lnTo>
                <a:lnTo>
                  <a:pt x="987856" y="544880"/>
                </a:lnTo>
                <a:lnTo>
                  <a:pt x="995629" y="539013"/>
                </a:lnTo>
                <a:lnTo>
                  <a:pt x="1001572" y="533654"/>
                </a:lnTo>
                <a:lnTo>
                  <a:pt x="1020203" y="509752"/>
                </a:lnTo>
                <a:lnTo>
                  <a:pt x="1038136" y="484632"/>
                </a:lnTo>
                <a:lnTo>
                  <a:pt x="1055903" y="458851"/>
                </a:lnTo>
                <a:lnTo>
                  <a:pt x="1074089" y="432993"/>
                </a:lnTo>
                <a:lnTo>
                  <a:pt x="1104277" y="391464"/>
                </a:lnTo>
                <a:lnTo>
                  <a:pt x="1113866" y="378383"/>
                </a:lnTo>
                <a:lnTo>
                  <a:pt x="1258951" y="181952"/>
                </a:lnTo>
                <a:lnTo>
                  <a:pt x="1269111" y="168973"/>
                </a:lnTo>
                <a:lnTo>
                  <a:pt x="1279271" y="155816"/>
                </a:lnTo>
                <a:lnTo>
                  <a:pt x="1287729" y="142379"/>
                </a:lnTo>
                <a:lnTo>
                  <a:pt x="1292809" y="128562"/>
                </a:lnTo>
                <a:lnTo>
                  <a:pt x="1288415" y="82245"/>
                </a:lnTo>
                <a:lnTo>
                  <a:pt x="1261237" y="50101"/>
                </a:lnTo>
                <a:lnTo>
                  <a:pt x="1221740" y="36588"/>
                </a:lnTo>
                <a:lnTo>
                  <a:pt x="1180414" y="46101"/>
                </a:lnTo>
                <a:lnTo>
                  <a:pt x="1161592" y="61112"/>
                </a:lnTo>
                <a:lnTo>
                  <a:pt x="1144079" y="81381"/>
                </a:lnTo>
                <a:lnTo>
                  <a:pt x="1127810" y="103720"/>
                </a:lnTo>
                <a:lnTo>
                  <a:pt x="1112723" y="124942"/>
                </a:lnTo>
                <a:lnTo>
                  <a:pt x="1081125" y="167995"/>
                </a:lnTo>
                <a:lnTo>
                  <a:pt x="989736" y="294043"/>
                </a:lnTo>
                <a:lnTo>
                  <a:pt x="958062" y="337197"/>
                </a:lnTo>
                <a:lnTo>
                  <a:pt x="950480" y="347916"/>
                </a:lnTo>
                <a:lnTo>
                  <a:pt x="941349" y="360540"/>
                </a:lnTo>
                <a:lnTo>
                  <a:pt x="932116" y="371500"/>
                </a:lnTo>
                <a:lnTo>
                  <a:pt x="924242" y="377190"/>
                </a:lnTo>
                <a:lnTo>
                  <a:pt x="915377" y="378383"/>
                </a:lnTo>
                <a:lnTo>
                  <a:pt x="904722" y="378256"/>
                </a:lnTo>
                <a:lnTo>
                  <a:pt x="893254" y="377583"/>
                </a:lnTo>
                <a:lnTo>
                  <a:pt x="881938" y="377190"/>
                </a:lnTo>
                <a:lnTo>
                  <a:pt x="666813" y="377190"/>
                </a:lnTo>
                <a:lnTo>
                  <a:pt x="623747" y="376072"/>
                </a:lnTo>
                <a:lnTo>
                  <a:pt x="601840" y="376288"/>
                </a:lnTo>
                <a:lnTo>
                  <a:pt x="559117" y="387096"/>
                </a:lnTo>
                <a:lnTo>
                  <a:pt x="530733" y="419976"/>
                </a:lnTo>
                <a:lnTo>
                  <a:pt x="393776" y="678878"/>
                </a:lnTo>
                <a:lnTo>
                  <a:pt x="368846" y="725512"/>
                </a:lnTo>
                <a:lnTo>
                  <a:pt x="344131" y="771372"/>
                </a:lnTo>
                <a:lnTo>
                  <a:pt x="330403" y="772223"/>
                </a:lnTo>
                <a:lnTo>
                  <a:pt x="315137" y="770966"/>
                </a:lnTo>
                <a:lnTo>
                  <a:pt x="299567" y="769924"/>
                </a:lnTo>
                <a:lnTo>
                  <a:pt x="284911" y="771372"/>
                </a:lnTo>
                <a:lnTo>
                  <a:pt x="276364" y="776249"/>
                </a:lnTo>
                <a:lnTo>
                  <a:pt x="266788" y="785114"/>
                </a:lnTo>
                <a:lnTo>
                  <a:pt x="257225" y="795299"/>
                </a:lnTo>
                <a:lnTo>
                  <a:pt x="248691" y="804138"/>
                </a:lnTo>
                <a:lnTo>
                  <a:pt x="209435" y="840981"/>
                </a:lnTo>
                <a:lnTo>
                  <a:pt x="92011" y="949083"/>
                </a:lnTo>
                <a:lnTo>
                  <a:pt x="53467" y="985012"/>
                </a:lnTo>
                <a:lnTo>
                  <a:pt x="15430" y="1021270"/>
                </a:lnTo>
                <a:lnTo>
                  <a:pt x="10147" y="1026401"/>
                </a:lnTo>
                <a:lnTo>
                  <a:pt x="0" y="1032738"/>
                </a:lnTo>
                <a:lnTo>
                  <a:pt x="2159" y="1038225"/>
                </a:lnTo>
                <a:lnTo>
                  <a:pt x="1561109" y="1038225"/>
                </a:lnTo>
                <a:lnTo>
                  <a:pt x="1563801" y="10344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937748"/>
            <a:ext cx="9043035" cy="698500"/>
          </a:xfrm>
          <a:custGeom>
            <a:avLst/>
            <a:gdLst/>
            <a:ahLst/>
            <a:cxnLst/>
            <a:rect l="l" t="t" r="r" b="b"/>
            <a:pathLst>
              <a:path w="9043035" h="698500">
                <a:moveTo>
                  <a:pt x="0" y="698499"/>
                </a:moveTo>
                <a:lnTo>
                  <a:pt x="9042717" y="698499"/>
                </a:lnTo>
                <a:lnTo>
                  <a:pt x="9042717" y="0"/>
                </a:lnTo>
                <a:lnTo>
                  <a:pt x="0" y="0"/>
                </a:lnTo>
                <a:lnTo>
                  <a:pt x="0" y="698499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817098"/>
            <a:ext cx="906843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17775" algn="l"/>
                <a:tab pos="3622040" algn="l"/>
                <a:tab pos="4330700" algn="l"/>
                <a:tab pos="5464810" algn="l"/>
              </a:tabLst>
            </a:pPr>
            <a:r>
              <a:rPr sz="5200" dirty="0"/>
              <a:t>¿Alguna	</a:t>
            </a:r>
            <a:r>
              <a:rPr sz="5200" spc="-30" dirty="0"/>
              <a:t>vez	</a:t>
            </a:r>
            <a:r>
              <a:rPr sz="5200" spc="-15" dirty="0"/>
              <a:t>te	</a:t>
            </a:r>
            <a:r>
              <a:rPr sz="5200" dirty="0"/>
              <a:t>has	</a:t>
            </a:r>
            <a:r>
              <a:rPr sz="5200" spc="-25" dirty="0"/>
              <a:t>preguntado?</a:t>
            </a:r>
            <a:endParaRPr sz="5200"/>
          </a:p>
        </p:txBody>
      </p:sp>
      <p:grpSp>
        <p:nvGrpSpPr>
          <p:cNvPr id="4" name="object 4"/>
          <p:cNvGrpSpPr/>
          <p:nvPr/>
        </p:nvGrpSpPr>
        <p:grpSpPr>
          <a:xfrm>
            <a:off x="4191655" y="4721400"/>
            <a:ext cx="1675130" cy="2430145"/>
            <a:chOff x="4191655" y="4721400"/>
            <a:chExt cx="1675130" cy="2430145"/>
          </a:xfrm>
        </p:grpSpPr>
        <p:sp>
          <p:nvSpPr>
            <p:cNvPr id="5" name="object 5"/>
            <p:cNvSpPr/>
            <p:nvPr/>
          </p:nvSpPr>
          <p:spPr>
            <a:xfrm>
              <a:off x="4413744" y="5525805"/>
              <a:ext cx="1231265" cy="1625600"/>
            </a:xfrm>
            <a:custGeom>
              <a:avLst/>
              <a:gdLst/>
              <a:ahLst/>
              <a:cxnLst/>
              <a:rect l="l" t="t" r="r" b="b"/>
              <a:pathLst>
                <a:path w="1231264" h="1625600">
                  <a:moveTo>
                    <a:pt x="736144" y="0"/>
                  </a:moveTo>
                  <a:lnTo>
                    <a:pt x="219403" y="0"/>
                  </a:lnTo>
                  <a:lnTo>
                    <a:pt x="174194" y="12700"/>
                  </a:lnTo>
                  <a:lnTo>
                    <a:pt x="132544" y="38100"/>
                  </a:lnTo>
                  <a:lnTo>
                    <a:pt x="95215" y="63500"/>
                  </a:lnTo>
                  <a:lnTo>
                    <a:pt x="62966" y="101600"/>
                  </a:lnTo>
                  <a:lnTo>
                    <a:pt x="36560" y="139700"/>
                  </a:lnTo>
                  <a:lnTo>
                    <a:pt x="16756" y="177800"/>
                  </a:lnTo>
                  <a:lnTo>
                    <a:pt x="4315" y="215900"/>
                  </a:lnTo>
                  <a:lnTo>
                    <a:pt x="0" y="266700"/>
                  </a:lnTo>
                  <a:lnTo>
                    <a:pt x="0" y="812800"/>
                  </a:lnTo>
                  <a:lnTo>
                    <a:pt x="7768" y="850900"/>
                  </a:lnTo>
                  <a:lnTo>
                    <a:pt x="28940" y="876300"/>
                  </a:lnTo>
                  <a:lnTo>
                    <a:pt x="60318" y="901700"/>
                  </a:lnTo>
                  <a:lnTo>
                    <a:pt x="98704" y="914400"/>
                  </a:lnTo>
                  <a:lnTo>
                    <a:pt x="124993" y="914400"/>
                  </a:lnTo>
                  <a:lnTo>
                    <a:pt x="140789" y="965200"/>
                  </a:lnTo>
                  <a:lnTo>
                    <a:pt x="161624" y="1016000"/>
                  </a:lnTo>
                  <a:lnTo>
                    <a:pt x="187185" y="1054100"/>
                  </a:lnTo>
                  <a:lnTo>
                    <a:pt x="217160" y="1104900"/>
                  </a:lnTo>
                  <a:lnTo>
                    <a:pt x="251237" y="1143000"/>
                  </a:lnTo>
                  <a:lnTo>
                    <a:pt x="289103" y="1168400"/>
                  </a:lnTo>
                  <a:lnTo>
                    <a:pt x="330446" y="1206500"/>
                  </a:lnTo>
                  <a:lnTo>
                    <a:pt x="374954" y="1231900"/>
                  </a:lnTo>
                  <a:lnTo>
                    <a:pt x="332168" y="1244600"/>
                  </a:lnTo>
                  <a:lnTo>
                    <a:pt x="292962" y="1270000"/>
                  </a:lnTo>
                  <a:lnTo>
                    <a:pt x="257991" y="1295400"/>
                  </a:lnTo>
                  <a:lnTo>
                    <a:pt x="227911" y="1333500"/>
                  </a:lnTo>
                  <a:lnTo>
                    <a:pt x="203374" y="1371600"/>
                  </a:lnTo>
                  <a:lnTo>
                    <a:pt x="185038" y="1409700"/>
                  </a:lnTo>
                  <a:lnTo>
                    <a:pt x="173556" y="1460500"/>
                  </a:lnTo>
                  <a:lnTo>
                    <a:pt x="169583" y="1498600"/>
                  </a:lnTo>
                  <a:lnTo>
                    <a:pt x="169583" y="1562100"/>
                  </a:lnTo>
                  <a:lnTo>
                    <a:pt x="174839" y="1587500"/>
                  </a:lnTo>
                  <a:lnTo>
                    <a:pt x="189164" y="1612900"/>
                  </a:lnTo>
                  <a:lnTo>
                    <a:pt x="210393" y="1625600"/>
                  </a:lnTo>
                  <a:lnTo>
                    <a:pt x="502716" y="1625600"/>
                  </a:lnTo>
                  <a:lnTo>
                    <a:pt x="510345" y="1612900"/>
                  </a:lnTo>
                  <a:lnTo>
                    <a:pt x="513143" y="1600200"/>
                  </a:lnTo>
                  <a:lnTo>
                    <a:pt x="510345" y="1587500"/>
                  </a:lnTo>
                  <a:lnTo>
                    <a:pt x="502716" y="1574800"/>
                  </a:lnTo>
                  <a:lnTo>
                    <a:pt x="491401" y="1562100"/>
                  </a:lnTo>
                  <a:lnTo>
                    <a:pt x="240766" y="1562100"/>
                  </a:lnTo>
                  <a:lnTo>
                    <a:pt x="240766" y="1498600"/>
                  </a:lnTo>
                  <a:lnTo>
                    <a:pt x="246302" y="1460500"/>
                  </a:lnTo>
                  <a:lnTo>
                    <a:pt x="262066" y="1409700"/>
                  </a:lnTo>
                  <a:lnTo>
                    <a:pt x="286794" y="1371600"/>
                  </a:lnTo>
                  <a:lnTo>
                    <a:pt x="319218" y="1333500"/>
                  </a:lnTo>
                  <a:lnTo>
                    <a:pt x="358075" y="1308100"/>
                  </a:lnTo>
                  <a:lnTo>
                    <a:pt x="402099" y="1295400"/>
                  </a:lnTo>
                  <a:lnTo>
                    <a:pt x="972917" y="1295400"/>
                  </a:lnTo>
                  <a:lnTo>
                    <a:pt x="937946" y="1270000"/>
                  </a:lnTo>
                  <a:lnTo>
                    <a:pt x="898740" y="1244600"/>
                  </a:lnTo>
                  <a:lnTo>
                    <a:pt x="855954" y="1231900"/>
                  </a:lnTo>
                  <a:lnTo>
                    <a:pt x="878208" y="1219200"/>
                  </a:lnTo>
                  <a:lnTo>
                    <a:pt x="568145" y="1219200"/>
                  </a:lnTo>
                  <a:lnTo>
                    <a:pt x="522294" y="1206500"/>
                  </a:lnTo>
                  <a:lnTo>
                    <a:pt x="478170" y="1193800"/>
                  </a:lnTo>
                  <a:lnTo>
                    <a:pt x="436039" y="1181100"/>
                  </a:lnTo>
                  <a:lnTo>
                    <a:pt x="396170" y="1168400"/>
                  </a:lnTo>
                  <a:lnTo>
                    <a:pt x="358829" y="1143000"/>
                  </a:lnTo>
                  <a:lnTo>
                    <a:pt x="324284" y="1104900"/>
                  </a:lnTo>
                  <a:lnTo>
                    <a:pt x="292801" y="1079500"/>
                  </a:lnTo>
                  <a:lnTo>
                    <a:pt x="264649" y="1041400"/>
                  </a:lnTo>
                  <a:lnTo>
                    <a:pt x="240095" y="1003300"/>
                  </a:lnTo>
                  <a:lnTo>
                    <a:pt x="219406" y="965200"/>
                  </a:lnTo>
                  <a:lnTo>
                    <a:pt x="202848" y="927100"/>
                  </a:lnTo>
                  <a:lnTo>
                    <a:pt x="190691" y="876300"/>
                  </a:lnTo>
                  <a:lnTo>
                    <a:pt x="183201" y="838200"/>
                  </a:lnTo>
                  <a:lnTo>
                    <a:pt x="79251" y="838200"/>
                  </a:lnTo>
                  <a:lnTo>
                    <a:pt x="73349" y="825500"/>
                  </a:lnTo>
                  <a:lnTo>
                    <a:pt x="71183" y="812800"/>
                  </a:lnTo>
                  <a:lnTo>
                    <a:pt x="71183" y="266700"/>
                  </a:lnTo>
                  <a:lnTo>
                    <a:pt x="76374" y="228600"/>
                  </a:lnTo>
                  <a:lnTo>
                    <a:pt x="91157" y="177800"/>
                  </a:lnTo>
                  <a:lnTo>
                    <a:pt x="114344" y="152400"/>
                  </a:lnTo>
                  <a:lnTo>
                    <a:pt x="144749" y="114300"/>
                  </a:lnTo>
                  <a:lnTo>
                    <a:pt x="181184" y="88900"/>
                  </a:lnTo>
                  <a:lnTo>
                    <a:pt x="222463" y="76200"/>
                  </a:lnTo>
                  <a:lnTo>
                    <a:pt x="1146438" y="76200"/>
                  </a:lnTo>
                  <a:lnTo>
                    <a:pt x="1135689" y="63500"/>
                  </a:lnTo>
                  <a:lnTo>
                    <a:pt x="1117024" y="50800"/>
                  </a:lnTo>
                  <a:lnTo>
                    <a:pt x="834428" y="50800"/>
                  </a:lnTo>
                  <a:lnTo>
                    <a:pt x="822985" y="38100"/>
                  </a:lnTo>
                  <a:lnTo>
                    <a:pt x="795741" y="25400"/>
                  </a:lnTo>
                  <a:lnTo>
                    <a:pt x="766656" y="12700"/>
                  </a:lnTo>
                  <a:lnTo>
                    <a:pt x="736144" y="0"/>
                  </a:lnTo>
                  <a:close/>
                </a:path>
                <a:path w="1231264" h="1625600">
                  <a:moveTo>
                    <a:pt x="972917" y="1295400"/>
                  </a:moveTo>
                  <a:lnTo>
                    <a:pt x="828805" y="1295400"/>
                  </a:lnTo>
                  <a:lnTo>
                    <a:pt x="872827" y="1308100"/>
                  </a:lnTo>
                  <a:lnTo>
                    <a:pt x="911685" y="1333500"/>
                  </a:lnTo>
                  <a:lnTo>
                    <a:pt x="944111" y="1371600"/>
                  </a:lnTo>
                  <a:lnTo>
                    <a:pt x="968840" y="1409700"/>
                  </a:lnTo>
                  <a:lnTo>
                    <a:pt x="984606" y="1460500"/>
                  </a:lnTo>
                  <a:lnTo>
                    <a:pt x="990142" y="1498600"/>
                  </a:lnTo>
                  <a:lnTo>
                    <a:pt x="990142" y="1562100"/>
                  </a:lnTo>
                  <a:lnTo>
                    <a:pt x="606018" y="1562100"/>
                  </a:lnTo>
                  <a:lnTo>
                    <a:pt x="594702" y="1574800"/>
                  </a:lnTo>
                  <a:lnTo>
                    <a:pt x="587073" y="1587500"/>
                  </a:lnTo>
                  <a:lnTo>
                    <a:pt x="584276" y="1600200"/>
                  </a:lnTo>
                  <a:lnTo>
                    <a:pt x="587073" y="1612900"/>
                  </a:lnTo>
                  <a:lnTo>
                    <a:pt x="594702" y="1625600"/>
                  </a:lnTo>
                  <a:lnTo>
                    <a:pt x="1020521" y="1625600"/>
                  </a:lnTo>
                  <a:lnTo>
                    <a:pt x="1041749" y="1612900"/>
                  </a:lnTo>
                  <a:lnTo>
                    <a:pt x="1056071" y="1587500"/>
                  </a:lnTo>
                  <a:lnTo>
                    <a:pt x="1061326" y="1562100"/>
                  </a:lnTo>
                  <a:lnTo>
                    <a:pt x="1061326" y="1498600"/>
                  </a:lnTo>
                  <a:lnTo>
                    <a:pt x="1057353" y="1460500"/>
                  </a:lnTo>
                  <a:lnTo>
                    <a:pt x="1045871" y="1409700"/>
                  </a:lnTo>
                  <a:lnTo>
                    <a:pt x="1027534" y="1371600"/>
                  </a:lnTo>
                  <a:lnTo>
                    <a:pt x="1002998" y="1333500"/>
                  </a:lnTo>
                  <a:lnTo>
                    <a:pt x="972917" y="1295400"/>
                  </a:lnTo>
                  <a:close/>
                </a:path>
                <a:path w="1231264" h="1625600">
                  <a:moveTo>
                    <a:pt x="553478" y="1295400"/>
                  </a:moveTo>
                  <a:lnTo>
                    <a:pt x="482282" y="1295400"/>
                  </a:lnTo>
                  <a:lnTo>
                    <a:pt x="482282" y="1320800"/>
                  </a:lnTo>
                  <a:lnTo>
                    <a:pt x="489078" y="1358900"/>
                  </a:lnTo>
                  <a:lnTo>
                    <a:pt x="507994" y="1397000"/>
                  </a:lnTo>
                  <a:lnTo>
                    <a:pt x="536820" y="1435100"/>
                  </a:lnTo>
                  <a:lnTo>
                    <a:pt x="573346" y="1447800"/>
                  </a:lnTo>
                  <a:lnTo>
                    <a:pt x="615365" y="1460500"/>
                  </a:lnTo>
                  <a:lnTo>
                    <a:pt x="657378" y="1447800"/>
                  </a:lnTo>
                  <a:lnTo>
                    <a:pt x="693901" y="1435100"/>
                  </a:lnTo>
                  <a:lnTo>
                    <a:pt x="722725" y="1397000"/>
                  </a:lnTo>
                  <a:lnTo>
                    <a:pt x="729030" y="1384300"/>
                  </a:lnTo>
                  <a:lnTo>
                    <a:pt x="591294" y="1384300"/>
                  </a:lnTo>
                  <a:lnTo>
                    <a:pt x="571623" y="1358900"/>
                  </a:lnTo>
                  <a:lnTo>
                    <a:pt x="558349" y="1346200"/>
                  </a:lnTo>
                  <a:lnTo>
                    <a:pt x="553478" y="1320800"/>
                  </a:lnTo>
                  <a:lnTo>
                    <a:pt x="553478" y="1295400"/>
                  </a:lnTo>
                  <a:close/>
                </a:path>
                <a:path w="1231264" h="1625600">
                  <a:moveTo>
                    <a:pt x="748436" y="1295400"/>
                  </a:moveTo>
                  <a:lnTo>
                    <a:pt x="677240" y="1295400"/>
                  </a:lnTo>
                  <a:lnTo>
                    <a:pt x="677240" y="1320800"/>
                  </a:lnTo>
                  <a:lnTo>
                    <a:pt x="672374" y="1346200"/>
                  </a:lnTo>
                  <a:lnTo>
                    <a:pt x="659098" y="1358900"/>
                  </a:lnTo>
                  <a:lnTo>
                    <a:pt x="639421" y="1384300"/>
                  </a:lnTo>
                  <a:lnTo>
                    <a:pt x="729030" y="1384300"/>
                  </a:lnTo>
                  <a:lnTo>
                    <a:pt x="741640" y="1358900"/>
                  </a:lnTo>
                  <a:lnTo>
                    <a:pt x="748436" y="1320800"/>
                  </a:lnTo>
                  <a:lnTo>
                    <a:pt x="748436" y="1295400"/>
                  </a:lnTo>
                  <a:close/>
                </a:path>
                <a:path w="1231264" h="1625600">
                  <a:moveTo>
                    <a:pt x="850410" y="393700"/>
                  </a:moveTo>
                  <a:lnTo>
                    <a:pt x="740257" y="393700"/>
                  </a:lnTo>
                  <a:lnTo>
                    <a:pt x="778523" y="431800"/>
                  </a:lnTo>
                  <a:lnTo>
                    <a:pt x="819612" y="457200"/>
                  </a:lnTo>
                  <a:lnTo>
                    <a:pt x="863034" y="482600"/>
                  </a:lnTo>
                  <a:lnTo>
                    <a:pt x="908300" y="495300"/>
                  </a:lnTo>
                  <a:lnTo>
                    <a:pt x="1002399" y="520700"/>
                  </a:lnTo>
                  <a:lnTo>
                    <a:pt x="1050251" y="520700"/>
                  </a:lnTo>
                  <a:lnTo>
                    <a:pt x="1050251" y="787400"/>
                  </a:lnTo>
                  <a:lnTo>
                    <a:pt x="1047695" y="838200"/>
                  </a:lnTo>
                  <a:lnTo>
                    <a:pt x="1040205" y="876300"/>
                  </a:lnTo>
                  <a:lnTo>
                    <a:pt x="1028047" y="927100"/>
                  </a:lnTo>
                  <a:lnTo>
                    <a:pt x="1011490" y="965200"/>
                  </a:lnTo>
                  <a:lnTo>
                    <a:pt x="990801" y="1003300"/>
                  </a:lnTo>
                  <a:lnTo>
                    <a:pt x="966247" y="1041400"/>
                  </a:lnTo>
                  <a:lnTo>
                    <a:pt x="938096" y="1079500"/>
                  </a:lnTo>
                  <a:lnTo>
                    <a:pt x="906614" y="1104900"/>
                  </a:lnTo>
                  <a:lnTo>
                    <a:pt x="872070" y="1143000"/>
                  </a:lnTo>
                  <a:lnTo>
                    <a:pt x="834730" y="1168400"/>
                  </a:lnTo>
                  <a:lnTo>
                    <a:pt x="794861" y="1181100"/>
                  </a:lnTo>
                  <a:lnTo>
                    <a:pt x="752732" y="1193800"/>
                  </a:lnTo>
                  <a:lnTo>
                    <a:pt x="708610" y="1206500"/>
                  </a:lnTo>
                  <a:lnTo>
                    <a:pt x="662762" y="1219200"/>
                  </a:lnTo>
                  <a:lnTo>
                    <a:pt x="878208" y="1219200"/>
                  </a:lnTo>
                  <a:lnTo>
                    <a:pt x="900462" y="1206500"/>
                  </a:lnTo>
                  <a:lnTo>
                    <a:pt x="941806" y="1168400"/>
                  </a:lnTo>
                  <a:lnTo>
                    <a:pt x="979672" y="1143000"/>
                  </a:lnTo>
                  <a:lnTo>
                    <a:pt x="1013748" y="1104900"/>
                  </a:lnTo>
                  <a:lnTo>
                    <a:pt x="1043723" y="1054100"/>
                  </a:lnTo>
                  <a:lnTo>
                    <a:pt x="1069284" y="1016000"/>
                  </a:lnTo>
                  <a:lnTo>
                    <a:pt x="1090119" y="965200"/>
                  </a:lnTo>
                  <a:lnTo>
                    <a:pt x="1105915" y="914400"/>
                  </a:lnTo>
                  <a:lnTo>
                    <a:pt x="1132205" y="914400"/>
                  </a:lnTo>
                  <a:lnTo>
                    <a:pt x="1170593" y="901700"/>
                  </a:lnTo>
                  <a:lnTo>
                    <a:pt x="1201975" y="876300"/>
                  </a:lnTo>
                  <a:lnTo>
                    <a:pt x="1223152" y="850900"/>
                  </a:lnTo>
                  <a:lnTo>
                    <a:pt x="1225742" y="838200"/>
                  </a:lnTo>
                  <a:lnTo>
                    <a:pt x="1118628" y="838200"/>
                  </a:lnTo>
                  <a:lnTo>
                    <a:pt x="1119851" y="825500"/>
                  </a:lnTo>
                  <a:lnTo>
                    <a:pt x="1120733" y="812800"/>
                  </a:lnTo>
                  <a:lnTo>
                    <a:pt x="1121268" y="800100"/>
                  </a:lnTo>
                  <a:lnTo>
                    <a:pt x="1121448" y="787400"/>
                  </a:lnTo>
                  <a:lnTo>
                    <a:pt x="1121448" y="508000"/>
                  </a:lnTo>
                  <a:lnTo>
                    <a:pt x="1117898" y="482600"/>
                  </a:lnTo>
                  <a:lnTo>
                    <a:pt x="1108160" y="469900"/>
                  </a:lnTo>
                  <a:lnTo>
                    <a:pt x="1093598" y="457200"/>
                  </a:lnTo>
                  <a:lnTo>
                    <a:pt x="1075575" y="457200"/>
                  </a:lnTo>
                  <a:lnTo>
                    <a:pt x="1023954" y="444500"/>
                  </a:lnTo>
                  <a:lnTo>
                    <a:pt x="975634" y="444500"/>
                  </a:lnTo>
                  <a:lnTo>
                    <a:pt x="930609" y="431800"/>
                  </a:lnTo>
                  <a:lnTo>
                    <a:pt x="888870" y="419100"/>
                  </a:lnTo>
                  <a:lnTo>
                    <a:pt x="850410" y="393700"/>
                  </a:lnTo>
                  <a:close/>
                </a:path>
                <a:path w="1231264" h="1625600">
                  <a:moveTo>
                    <a:pt x="753835" y="304800"/>
                  </a:moveTo>
                  <a:lnTo>
                    <a:pt x="736475" y="304800"/>
                  </a:lnTo>
                  <a:lnTo>
                    <a:pt x="719886" y="317500"/>
                  </a:lnTo>
                  <a:lnTo>
                    <a:pt x="682857" y="342900"/>
                  </a:lnTo>
                  <a:lnTo>
                    <a:pt x="644524" y="355600"/>
                  </a:lnTo>
                  <a:lnTo>
                    <a:pt x="604741" y="381000"/>
                  </a:lnTo>
                  <a:lnTo>
                    <a:pt x="563364" y="393700"/>
                  </a:lnTo>
                  <a:lnTo>
                    <a:pt x="520245" y="406400"/>
                  </a:lnTo>
                  <a:lnTo>
                    <a:pt x="475240" y="419100"/>
                  </a:lnTo>
                  <a:lnTo>
                    <a:pt x="428201" y="431800"/>
                  </a:lnTo>
                  <a:lnTo>
                    <a:pt x="378983" y="444500"/>
                  </a:lnTo>
                  <a:lnTo>
                    <a:pt x="273427" y="444500"/>
                  </a:lnTo>
                  <a:lnTo>
                    <a:pt x="216797" y="457200"/>
                  </a:lnTo>
                  <a:lnTo>
                    <a:pt x="138757" y="457200"/>
                  </a:lnTo>
                  <a:lnTo>
                    <a:pt x="123517" y="469900"/>
                  </a:lnTo>
                  <a:lnTo>
                    <a:pt x="113233" y="482600"/>
                  </a:lnTo>
                  <a:lnTo>
                    <a:pt x="109461" y="508000"/>
                  </a:lnTo>
                  <a:lnTo>
                    <a:pt x="109461" y="787400"/>
                  </a:lnTo>
                  <a:lnTo>
                    <a:pt x="109640" y="800100"/>
                  </a:lnTo>
                  <a:lnTo>
                    <a:pt x="110174" y="812800"/>
                  </a:lnTo>
                  <a:lnTo>
                    <a:pt x="111052" y="825500"/>
                  </a:lnTo>
                  <a:lnTo>
                    <a:pt x="112267" y="838200"/>
                  </a:lnTo>
                  <a:lnTo>
                    <a:pt x="183201" y="838200"/>
                  </a:lnTo>
                  <a:lnTo>
                    <a:pt x="180644" y="787400"/>
                  </a:lnTo>
                  <a:lnTo>
                    <a:pt x="180644" y="520700"/>
                  </a:lnTo>
                  <a:lnTo>
                    <a:pt x="346736" y="520700"/>
                  </a:lnTo>
                  <a:lnTo>
                    <a:pt x="397544" y="508000"/>
                  </a:lnTo>
                  <a:lnTo>
                    <a:pt x="446287" y="495300"/>
                  </a:lnTo>
                  <a:lnTo>
                    <a:pt x="493090" y="495300"/>
                  </a:lnTo>
                  <a:lnTo>
                    <a:pt x="538080" y="482600"/>
                  </a:lnTo>
                  <a:lnTo>
                    <a:pt x="581383" y="469900"/>
                  </a:lnTo>
                  <a:lnTo>
                    <a:pt x="623127" y="444500"/>
                  </a:lnTo>
                  <a:lnTo>
                    <a:pt x="663436" y="431800"/>
                  </a:lnTo>
                  <a:lnTo>
                    <a:pt x="702437" y="406400"/>
                  </a:lnTo>
                  <a:lnTo>
                    <a:pt x="740257" y="393700"/>
                  </a:lnTo>
                  <a:lnTo>
                    <a:pt x="850410" y="393700"/>
                  </a:lnTo>
                  <a:lnTo>
                    <a:pt x="815222" y="368300"/>
                  </a:lnTo>
                  <a:lnTo>
                    <a:pt x="783297" y="330200"/>
                  </a:lnTo>
                  <a:lnTo>
                    <a:pt x="770073" y="317500"/>
                  </a:lnTo>
                  <a:lnTo>
                    <a:pt x="753835" y="304800"/>
                  </a:lnTo>
                  <a:close/>
                </a:path>
                <a:path w="1231264" h="1625600">
                  <a:moveTo>
                    <a:pt x="1209180" y="546100"/>
                  </a:moveTo>
                  <a:lnTo>
                    <a:pt x="1181462" y="546100"/>
                  </a:lnTo>
                  <a:lnTo>
                    <a:pt x="1170147" y="558800"/>
                  </a:lnTo>
                  <a:lnTo>
                    <a:pt x="1162521" y="571500"/>
                  </a:lnTo>
                  <a:lnTo>
                    <a:pt x="1159725" y="584200"/>
                  </a:lnTo>
                  <a:lnTo>
                    <a:pt x="1159725" y="812800"/>
                  </a:lnTo>
                  <a:lnTo>
                    <a:pt x="1157559" y="825500"/>
                  </a:lnTo>
                  <a:lnTo>
                    <a:pt x="1151656" y="838200"/>
                  </a:lnTo>
                  <a:lnTo>
                    <a:pt x="1225742" y="838200"/>
                  </a:lnTo>
                  <a:lnTo>
                    <a:pt x="1230922" y="812800"/>
                  </a:lnTo>
                  <a:lnTo>
                    <a:pt x="1230922" y="584200"/>
                  </a:lnTo>
                  <a:lnTo>
                    <a:pt x="1228124" y="571500"/>
                  </a:lnTo>
                  <a:lnTo>
                    <a:pt x="1220495" y="558800"/>
                  </a:lnTo>
                  <a:lnTo>
                    <a:pt x="1209180" y="546100"/>
                  </a:lnTo>
                  <a:close/>
                </a:path>
                <a:path w="1231264" h="1625600">
                  <a:moveTo>
                    <a:pt x="1220487" y="457200"/>
                  </a:moveTo>
                  <a:lnTo>
                    <a:pt x="1170146" y="457200"/>
                  </a:lnTo>
                  <a:lnTo>
                    <a:pt x="1181457" y="469900"/>
                  </a:lnTo>
                  <a:lnTo>
                    <a:pt x="1209172" y="469900"/>
                  </a:lnTo>
                  <a:lnTo>
                    <a:pt x="1220487" y="457200"/>
                  </a:lnTo>
                  <a:close/>
                </a:path>
                <a:path w="1231264" h="1625600">
                  <a:moveTo>
                    <a:pt x="1146438" y="76200"/>
                  </a:moveTo>
                  <a:lnTo>
                    <a:pt x="1008434" y="76200"/>
                  </a:lnTo>
                  <a:lnTo>
                    <a:pt x="1049714" y="88900"/>
                  </a:lnTo>
                  <a:lnTo>
                    <a:pt x="1086152" y="114300"/>
                  </a:lnTo>
                  <a:lnTo>
                    <a:pt x="1116559" y="152400"/>
                  </a:lnTo>
                  <a:lnTo>
                    <a:pt x="1139749" y="177800"/>
                  </a:lnTo>
                  <a:lnTo>
                    <a:pt x="1154533" y="228600"/>
                  </a:lnTo>
                  <a:lnTo>
                    <a:pt x="1159725" y="266700"/>
                  </a:lnTo>
                  <a:lnTo>
                    <a:pt x="1159725" y="431800"/>
                  </a:lnTo>
                  <a:lnTo>
                    <a:pt x="1162521" y="457200"/>
                  </a:lnTo>
                  <a:lnTo>
                    <a:pt x="1228113" y="457200"/>
                  </a:lnTo>
                  <a:lnTo>
                    <a:pt x="1230909" y="431800"/>
                  </a:lnTo>
                  <a:lnTo>
                    <a:pt x="1230909" y="266700"/>
                  </a:lnTo>
                  <a:lnTo>
                    <a:pt x="1226593" y="215900"/>
                  </a:lnTo>
                  <a:lnTo>
                    <a:pt x="1214151" y="177800"/>
                  </a:lnTo>
                  <a:lnTo>
                    <a:pt x="1194346" y="139700"/>
                  </a:lnTo>
                  <a:lnTo>
                    <a:pt x="1167938" y="101600"/>
                  </a:lnTo>
                  <a:lnTo>
                    <a:pt x="1146438" y="76200"/>
                  </a:lnTo>
                  <a:close/>
                </a:path>
                <a:path w="1231264" h="1625600">
                  <a:moveTo>
                    <a:pt x="918006" y="76200"/>
                  </a:moveTo>
                  <a:lnTo>
                    <a:pt x="745347" y="76200"/>
                  </a:lnTo>
                  <a:lnTo>
                    <a:pt x="764444" y="88900"/>
                  </a:lnTo>
                  <a:lnTo>
                    <a:pt x="782332" y="101600"/>
                  </a:lnTo>
                  <a:lnTo>
                    <a:pt x="808850" y="114300"/>
                  </a:lnTo>
                  <a:lnTo>
                    <a:pt x="822527" y="127000"/>
                  </a:lnTo>
                  <a:lnTo>
                    <a:pt x="851839" y="127000"/>
                  </a:lnTo>
                  <a:lnTo>
                    <a:pt x="865009" y="114300"/>
                  </a:lnTo>
                  <a:lnTo>
                    <a:pt x="877735" y="101600"/>
                  </a:lnTo>
                  <a:lnTo>
                    <a:pt x="896954" y="88900"/>
                  </a:lnTo>
                  <a:lnTo>
                    <a:pt x="918006" y="76200"/>
                  </a:lnTo>
                  <a:close/>
                </a:path>
                <a:path w="1231264" h="1625600">
                  <a:moveTo>
                    <a:pt x="1011502" y="0"/>
                  </a:moveTo>
                  <a:lnTo>
                    <a:pt x="928750" y="0"/>
                  </a:lnTo>
                  <a:lnTo>
                    <a:pt x="895143" y="12700"/>
                  </a:lnTo>
                  <a:lnTo>
                    <a:pt x="863446" y="25400"/>
                  </a:lnTo>
                  <a:lnTo>
                    <a:pt x="834428" y="50800"/>
                  </a:lnTo>
                  <a:lnTo>
                    <a:pt x="1117024" y="50800"/>
                  </a:lnTo>
                  <a:lnTo>
                    <a:pt x="1098359" y="38100"/>
                  </a:lnTo>
                  <a:lnTo>
                    <a:pt x="1056709" y="12700"/>
                  </a:lnTo>
                  <a:lnTo>
                    <a:pt x="1011502" y="0"/>
                  </a:lnTo>
                  <a:close/>
                </a:path>
              </a:pathLst>
            </a:custGeom>
            <a:solidFill>
              <a:srgbClr val="FCAF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03038" y="6242660"/>
              <a:ext cx="71196" cy="9857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84154" y="6242660"/>
              <a:ext cx="71196" cy="9857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191647" y="4721402"/>
              <a:ext cx="1675130" cy="1853564"/>
            </a:xfrm>
            <a:custGeom>
              <a:avLst/>
              <a:gdLst/>
              <a:ahLst/>
              <a:cxnLst/>
              <a:rect l="l" t="t" r="r" b="b"/>
              <a:pathLst>
                <a:path w="1675129" h="1853565">
                  <a:moveTo>
                    <a:pt x="518337" y="247738"/>
                  </a:moveTo>
                  <a:lnTo>
                    <a:pt x="515734" y="234340"/>
                  </a:lnTo>
                  <a:lnTo>
                    <a:pt x="507911" y="222567"/>
                  </a:lnTo>
                  <a:lnTo>
                    <a:pt x="497052" y="211709"/>
                  </a:lnTo>
                  <a:lnTo>
                    <a:pt x="432396" y="147066"/>
                  </a:lnTo>
                  <a:lnTo>
                    <a:pt x="432396" y="247738"/>
                  </a:lnTo>
                  <a:lnTo>
                    <a:pt x="294170" y="385965"/>
                  </a:lnTo>
                  <a:lnTo>
                    <a:pt x="251218" y="392899"/>
                  </a:lnTo>
                  <a:lnTo>
                    <a:pt x="258152" y="349948"/>
                  </a:lnTo>
                  <a:lnTo>
                    <a:pt x="396367" y="211709"/>
                  </a:lnTo>
                  <a:lnTo>
                    <a:pt x="432396" y="247738"/>
                  </a:lnTo>
                  <a:lnTo>
                    <a:pt x="432396" y="147066"/>
                  </a:lnTo>
                  <a:lnTo>
                    <a:pt x="396367" y="125780"/>
                  </a:lnTo>
                  <a:lnTo>
                    <a:pt x="389394" y="126466"/>
                  </a:lnTo>
                  <a:lnTo>
                    <a:pt x="194373" y="313029"/>
                  </a:lnTo>
                  <a:lnTo>
                    <a:pt x="173075" y="430225"/>
                  </a:lnTo>
                  <a:lnTo>
                    <a:pt x="172732" y="438658"/>
                  </a:lnTo>
                  <a:lnTo>
                    <a:pt x="174345" y="446836"/>
                  </a:lnTo>
                  <a:lnTo>
                    <a:pt x="208216" y="471487"/>
                  </a:lnTo>
                  <a:lnTo>
                    <a:pt x="210096" y="471487"/>
                  </a:lnTo>
                  <a:lnTo>
                    <a:pt x="324256" y="453224"/>
                  </a:lnTo>
                  <a:lnTo>
                    <a:pt x="387921" y="392899"/>
                  </a:lnTo>
                  <a:lnTo>
                    <a:pt x="507911" y="272910"/>
                  </a:lnTo>
                  <a:lnTo>
                    <a:pt x="515734" y="261137"/>
                  </a:lnTo>
                  <a:lnTo>
                    <a:pt x="518337" y="247738"/>
                  </a:lnTo>
                  <a:close/>
                </a:path>
                <a:path w="1675129" h="1853565">
                  <a:moveTo>
                    <a:pt x="992492" y="217576"/>
                  </a:moveTo>
                  <a:lnTo>
                    <a:pt x="952855" y="154635"/>
                  </a:lnTo>
                  <a:lnTo>
                    <a:pt x="913866" y="132765"/>
                  </a:lnTo>
                  <a:lnTo>
                    <a:pt x="870102" y="125590"/>
                  </a:lnTo>
                  <a:lnTo>
                    <a:pt x="822147" y="133299"/>
                  </a:lnTo>
                  <a:lnTo>
                    <a:pt x="811898" y="138353"/>
                  </a:lnTo>
                  <a:lnTo>
                    <a:pt x="803935" y="146177"/>
                  </a:lnTo>
                  <a:lnTo>
                    <a:pt x="798791" y="156070"/>
                  </a:lnTo>
                  <a:lnTo>
                    <a:pt x="796950" y="167347"/>
                  </a:lnTo>
                  <a:lnTo>
                    <a:pt x="796950" y="280657"/>
                  </a:lnTo>
                  <a:lnTo>
                    <a:pt x="796950" y="374345"/>
                  </a:lnTo>
                  <a:lnTo>
                    <a:pt x="794893" y="384517"/>
                  </a:lnTo>
                  <a:lnTo>
                    <a:pt x="789279" y="392836"/>
                  </a:lnTo>
                  <a:lnTo>
                    <a:pt x="780973" y="398437"/>
                  </a:lnTo>
                  <a:lnTo>
                    <a:pt x="770788" y="400494"/>
                  </a:lnTo>
                  <a:lnTo>
                    <a:pt x="760615" y="398437"/>
                  </a:lnTo>
                  <a:lnTo>
                    <a:pt x="752309" y="392836"/>
                  </a:lnTo>
                  <a:lnTo>
                    <a:pt x="746696" y="384517"/>
                  </a:lnTo>
                  <a:lnTo>
                    <a:pt x="744639" y="374345"/>
                  </a:lnTo>
                  <a:lnTo>
                    <a:pt x="746696" y="364172"/>
                  </a:lnTo>
                  <a:lnTo>
                    <a:pt x="752309" y="355854"/>
                  </a:lnTo>
                  <a:lnTo>
                    <a:pt x="760615" y="350240"/>
                  </a:lnTo>
                  <a:lnTo>
                    <a:pt x="770788" y="348183"/>
                  </a:lnTo>
                  <a:lnTo>
                    <a:pt x="780973" y="350240"/>
                  </a:lnTo>
                  <a:lnTo>
                    <a:pt x="789279" y="355854"/>
                  </a:lnTo>
                  <a:lnTo>
                    <a:pt x="794893" y="364172"/>
                  </a:lnTo>
                  <a:lnTo>
                    <a:pt x="796950" y="374345"/>
                  </a:lnTo>
                  <a:lnTo>
                    <a:pt x="796950" y="280657"/>
                  </a:lnTo>
                  <a:lnTo>
                    <a:pt x="790625" y="279107"/>
                  </a:lnTo>
                  <a:lnTo>
                    <a:pt x="784148" y="277952"/>
                  </a:lnTo>
                  <a:lnTo>
                    <a:pt x="777544" y="277241"/>
                  </a:lnTo>
                  <a:lnTo>
                    <a:pt x="770788" y="276987"/>
                  </a:lnTo>
                  <a:lnTo>
                    <a:pt x="732929" y="284645"/>
                  </a:lnTo>
                  <a:lnTo>
                    <a:pt x="701992" y="305536"/>
                  </a:lnTo>
                  <a:lnTo>
                    <a:pt x="681113" y="336486"/>
                  </a:lnTo>
                  <a:lnTo>
                    <a:pt x="673442" y="374345"/>
                  </a:lnTo>
                  <a:lnTo>
                    <a:pt x="681113" y="412203"/>
                  </a:lnTo>
                  <a:lnTo>
                    <a:pt x="701992" y="443141"/>
                  </a:lnTo>
                  <a:lnTo>
                    <a:pt x="732929" y="464032"/>
                  </a:lnTo>
                  <a:lnTo>
                    <a:pt x="770788" y="471690"/>
                  </a:lnTo>
                  <a:lnTo>
                    <a:pt x="807834" y="464362"/>
                  </a:lnTo>
                  <a:lnTo>
                    <a:pt x="859345" y="414566"/>
                  </a:lnTo>
                  <a:lnTo>
                    <a:pt x="868083" y="376783"/>
                  </a:lnTo>
                  <a:lnTo>
                    <a:pt x="868146" y="348183"/>
                  </a:lnTo>
                  <a:lnTo>
                    <a:pt x="868146" y="280657"/>
                  </a:lnTo>
                  <a:lnTo>
                    <a:pt x="868146" y="196748"/>
                  </a:lnTo>
                  <a:lnTo>
                    <a:pt x="885228" y="198361"/>
                  </a:lnTo>
                  <a:lnTo>
                    <a:pt x="900633" y="204673"/>
                  </a:lnTo>
                  <a:lnTo>
                    <a:pt x="914857" y="215861"/>
                  </a:lnTo>
                  <a:lnTo>
                    <a:pt x="928344" y="232092"/>
                  </a:lnTo>
                  <a:lnTo>
                    <a:pt x="938631" y="241795"/>
                  </a:lnTo>
                  <a:lnTo>
                    <a:pt x="951382" y="246634"/>
                  </a:lnTo>
                  <a:lnTo>
                    <a:pt x="965022" y="246329"/>
                  </a:lnTo>
                  <a:lnTo>
                    <a:pt x="977950" y="240614"/>
                  </a:lnTo>
                  <a:lnTo>
                    <a:pt x="987653" y="230339"/>
                  </a:lnTo>
                  <a:lnTo>
                    <a:pt x="992492" y="217576"/>
                  </a:lnTo>
                  <a:close/>
                </a:path>
                <a:path w="1675129" h="1853565">
                  <a:moveTo>
                    <a:pt x="1011821" y="1775320"/>
                  </a:moveTo>
                  <a:lnTo>
                    <a:pt x="1007541" y="1761845"/>
                  </a:lnTo>
                  <a:lnTo>
                    <a:pt x="998372" y="1751088"/>
                  </a:lnTo>
                  <a:lnTo>
                    <a:pt x="986218" y="1744903"/>
                  </a:lnTo>
                  <a:lnTo>
                    <a:pt x="972616" y="1743722"/>
                  </a:lnTo>
                  <a:lnTo>
                    <a:pt x="959142" y="1748002"/>
                  </a:lnTo>
                  <a:lnTo>
                    <a:pt x="910285" y="1769795"/>
                  </a:lnTo>
                  <a:lnTo>
                    <a:pt x="861745" y="1780692"/>
                  </a:lnTo>
                  <a:lnTo>
                    <a:pt x="813333" y="1780692"/>
                  </a:lnTo>
                  <a:lnTo>
                    <a:pt x="764806" y="1769795"/>
                  </a:lnTo>
                  <a:lnTo>
                    <a:pt x="715949" y="1748002"/>
                  </a:lnTo>
                  <a:lnTo>
                    <a:pt x="702475" y="1743722"/>
                  </a:lnTo>
                  <a:lnTo>
                    <a:pt x="688873" y="1744903"/>
                  </a:lnTo>
                  <a:lnTo>
                    <a:pt x="676719" y="1751088"/>
                  </a:lnTo>
                  <a:lnTo>
                    <a:pt x="667550" y="1761845"/>
                  </a:lnTo>
                  <a:lnTo>
                    <a:pt x="663270" y="1775307"/>
                  </a:lnTo>
                  <a:lnTo>
                    <a:pt x="664438" y="1788909"/>
                  </a:lnTo>
                  <a:lnTo>
                    <a:pt x="720318" y="1829104"/>
                  </a:lnTo>
                  <a:lnTo>
                    <a:pt x="759333" y="1842592"/>
                  </a:lnTo>
                  <a:lnTo>
                    <a:pt x="798423" y="1850669"/>
                  </a:lnTo>
                  <a:lnTo>
                    <a:pt x="837539" y="1853374"/>
                  </a:lnTo>
                  <a:lnTo>
                    <a:pt x="876668" y="1850669"/>
                  </a:lnTo>
                  <a:lnTo>
                    <a:pt x="915758" y="1842592"/>
                  </a:lnTo>
                  <a:lnTo>
                    <a:pt x="954786" y="1829104"/>
                  </a:lnTo>
                  <a:lnTo>
                    <a:pt x="993698" y="1810245"/>
                  </a:lnTo>
                  <a:lnTo>
                    <a:pt x="1010640" y="1788909"/>
                  </a:lnTo>
                  <a:lnTo>
                    <a:pt x="1011821" y="1775320"/>
                  </a:lnTo>
                  <a:close/>
                </a:path>
                <a:path w="1675129" h="1853565">
                  <a:moveTo>
                    <a:pt x="1502460" y="261404"/>
                  </a:moveTo>
                  <a:lnTo>
                    <a:pt x="1494904" y="222529"/>
                  </a:lnTo>
                  <a:lnTo>
                    <a:pt x="1471015" y="183248"/>
                  </a:lnTo>
                  <a:lnTo>
                    <a:pt x="1436560" y="159880"/>
                  </a:lnTo>
                  <a:lnTo>
                    <a:pt x="1431264" y="158826"/>
                  </a:lnTo>
                  <a:lnTo>
                    <a:pt x="1431264" y="261404"/>
                  </a:lnTo>
                  <a:lnTo>
                    <a:pt x="1423784" y="288544"/>
                  </a:lnTo>
                  <a:lnTo>
                    <a:pt x="1402130" y="316572"/>
                  </a:lnTo>
                  <a:lnTo>
                    <a:pt x="1367472" y="344411"/>
                  </a:lnTo>
                  <a:lnTo>
                    <a:pt x="1320977" y="370967"/>
                  </a:lnTo>
                  <a:lnTo>
                    <a:pt x="1274470" y="344411"/>
                  </a:lnTo>
                  <a:lnTo>
                    <a:pt x="1239812" y="316572"/>
                  </a:lnTo>
                  <a:lnTo>
                    <a:pt x="1218158" y="288544"/>
                  </a:lnTo>
                  <a:lnTo>
                    <a:pt x="1210691" y="261404"/>
                  </a:lnTo>
                  <a:lnTo>
                    <a:pt x="1213078" y="247180"/>
                  </a:lnTo>
                  <a:lnTo>
                    <a:pt x="1220177" y="234734"/>
                  </a:lnTo>
                  <a:lnTo>
                    <a:pt x="1231861" y="225907"/>
                  </a:lnTo>
                  <a:lnTo>
                    <a:pt x="1248041" y="222542"/>
                  </a:lnTo>
                  <a:lnTo>
                    <a:pt x="1266228" y="225209"/>
                  </a:lnTo>
                  <a:lnTo>
                    <a:pt x="1279728" y="231228"/>
                  </a:lnTo>
                  <a:lnTo>
                    <a:pt x="1288478" y="237705"/>
                  </a:lnTo>
                  <a:lnTo>
                    <a:pt x="1292415" y="241719"/>
                  </a:lnTo>
                  <a:lnTo>
                    <a:pt x="1297952" y="248005"/>
                  </a:lnTo>
                  <a:lnTo>
                    <a:pt x="1304683" y="252628"/>
                  </a:lnTo>
                  <a:lnTo>
                    <a:pt x="1312341" y="255511"/>
                  </a:lnTo>
                  <a:lnTo>
                    <a:pt x="1320698" y="256590"/>
                  </a:lnTo>
                  <a:lnTo>
                    <a:pt x="1329131" y="255663"/>
                  </a:lnTo>
                  <a:lnTo>
                    <a:pt x="1336992" y="252628"/>
                  </a:lnTo>
                  <a:lnTo>
                    <a:pt x="1343914" y="247827"/>
                  </a:lnTo>
                  <a:lnTo>
                    <a:pt x="1349705" y="241465"/>
                  </a:lnTo>
                  <a:lnTo>
                    <a:pt x="1352575" y="238429"/>
                  </a:lnTo>
                  <a:lnTo>
                    <a:pt x="1360957" y="231927"/>
                  </a:lnTo>
                  <a:lnTo>
                    <a:pt x="1374762" y="225463"/>
                  </a:lnTo>
                  <a:lnTo>
                    <a:pt x="1393825" y="222542"/>
                  </a:lnTo>
                  <a:lnTo>
                    <a:pt x="1410106" y="225907"/>
                  </a:lnTo>
                  <a:lnTo>
                    <a:pt x="1421790" y="234734"/>
                  </a:lnTo>
                  <a:lnTo>
                    <a:pt x="1428877" y="247180"/>
                  </a:lnTo>
                  <a:lnTo>
                    <a:pt x="1431264" y="261404"/>
                  </a:lnTo>
                  <a:lnTo>
                    <a:pt x="1431264" y="158826"/>
                  </a:lnTo>
                  <a:lnTo>
                    <a:pt x="1393926" y="151358"/>
                  </a:lnTo>
                  <a:lnTo>
                    <a:pt x="1371473" y="153174"/>
                  </a:lnTo>
                  <a:lnTo>
                    <a:pt x="1351838" y="158000"/>
                  </a:lnTo>
                  <a:lnTo>
                    <a:pt x="1335011" y="164922"/>
                  </a:lnTo>
                  <a:lnTo>
                    <a:pt x="1320977" y="173024"/>
                  </a:lnTo>
                  <a:lnTo>
                    <a:pt x="1306944" y="164922"/>
                  </a:lnTo>
                  <a:lnTo>
                    <a:pt x="1290116" y="158000"/>
                  </a:lnTo>
                  <a:lnTo>
                    <a:pt x="1270495" y="153174"/>
                  </a:lnTo>
                  <a:lnTo>
                    <a:pt x="1248041" y="151358"/>
                  </a:lnTo>
                  <a:lnTo>
                    <a:pt x="1205407" y="159880"/>
                  </a:lnTo>
                  <a:lnTo>
                    <a:pt x="1170952" y="183248"/>
                  </a:lnTo>
                  <a:lnTo>
                    <a:pt x="1147902" y="218186"/>
                  </a:lnTo>
                  <a:lnTo>
                    <a:pt x="1139507" y="261404"/>
                  </a:lnTo>
                  <a:lnTo>
                    <a:pt x="1147533" y="304850"/>
                  </a:lnTo>
                  <a:lnTo>
                    <a:pt x="1168908" y="343077"/>
                  </a:lnTo>
                  <a:lnTo>
                    <a:pt x="1199540" y="376034"/>
                  </a:lnTo>
                  <a:lnTo>
                    <a:pt x="1235379" y="403669"/>
                  </a:lnTo>
                  <a:lnTo>
                    <a:pt x="1272324" y="425932"/>
                  </a:lnTo>
                  <a:lnTo>
                    <a:pt x="1310970" y="444868"/>
                  </a:lnTo>
                  <a:lnTo>
                    <a:pt x="1315974" y="445922"/>
                  </a:lnTo>
                  <a:lnTo>
                    <a:pt x="1325981" y="445922"/>
                  </a:lnTo>
                  <a:lnTo>
                    <a:pt x="1369644" y="425932"/>
                  </a:lnTo>
                  <a:lnTo>
                    <a:pt x="1406588" y="403669"/>
                  </a:lnTo>
                  <a:lnTo>
                    <a:pt x="1442415" y="376034"/>
                  </a:lnTo>
                  <a:lnTo>
                    <a:pt x="1447126" y="370967"/>
                  </a:lnTo>
                  <a:lnTo>
                    <a:pt x="1473060" y="343077"/>
                  </a:lnTo>
                  <a:lnTo>
                    <a:pt x="1494421" y="304850"/>
                  </a:lnTo>
                  <a:lnTo>
                    <a:pt x="1502460" y="261404"/>
                  </a:lnTo>
                  <a:close/>
                </a:path>
                <a:path w="1675129" h="1853565">
                  <a:moveTo>
                    <a:pt x="1675091" y="99529"/>
                  </a:moveTo>
                  <a:lnTo>
                    <a:pt x="1667256" y="60833"/>
                  </a:lnTo>
                  <a:lnTo>
                    <a:pt x="1645894" y="29184"/>
                  </a:lnTo>
                  <a:lnTo>
                    <a:pt x="1614258" y="7835"/>
                  </a:lnTo>
                  <a:lnTo>
                    <a:pt x="1575549" y="0"/>
                  </a:lnTo>
                  <a:lnTo>
                    <a:pt x="553897" y="0"/>
                  </a:lnTo>
                  <a:lnTo>
                    <a:pt x="540042" y="2806"/>
                  </a:lnTo>
                  <a:lnTo>
                    <a:pt x="528739" y="10426"/>
                  </a:lnTo>
                  <a:lnTo>
                    <a:pt x="521106" y="21742"/>
                  </a:lnTo>
                  <a:lnTo>
                    <a:pt x="518312" y="35598"/>
                  </a:lnTo>
                  <a:lnTo>
                    <a:pt x="521106" y="49453"/>
                  </a:lnTo>
                  <a:lnTo>
                    <a:pt x="528739" y="60769"/>
                  </a:lnTo>
                  <a:lnTo>
                    <a:pt x="540042" y="68402"/>
                  </a:lnTo>
                  <a:lnTo>
                    <a:pt x="553897" y="71196"/>
                  </a:lnTo>
                  <a:lnTo>
                    <a:pt x="1575549" y="71196"/>
                  </a:lnTo>
                  <a:lnTo>
                    <a:pt x="1586572" y="73431"/>
                  </a:lnTo>
                  <a:lnTo>
                    <a:pt x="1595577" y="79514"/>
                  </a:lnTo>
                  <a:lnTo>
                    <a:pt x="1601647" y="88519"/>
                  </a:lnTo>
                  <a:lnTo>
                    <a:pt x="1603883" y="99529"/>
                  </a:lnTo>
                  <a:lnTo>
                    <a:pt x="1603883" y="497738"/>
                  </a:lnTo>
                  <a:lnTo>
                    <a:pt x="1601647" y="508762"/>
                  </a:lnTo>
                  <a:lnTo>
                    <a:pt x="1595577" y="517766"/>
                  </a:lnTo>
                  <a:lnTo>
                    <a:pt x="1586572" y="523849"/>
                  </a:lnTo>
                  <a:lnTo>
                    <a:pt x="1575549" y="526072"/>
                  </a:lnTo>
                  <a:lnTo>
                    <a:pt x="1383258" y="526072"/>
                  </a:lnTo>
                  <a:lnTo>
                    <a:pt x="1371346" y="527659"/>
                  </a:lnTo>
                  <a:lnTo>
                    <a:pt x="1360398" y="532218"/>
                  </a:lnTo>
                  <a:lnTo>
                    <a:pt x="1350975" y="539419"/>
                  </a:lnTo>
                  <a:lnTo>
                    <a:pt x="1343647" y="548944"/>
                  </a:lnTo>
                  <a:lnTo>
                    <a:pt x="1320901" y="588327"/>
                  </a:lnTo>
                  <a:lnTo>
                    <a:pt x="1298181" y="548957"/>
                  </a:lnTo>
                  <a:lnTo>
                    <a:pt x="1290853" y="539432"/>
                  </a:lnTo>
                  <a:lnTo>
                    <a:pt x="1281430" y="532218"/>
                  </a:lnTo>
                  <a:lnTo>
                    <a:pt x="1270482" y="527659"/>
                  </a:lnTo>
                  <a:lnTo>
                    <a:pt x="1258557" y="526072"/>
                  </a:lnTo>
                  <a:lnTo>
                    <a:pt x="899883" y="526072"/>
                  </a:lnTo>
                  <a:lnTo>
                    <a:pt x="860272" y="548944"/>
                  </a:lnTo>
                  <a:lnTo>
                    <a:pt x="837539" y="588327"/>
                  </a:lnTo>
                  <a:lnTo>
                    <a:pt x="814793" y="548932"/>
                  </a:lnTo>
                  <a:lnTo>
                    <a:pt x="807453" y="539419"/>
                  </a:lnTo>
                  <a:lnTo>
                    <a:pt x="798042" y="532218"/>
                  </a:lnTo>
                  <a:lnTo>
                    <a:pt x="787095" y="527659"/>
                  </a:lnTo>
                  <a:lnTo>
                    <a:pt x="775182" y="526072"/>
                  </a:lnTo>
                  <a:lnTo>
                    <a:pt x="416521" y="526072"/>
                  </a:lnTo>
                  <a:lnTo>
                    <a:pt x="376897" y="548944"/>
                  </a:lnTo>
                  <a:lnTo>
                    <a:pt x="354164" y="588327"/>
                  </a:lnTo>
                  <a:lnTo>
                    <a:pt x="331431" y="548957"/>
                  </a:lnTo>
                  <a:lnTo>
                    <a:pt x="324104" y="539432"/>
                  </a:lnTo>
                  <a:lnTo>
                    <a:pt x="314680" y="532218"/>
                  </a:lnTo>
                  <a:lnTo>
                    <a:pt x="303733" y="527659"/>
                  </a:lnTo>
                  <a:lnTo>
                    <a:pt x="291807" y="526072"/>
                  </a:lnTo>
                  <a:lnTo>
                    <a:pt x="99529" y="526072"/>
                  </a:lnTo>
                  <a:lnTo>
                    <a:pt x="88506" y="523849"/>
                  </a:lnTo>
                  <a:lnTo>
                    <a:pt x="79502" y="517766"/>
                  </a:lnTo>
                  <a:lnTo>
                    <a:pt x="73418" y="508762"/>
                  </a:lnTo>
                  <a:lnTo>
                    <a:pt x="71183" y="497738"/>
                  </a:lnTo>
                  <a:lnTo>
                    <a:pt x="71183" y="99529"/>
                  </a:lnTo>
                  <a:lnTo>
                    <a:pt x="73418" y="88519"/>
                  </a:lnTo>
                  <a:lnTo>
                    <a:pt x="79502" y="79514"/>
                  </a:lnTo>
                  <a:lnTo>
                    <a:pt x="88506" y="73431"/>
                  </a:lnTo>
                  <a:lnTo>
                    <a:pt x="99529" y="71196"/>
                  </a:lnTo>
                  <a:lnTo>
                    <a:pt x="411581" y="71196"/>
                  </a:lnTo>
                  <a:lnTo>
                    <a:pt x="425437" y="68402"/>
                  </a:lnTo>
                  <a:lnTo>
                    <a:pt x="436753" y="60769"/>
                  </a:lnTo>
                  <a:lnTo>
                    <a:pt x="444373" y="49453"/>
                  </a:lnTo>
                  <a:lnTo>
                    <a:pt x="447167" y="35598"/>
                  </a:lnTo>
                  <a:lnTo>
                    <a:pt x="444373" y="21742"/>
                  </a:lnTo>
                  <a:lnTo>
                    <a:pt x="436753" y="10426"/>
                  </a:lnTo>
                  <a:lnTo>
                    <a:pt x="425437" y="2806"/>
                  </a:lnTo>
                  <a:lnTo>
                    <a:pt x="411581" y="0"/>
                  </a:lnTo>
                  <a:lnTo>
                    <a:pt x="99529" y="0"/>
                  </a:lnTo>
                  <a:lnTo>
                    <a:pt x="60833" y="7835"/>
                  </a:lnTo>
                  <a:lnTo>
                    <a:pt x="29184" y="29184"/>
                  </a:lnTo>
                  <a:lnTo>
                    <a:pt x="7835" y="60833"/>
                  </a:lnTo>
                  <a:lnTo>
                    <a:pt x="0" y="99529"/>
                  </a:lnTo>
                  <a:lnTo>
                    <a:pt x="0" y="497738"/>
                  </a:lnTo>
                  <a:lnTo>
                    <a:pt x="7835" y="536448"/>
                  </a:lnTo>
                  <a:lnTo>
                    <a:pt x="29184" y="568083"/>
                  </a:lnTo>
                  <a:lnTo>
                    <a:pt x="60833" y="589432"/>
                  </a:lnTo>
                  <a:lnTo>
                    <a:pt x="99529" y="597268"/>
                  </a:lnTo>
                  <a:lnTo>
                    <a:pt x="277126" y="597268"/>
                  </a:lnTo>
                  <a:lnTo>
                    <a:pt x="314553" y="662089"/>
                  </a:lnTo>
                  <a:lnTo>
                    <a:pt x="321881" y="671614"/>
                  </a:lnTo>
                  <a:lnTo>
                    <a:pt x="331304" y="678815"/>
                  </a:lnTo>
                  <a:lnTo>
                    <a:pt x="342239" y="683374"/>
                  </a:lnTo>
                  <a:lnTo>
                    <a:pt x="354152" y="684961"/>
                  </a:lnTo>
                  <a:lnTo>
                    <a:pt x="366077" y="683374"/>
                  </a:lnTo>
                  <a:lnTo>
                    <a:pt x="377024" y="678815"/>
                  </a:lnTo>
                  <a:lnTo>
                    <a:pt x="386448" y="671614"/>
                  </a:lnTo>
                  <a:lnTo>
                    <a:pt x="393776" y="662089"/>
                  </a:lnTo>
                  <a:lnTo>
                    <a:pt x="431203" y="597255"/>
                  </a:lnTo>
                  <a:lnTo>
                    <a:pt x="760488" y="597255"/>
                  </a:lnTo>
                  <a:lnTo>
                    <a:pt x="797928" y="662089"/>
                  </a:lnTo>
                  <a:lnTo>
                    <a:pt x="837539" y="684961"/>
                  </a:lnTo>
                  <a:lnTo>
                    <a:pt x="849464" y="683374"/>
                  </a:lnTo>
                  <a:lnTo>
                    <a:pt x="860399" y="678815"/>
                  </a:lnTo>
                  <a:lnTo>
                    <a:pt x="869823" y="671614"/>
                  </a:lnTo>
                  <a:lnTo>
                    <a:pt x="877150" y="662089"/>
                  </a:lnTo>
                  <a:lnTo>
                    <a:pt x="914590" y="597255"/>
                  </a:lnTo>
                  <a:lnTo>
                    <a:pt x="1243876" y="597255"/>
                  </a:lnTo>
                  <a:lnTo>
                    <a:pt x="1281303" y="662089"/>
                  </a:lnTo>
                  <a:lnTo>
                    <a:pt x="1320914" y="684961"/>
                  </a:lnTo>
                  <a:lnTo>
                    <a:pt x="1332852" y="683374"/>
                  </a:lnTo>
                  <a:lnTo>
                    <a:pt x="1343787" y="678815"/>
                  </a:lnTo>
                  <a:lnTo>
                    <a:pt x="1353210" y="671614"/>
                  </a:lnTo>
                  <a:lnTo>
                    <a:pt x="1360538" y="662089"/>
                  </a:lnTo>
                  <a:lnTo>
                    <a:pt x="1397965" y="597255"/>
                  </a:lnTo>
                  <a:lnTo>
                    <a:pt x="1575562" y="597255"/>
                  </a:lnTo>
                  <a:lnTo>
                    <a:pt x="1614271" y="589419"/>
                  </a:lnTo>
                  <a:lnTo>
                    <a:pt x="1645907" y="568071"/>
                  </a:lnTo>
                  <a:lnTo>
                    <a:pt x="1667256" y="536435"/>
                  </a:lnTo>
                  <a:lnTo>
                    <a:pt x="1675091" y="497725"/>
                  </a:lnTo>
                  <a:lnTo>
                    <a:pt x="1675091" y="99529"/>
                  </a:lnTo>
                  <a:close/>
                </a:path>
              </a:pathLst>
            </a:custGeom>
            <a:solidFill>
              <a:srgbClr val="FCAF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152465" y="1946968"/>
            <a:ext cx="5746750" cy="2296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¿QUÉ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QUIERO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MI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25" dirty="0">
                <a:solidFill>
                  <a:srgbClr val="231F20"/>
                </a:solidFill>
                <a:latin typeface="Whitney"/>
                <a:cs typeface="Whitney"/>
              </a:rPr>
              <a:t>VIDA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?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500">
              <a:latin typeface="Whitney"/>
              <a:cs typeface="Whitney"/>
            </a:endParaRPr>
          </a:p>
          <a:p>
            <a:pPr marL="74930" algn="ctr">
              <a:lnSpc>
                <a:spcPct val="100000"/>
              </a:lnSpc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¿CUÁLES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SON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MIS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SUEÑOS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?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500">
              <a:latin typeface="Whitney"/>
              <a:cs typeface="Whitney"/>
            </a:endParaRPr>
          </a:p>
          <a:p>
            <a:pPr algn="ctr">
              <a:lnSpc>
                <a:spcPct val="100000"/>
              </a:lnSpc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¿QUÉ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QUIERO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45" dirty="0">
                <a:solidFill>
                  <a:srgbClr val="231F20"/>
                </a:solidFill>
                <a:latin typeface="Whitney"/>
                <a:cs typeface="Whitney"/>
              </a:rPr>
              <a:t>APORTAR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MUNDO?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260632"/>
            <a:ext cx="4791075" cy="800100"/>
          </a:xfrm>
          <a:custGeom>
            <a:avLst/>
            <a:gdLst/>
            <a:ahLst/>
            <a:cxnLst/>
            <a:rect l="l" t="t" r="r" b="b"/>
            <a:pathLst>
              <a:path w="4791075" h="800100">
                <a:moveTo>
                  <a:pt x="0" y="800100"/>
                </a:moveTo>
                <a:lnTo>
                  <a:pt x="4790922" y="800100"/>
                </a:lnTo>
                <a:lnTo>
                  <a:pt x="4790922" y="0"/>
                </a:lnTo>
                <a:lnTo>
                  <a:pt x="0" y="0"/>
                </a:lnTo>
                <a:lnTo>
                  <a:pt x="0" y="8001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1195" y="2216182"/>
            <a:ext cx="4486910" cy="92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900" b="0" dirty="0">
                <a:latin typeface="Whitney"/>
                <a:cs typeface="Whitney"/>
              </a:rPr>
              <a:t>MI</a:t>
            </a:r>
            <a:r>
              <a:rPr sz="5900" b="0" spc="-55" dirty="0">
                <a:latin typeface="Whitney"/>
                <a:cs typeface="Whitney"/>
              </a:rPr>
              <a:t> </a:t>
            </a:r>
            <a:r>
              <a:rPr sz="5900" spc="-135" dirty="0"/>
              <a:t>META</a:t>
            </a:r>
            <a:r>
              <a:rPr sz="5900" spc="15" dirty="0"/>
              <a:t> </a:t>
            </a:r>
            <a:r>
              <a:rPr sz="5900" b="0" dirty="0">
                <a:latin typeface="Whitney"/>
                <a:cs typeface="Whitney"/>
              </a:rPr>
              <a:t>ES...</a:t>
            </a:r>
            <a:endParaRPr sz="5900">
              <a:latin typeface="Whitney"/>
              <a:cs typeface="Whitney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19452" y="3895142"/>
            <a:ext cx="2880360" cy="2880360"/>
          </a:xfrm>
          <a:custGeom>
            <a:avLst/>
            <a:gdLst/>
            <a:ahLst/>
            <a:cxnLst/>
            <a:rect l="l" t="t" r="r" b="b"/>
            <a:pathLst>
              <a:path w="2880359" h="2880359">
                <a:moveTo>
                  <a:pt x="747174" y="1714855"/>
                </a:moveTo>
                <a:lnTo>
                  <a:pt x="705262" y="1725341"/>
                </a:lnTo>
                <a:lnTo>
                  <a:pt x="673298" y="1754390"/>
                </a:lnTo>
                <a:lnTo>
                  <a:pt x="14828" y="2742082"/>
                </a:lnTo>
                <a:lnTo>
                  <a:pt x="0" y="2787045"/>
                </a:lnTo>
                <a:lnTo>
                  <a:pt x="2025" y="2810617"/>
                </a:lnTo>
                <a:lnTo>
                  <a:pt x="24571" y="2852750"/>
                </a:lnTo>
                <a:lnTo>
                  <a:pt x="64810" y="2876858"/>
                </a:lnTo>
                <a:lnTo>
                  <a:pt x="88704" y="2880118"/>
                </a:lnTo>
                <a:lnTo>
                  <a:pt x="609988" y="2880118"/>
                </a:lnTo>
                <a:lnTo>
                  <a:pt x="648863" y="2854352"/>
                </a:lnTo>
                <a:lnTo>
                  <a:pt x="639815" y="2808090"/>
                </a:lnTo>
                <a:lnTo>
                  <a:pt x="86063" y="2795739"/>
                </a:lnTo>
                <a:lnTo>
                  <a:pt x="83573" y="2791079"/>
                </a:lnTo>
                <a:lnTo>
                  <a:pt x="744812" y="1799221"/>
                </a:lnTo>
                <a:lnTo>
                  <a:pt x="850929" y="1799221"/>
                </a:lnTo>
                <a:lnTo>
                  <a:pt x="821037" y="1754390"/>
                </a:lnTo>
                <a:lnTo>
                  <a:pt x="806719" y="1737765"/>
                </a:lnTo>
                <a:lnTo>
                  <a:pt x="789073" y="1725336"/>
                </a:lnTo>
                <a:lnTo>
                  <a:pt x="768943" y="1717550"/>
                </a:lnTo>
                <a:lnTo>
                  <a:pt x="747174" y="1714855"/>
                </a:lnTo>
                <a:close/>
              </a:path>
              <a:path w="2880359" h="2880359">
                <a:moveTo>
                  <a:pt x="2236380" y="1799221"/>
                </a:moveTo>
                <a:lnTo>
                  <a:pt x="2134992" y="1799221"/>
                </a:lnTo>
                <a:lnTo>
                  <a:pt x="2796217" y="2791079"/>
                </a:lnTo>
                <a:lnTo>
                  <a:pt x="2794985" y="2793415"/>
                </a:lnTo>
                <a:lnTo>
                  <a:pt x="2793728" y="2795739"/>
                </a:lnTo>
                <a:lnTo>
                  <a:pt x="780346" y="2795739"/>
                </a:lnTo>
                <a:lnTo>
                  <a:pt x="763920" y="2799054"/>
                </a:lnTo>
                <a:lnTo>
                  <a:pt x="750509" y="2808095"/>
                </a:lnTo>
                <a:lnTo>
                  <a:pt x="741471" y="2821505"/>
                </a:lnTo>
                <a:lnTo>
                  <a:pt x="738157" y="2837929"/>
                </a:lnTo>
                <a:lnTo>
                  <a:pt x="741472" y="2854352"/>
                </a:lnTo>
                <a:lnTo>
                  <a:pt x="750512" y="2867763"/>
                </a:lnTo>
                <a:lnTo>
                  <a:pt x="763923" y="2876803"/>
                </a:lnTo>
                <a:lnTo>
                  <a:pt x="780346" y="2880118"/>
                </a:lnTo>
                <a:lnTo>
                  <a:pt x="2791086" y="2880118"/>
                </a:lnTo>
                <a:lnTo>
                  <a:pt x="2836729" y="2867517"/>
                </a:lnTo>
                <a:lnTo>
                  <a:pt x="2869369" y="2833217"/>
                </a:lnTo>
                <a:lnTo>
                  <a:pt x="2879796" y="2787045"/>
                </a:lnTo>
                <a:lnTo>
                  <a:pt x="2875506" y="2763774"/>
                </a:lnTo>
                <a:lnTo>
                  <a:pt x="2864962" y="2742082"/>
                </a:lnTo>
                <a:lnTo>
                  <a:pt x="2236380" y="1799221"/>
                </a:lnTo>
                <a:close/>
              </a:path>
              <a:path w="2880359" h="2880359">
                <a:moveTo>
                  <a:pt x="850929" y="1799221"/>
                </a:moveTo>
                <a:lnTo>
                  <a:pt x="749523" y="1799221"/>
                </a:lnTo>
                <a:lnTo>
                  <a:pt x="856445" y="1959610"/>
                </a:lnTo>
                <a:lnTo>
                  <a:pt x="299029" y="2795739"/>
                </a:lnTo>
                <a:lnTo>
                  <a:pt x="400438" y="2795739"/>
                </a:lnTo>
                <a:lnTo>
                  <a:pt x="1002838" y="1892134"/>
                </a:lnTo>
                <a:lnTo>
                  <a:pt x="1020007" y="1883549"/>
                </a:lnTo>
                <a:lnTo>
                  <a:pt x="907156" y="1883549"/>
                </a:lnTo>
                <a:lnTo>
                  <a:pt x="850929" y="1799221"/>
                </a:lnTo>
                <a:close/>
              </a:path>
              <a:path w="2880359" h="2880359">
                <a:moveTo>
                  <a:pt x="1896293" y="1769033"/>
                </a:moveTo>
                <a:lnTo>
                  <a:pt x="1630738" y="1769033"/>
                </a:lnTo>
                <a:lnTo>
                  <a:pt x="1876966" y="1892147"/>
                </a:lnTo>
                <a:lnTo>
                  <a:pt x="2479365" y="2795739"/>
                </a:lnTo>
                <a:lnTo>
                  <a:pt x="2580774" y="2795739"/>
                </a:lnTo>
                <a:lnTo>
                  <a:pt x="2023346" y="1959610"/>
                </a:lnTo>
                <a:lnTo>
                  <a:pt x="2074051" y="1883549"/>
                </a:lnTo>
                <a:lnTo>
                  <a:pt x="1972635" y="1883549"/>
                </a:lnTo>
                <a:lnTo>
                  <a:pt x="1896293" y="1769033"/>
                </a:lnTo>
                <a:close/>
              </a:path>
              <a:path w="2880359" h="2880359">
                <a:moveTo>
                  <a:pt x="1389685" y="1769021"/>
                </a:moveTo>
                <a:lnTo>
                  <a:pt x="1249052" y="1769021"/>
                </a:lnTo>
                <a:lnTo>
                  <a:pt x="1414584" y="1893163"/>
                </a:lnTo>
                <a:lnTo>
                  <a:pt x="1426736" y="1899498"/>
                </a:lnTo>
                <a:lnTo>
                  <a:pt x="1439900" y="1901607"/>
                </a:lnTo>
                <a:lnTo>
                  <a:pt x="1453091" y="1899494"/>
                </a:lnTo>
                <a:lnTo>
                  <a:pt x="1465206" y="1893163"/>
                </a:lnTo>
                <a:lnTo>
                  <a:pt x="1580540" y="1806676"/>
                </a:lnTo>
                <a:lnTo>
                  <a:pt x="1439895" y="1806676"/>
                </a:lnTo>
                <a:lnTo>
                  <a:pt x="1389685" y="1769021"/>
                </a:lnTo>
                <a:close/>
              </a:path>
              <a:path w="2880359" h="2880359">
                <a:moveTo>
                  <a:pt x="1346703" y="372770"/>
                </a:moveTo>
                <a:lnTo>
                  <a:pt x="1330284" y="376085"/>
                </a:lnTo>
                <a:lnTo>
                  <a:pt x="1316874" y="385125"/>
                </a:lnTo>
                <a:lnTo>
                  <a:pt x="1307830" y="398536"/>
                </a:lnTo>
                <a:lnTo>
                  <a:pt x="1304513" y="414959"/>
                </a:lnTo>
                <a:lnTo>
                  <a:pt x="1304513" y="1287500"/>
                </a:lnTo>
                <a:lnTo>
                  <a:pt x="907156" y="1883549"/>
                </a:lnTo>
                <a:lnTo>
                  <a:pt x="1020007" y="1883549"/>
                </a:lnTo>
                <a:lnTo>
                  <a:pt x="1249052" y="1769021"/>
                </a:lnTo>
                <a:lnTo>
                  <a:pt x="1389685" y="1769021"/>
                </a:lnTo>
                <a:lnTo>
                  <a:pt x="1365182" y="1750644"/>
                </a:lnTo>
                <a:lnTo>
                  <a:pt x="1097173" y="1750644"/>
                </a:lnTo>
                <a:lnTo>
                  <a:pt x="1437546" y="1240078"/>
                </a:lnTo>
                <a:lnTo>
                  <a:pt x="1575277" y="1240078"/>
                </a:lnTo>
                <a:lnTo>
                  <a:pt x="1575277" y="1171790"/>
                </a:lnTo>
                <a:lnTo>
                  <a:pt x="1388892" y="1171790"/>
                </a:lnTo>
                <a:lnTo>
                  <a:pt x="1388892" y="414959"/>
                </a:lnTo>
                <a:lnTo>
                  <a:pt x="1385577" y="398536"/>
                </a:lnTo>
                <a:lnTo>
                  <a:pt x="1376537" y="385125"/>
                </a:lnTo>
                <a:lnTo>
                  <a:pt x="1363126" y="376085"/>
                </a:lnTo>
                <a:lnTo>
                  <a:pt x="1346703" y="372770"/>
                </a:lnTo>
                <a:close/>
              </a:path>
              <a:path w="2880359" h="2880359">
                <a:moveTo>
                  <a:pt x="2132630" y="1714855"/>
                </a:moveTo>
                <a:lnTo>
                  <a:pt x="2090720" y="1725341"/>
                </a:lnTo>
                <a:lnTo>
                  <a:pt x="2058754" y="1754390"/>
                </a:lnTo>
                <a:lnTo>
                  <a:pt x="1972635" y="1883549"/>
                </a:lnTo>
                <a:lnTo>
                  <a:pt x="2074051" y="1883549"/>
                </a:lnTo>
                <a:lnTo>
                  <a:pt x="2130267" y="1799221"/>
                </a:lnTo>
                <a:lnTo>
                  <a:pt x="2236380" y="1799221"/>
                </a:lnTo>
                <a:lnTo>
                  <a:pt x="2206493" y="1754390"/>
                </a:lnTo>
                <a:lnTo>
                  <a:pt x="2192169" y="1737765"/>
                </a:lnTo>
                <a:lnTo>
                  <a:pt x="2174521" y="1725336"/>
                </a:lnTo>
                <a:lnTo>
                  <a:pt x="2154390" y="1717550"/>
                </a:lnTo>
                <a:lnTo>
                  <a:pt x="2132630" y="1714855"/>
                </a:lnTo>
                <a:close/>
              </a:path>
              <a:path w="2880359" h="2880359">
                <a:moveTo>
                  <a:pt x="1622486" y="1677611"/>
                </a:moveTo>
                <a:lnTo>
                  <a:pt x="1611243" y="1680213"/>
                </a:lnTo>
                <a:lnTo>
                  <a:pt x="1600957" y="1685886"/>
                </a:lnTo>
                <a:lnTo>
                  <a:pt x="1439895" y="1806676"/>
                </a:lnTo>
                <a:lnTo>
                  <a:pt x="1580540" y="1806676"/>
                </a:lnTo>
                <a:lnTo>
                  <a:pt x="1630738" y="1769033"/>
                </a:lnTo>
                <a:lnTo>
                  <a:pt x="1896293" y="1769033"/>
                </a:lnTo>
                <a:lnTo>
                  <a:pt x="1884033" y="1750644"/>
                </a:lnTo>
                <a:lnTo>
                  <a:pt x="1782618" y="1750644"/>
                </a:lnTo>
                <a:lnTo>
                  <a:pt x="1645140" y="1681899"/>
                </a:lnTo>
                <a:lnTo>
                  <a:pt x="1634007" y="1678152"/>
                </a:lnTo>
                <a:lnTo>
                  <a:pt x="1622486" y="1677611"/>
                </a:lnTo>
                <a:close/>
              </a:path>
              <a:path w="2880359" h="2880359">
                <a:moveTo>
                  <a:pt x="1257314" y="1677616"/>
                </a:moveTo>
                <a:lnTo>
                  <a:pt x="1245791" y="1678157"/>
                </a:lnTo>
                <a:lnTo>
                  <a:pt x="1234651" y="1681899"/>
                </a:lnTo>
                <a:lnTo>
                  <a:pt x="1097173" y="1750644"/>
                </a:lnTo>
                <a:lnTo>
                  <a:pt x="1365182" y="1750644"/>
                </a:lnTo>
                <a:lnTo>
                  <a:pt x="1278834" y="1685886"/>
                </a:lnTo>
                <a:lnTo>
                  <a:pt x="1268544" y="1680211"/>
                </a:lnTo>
                <a:lnTo>
                  <a:pt x="1257314" y="1677616"/>
                </a:lnTo>
                <a:close/>
              </a:path>
              <a:path w="2880359" h="2880359">
                <a:moveTo>
                  <a:pt x="1575277" y="1240078"/>
                </a:moveTo>
                <a:lnTo>
                  <a:pt x="1442245" y="1240078"/>
                </a:lnTo>
                <a:lnTo>
                  <a:pt x="1782618" y="1750644"/>
                </a:lnTo>
                <a:lnTo>
                  <a:pt x="1884033" y="1750644"/>
                </a:lnTo>
                <a:lnTo>
                  <a:pt x="1575277" y="1287500"/>
                </a:lnTo>
                <a:lnTo>
                  <a:pt x="1575277" y="1240078"/>
                </a:lnTo>
                <a:close/>
              </a:path>
              <a:path w="2880359" h="2880359">
                <a:moveTo>
                  <a:pt x="1439895" y="1155700"/>
                </a:moveTo>
                <a:lnTo>
                  <a:pt x="1426168" y="1156760"/>
                </a:lnTo>
                <a:lnTo>
                  <a:pt x="1412955" y="1159868"/>
                </a:lnTo>
                <a:lnTo>
                  <a:pt x="1400462" y="1164915"/>
                </a:lnTo>
                <a:lnTo>
                  <a:pt x="1388892" y="1171790"/>
                </a:lnTo>
                <a:lnTo>
                  <a:pt x="1490899" y="1171790"/>
                </a:lnTo>
                <a:lnTo>
                  <a:pt x="1479329" y="1164915"/>
                </a:lnTo>
                <a:lnTo>
                  <a:pt x="1466835" y="1159868"/>
                </a:lnTo>
                <a:lnTo>
                  <a:pt x="1453622" y="1156760"/>
                </a:lnTo>
                <a:lnTo>
                  <a:pt x="1439895" y="1155700"/>
                </a:lnTo>
                <a:close/>
              </a:path>
              <a:path w="2880359" h="2880359">
                <a:moveTo>
                  <a:pt x="1574385" y="84378"/>
                </a:moveTo>
                <a:lnTo>
                  <a:pt x="1488917" y="84378"/>
                </a:lnTo>
                <a:lnTo>
                  <a:pt x="1490899" y="86360"/>
                </a:lnTo>
                <a:lnTo>
                  <a:pt x="1490899" y="1171790"/>
                </a:lnTo>
                <a:lnTo>
                  <a:pt x="1575277" y="1171790"/>
                </a:lnTo>
                <a:lnTo>
                  <a:pt x="1575277" y="736727"/>
                </a:lnTo>
                <a:lnTo>
                  <a:pt x="2134420" y="736727"/>
                </a:lnTo>
                <a:lnTo>
                  <a:pt x="2134420" y="662343"/>
                </a:lnTo>
                <a:lnTo>
                  <a:pt x="2050041" y="662343"/>
                </a:lnTo>
                <a:lnTo>
                  <a:pt x="2037967" y="658068"/>
                </a:lnTo>
                <a:lnTo>
                  <a:pt x="2025403" y="654929"/>
                </a:lnTo>
                <a:lnTo>
                  <a:pt x="2012412" y="652995"/>
                </a:lnTo>
                <a:lnTo>
                  <a:pt x="1999051" y="652335"/>
                </a:lnTo>
                <a:lnTo>
                  <a:pt x="1575277" y="652335"/>
                </a:lnTo>
                <a:lnTo>
                  <a:pt x="1575277" y="177571"/>
                </a:lnTo>
                <a:lnTo>
                  <a:pt x="2123244" y="177571"/>
                </a:lnTo>
                <a:lnTo>
                  <a:pt x="2108278" y="148671"/>
                </a:lnTo>
                <a:lnTo>
                  <a:pt x="2078954" y="119347"/>
                </a:lnTo>
                <a:lnTo>
                  <a:pt x="2041796" y="100105"/>
                </a:lnTo>
                <a:lnTo>
                  <a:pt x="1999051" y="93192"/>
                </a:lnTo>
                <a:lnTo>
                  <a:pt x="1575277" y="93192"/>
                </a:lnTo>
                <a:lnTo>
                  <a:pt x="1575277" y="88785"/>
                </a:lnTo>
                <a:lnTo>
                  <a:pt x="1574385" y="84378"/>
                </a:lnTo>
                <a:close/>
              </a:path>
              <a:path w="2880359" h="2880359">
                <a:moveTo>
                  <a:pt x="1948048" y="736727"/>
                </a:moveTo>
                <a:lnTo>
                  <a:pt x="1863656" y="736727"/>
                </a:lnTo>
                <a:lnTo>
                  <a:pt x="1863698" y="867621"/>
                </a:lnTo>
                <a:lnTo>
                  <a:pt x="1863821" y="980592"/>
                </a:lnTo>
                <a:lnTo>
                  <a:pt x="1872365" y="1021751"/>
                </a:lnTo>
                <a:lnTo>
                  <a:pt x="1892525" y="1057185"/>
                </a:lnTo>
                <a:lnTo>
                  <a:pt x="1922199" y="1084930"/>
                </a:lnTo>
                <a:lnTo>
                  <a:pt x="1959285" y="1103018"/>
                </a:lnTo>
                <a:lnTo>
                  <a:pt x="2001680" y="1109484"/>
                </a:lnTo>
                <a:lnTo>
                  <a:pt x="2571084" y="1109484"/>
                </a:lnTo>
                <a:lnTo>
                  <a:pt x="2615460" y="1097761"/>
                </a:lnTo>
                <a:lnTo>
                  <a:pt x="2647881" y="1065263"/>
                </a:lnTo>
                <a:lnTo>
                  <a:pt x="2659453" y="1025105"/>
                </a:lnTo>
                <a:lnTo>
                  <a:pt x="2001680" y="1025105"/>
                </a:lnTo>
                <a:lnTo>
                  <a:pt x="1981553" y="1021289"/>
                </a:lnTo>
                <a:lnTo>
                  <a:pt x="1964755" y="1010888"/>
                </a:lnTo>
                <a:lnTo>
                  <a:pt x="1953024" y="995477"/>
                </a:lnTo>
                <a:lnTo>
                  <a:pt x="1948105" y="976655"/>
                </a:lnTo>
                <a:lnTo>
                  <a:pt x="1948646" y="966198"/>
                </a:lnTo>
                <a:lnTo>
                  <a:pt x="1970024" y="932138"/>
                </a:lnTo>
                <a:lnTo>
                  <a:pt x="1999051" y="923099"/>
                </a:lnTo>
                <a:lnTo>
                  <a:pt x="2041795" y="916186"/>
                </a:lnTo>
                <a:lnTo>
                  <a:pt x="2078950" y="896944"/>
                </a:lnTo>
                <a:lnTo>
                  <a:pt x="2108270" y="867621"/>
                </a:lnTo>
                <a:lnTo>
                  <a:pt x="2118019" y="848791"/>
                </a:lnTo>
                <a:lnTo>
                  <a:pt x="1948048" y="848791"/>
                </a:lnTo>
                <a:lnTo>
                  <a:pt x="1948048" y="736727"/>
                </a:lnTo>
                <a:close/>
              </a:path>
              <a:path w="2880359" h="2880359">
                <a:moveTo>
                  <a:pt x="2659451" y="457149"/>
                </a:moveTo>
                <a:lnTo>
                  <a:pt x="2573624" y="457149"/>
                </a:lnTo>
                <a:lnTo>
                  <a:pt x="2576177" y="461543"/>
                </a:lnTo>
                <a:lnTo>
                  <a:pt x="2441582" y="697077"/>
                </a:lnTo>
                <a:lnTo>
                  <a:pt x="2432846" y="718481"/>
                </a:lnTo>
                <a:lnTo>
                  <a:pt x="2430040" y="740295"/>
                </a:lnTo>
                <a:lnTo>
                  <a:pt x="2430043" y="741972"/>
                </a:lnTo>
                <a:lnTo>
                  <a:pt x="2432846" y="763760"/>
                </a:lnTo>
                <a:lnTo>
                  <a:pt x="2441582" y="785164"/>
                </a:lnTo>
                <a:lnTo>
                  <a:pt x="2576177" y="1020711"/>
                </a:lnTo>
                <a:lnTo>
                  <a:pt x="2573624" y="1025105"/>
                </a:lnTo>
                <a:lnTo>
                  <a:pt x="2659453" y="1025105"/>
                </a:lnTo>
                <a:lnTo>
                  <a:pt x="2659908" y="1021751"/>
                </a:lnTo>
                <a:lnTo>
                  <a:pt x="2659973" y="1020711"/>
                </a:lnTo>
                <a:lnTo>
                  <a:pt x="2657090" y="998329"/>
                </a:lnTo>
                <a:lnTo>
                  <a:pt x="2648159" y="976630"/>
                </a:lnTo>
                <a:lnTo>
                  <a:pt x="2514074" y="741972"/>
                </a:lnTo>
                <a:lnTo>
                  <a:pt x="2514074" y="740295"/>
                </a:lnTo>
                <a:lnTo>
                  <a:pt x="2648173" y="505612"/>
                </a:lnTo>
                <a:lnTo>
                  <a:pt x="2657090" y="483937"/>
                </a:lnTo>
                <a:lnTo>
                  <a:pt x="2660010" y="461270"/>
                </a:lnTo>
                <a:lnTo>
                  <a:pt x="2659451" y="457149"/>
                </a:lnTo>
                <a:close/>
              </a:path>
              <a:path w="2880359" h="2880359">
                <a:moveTo>
                  <a:pt x="2134420" y="736727"/>
                </a:moveTo>
                <a:lnTo>
                  <a:pt x="1999051" y="736727"/>
                </a:lnTo>
                <a:lnTo>
                  <a:pt x="2018880" y="740740"/>
                </a:lnTo>
                <a:lnTo>
                  <a:pt x="2035090" y="751678"/>
                </a:lnTo>
                <a:lnTo>
                  <a:pt x="2046028" y="767888"/>
                </a:lnTo>
                <a:lnTo>
                  <a:pt x="2050041" y="787717"/>
                </a:lnTo>
                <a:lnTo>
                  <a:pt x="2046028" y="807548"/>
                </a:lnTo>
                <a:lnTo>
                  <a:pt x="2035090" y="823763"/>
                </a:lnTo>
                <a:lnTo>
                  <a:pt x="2018880" y="834705"/>
                </a:lnTo>
                <a:lnTo>
                  <a:pt x="1999051" y="838720"/>
                </a:lnTo>
                <a:lnTo>
                  <a:pt x="1985917" y="839372"/>
                </a:lnTo>
                <a:lnTo>
                  <a:pt x="1972978" y="841298"/>
                </a:lnTo>
                <a:lnTo>
                  <a:pt x="1960325" y="844453"/>
                </a:lnTo>
                <a:lnTo>
                  <a:pt x="1948048" y="848791"/>
                </a:lnTo>
                <a:lnTo>
                  <a:pt x="2118019" y="848791"/>
                </a:lnTo>
                <a:lnTo>
                  <a:pt x="2127508" y="830463"/>
                </a:lnTo>
                <a:lnTo>
                  <a:pt x="2134420" y="787717"/>
                </a:lnTo>
                <a:lnTo>
                  <a:pt x="2134420" y="736727"/>
                </a:lnTo>
                <a:close/>
              </a:path>
              <a:path w="2880359" h="2880359">
                <a:moveTo>
                  <a:pt x="2123244" y="177571"/>
                </a:moveTo>
                <a:lnTo>
                  <a:pt x="1999051" y="177571"/>
                </a:lnTo>
                <a:lnTo>
                  <a:pt x="2018880" y="181584"/>
                </a:lnTo>
                <a:lnTo>
                  <a:pt x="2035090" y="192522"/>
                </a:lnTo>
                <a:lnTo>
                  <a:pt x="2046028" y="208732"/>
                </a:lnTo>
                <a:lnTo>
                  <a:pt x="2050041" y="228561"/>
                </a:lnTo>
                <a:lnTo>
                  <a:pt x="2050041" y="662343"/>
                </a:lnTo>
                <a:lnTo>
                  <a:pt x="2134420" y="662343"/>
                </a:lnTo>
                <a:lnTo>
                  <a:pt x="2134420" y="457149"/>
                </a:lnTo>
                <a:lnTo>
                  <a:pt x="2659451" y="457149"/>
                </a:lnTo>
                <a:lnTo>
                  <a:pt x="2656939" y="438621"/>
                </a:lnTo>
                <a:lnTo>
                  <a:pt x="2633601" y="398409"/>
                </a:lnTo>
                <a:lnTo>
                  <a:pt x="2594330" y="375797"/>
                </a:lnTo>
                <a:lnTo>
                  <a:pt x="2571084" y="372783"/>
                </a:lnTo>
                <a:lnTo>
                  <a:pt x="2134433" y="372783"/>
                </a:lnTo>
                <a:lnTo>
                  <a:pt x="2134431" y="228561"/>
                </a:lnTo>
                <a:lnTo>
                  <a:pt x="2127520" y="185829"/>
                </a:lnTo>
                <a:lnTo>
                  <a:pt x="2123244" y="177571"/>
                </a:lnTo>
                <a:close/>
              </a:path>
              <a:path w="2880359" h="2880359">
                <a:moveTo>
                  <a:pt x="1486492" y="0"/>
                </a:moveTo>
                <a:lnTo>
                  <a:pt x="1393299" y="0"/>
                </a:lnTo>
                <a:lnTo>
                  <a:pt x="1358777" y="6987"/>
                </a:lnTo>
                <a:lnTo>
                  <a:pt x="1330552" y="26033"/>
                </a:lnTo>
                <a:lnTo>
                  <a:pt x="1311503" y="54258"/>
                </a:lnTo>
                <a:lnTo>
                  <a:pt x="1304513" y="88785"/>
                </a:lnTo>
                <a:lnTo>
                  <a:pt x="1304513" y="246202"/>
                </a:lnTo>
                <a:lnTo>
                  <a:pt x="1307830" y="262625"/>
                </a:lnTo>
                <a:lnTo>
                  <a:pt x="1316874" y="276036"/>
                </a:lnTo>
                <a:lnTo>
                  <a:pt x="1330284" y="285076"/>
                </a:lnTo>
                <a:lnTo>
                  <a:pt x="1346703" y="288391"/>
                </a:lnTo>
                <a:lnTo>
                  <a:pt x="1363126" y="285076"/>
                </a:lnTo>
                <a:lnTo>
                  <a:pt x="1376537" y="276036"/>
                </a:lnTo>
                <a:lnTo>
                  <a:pt x="1385577" y="262625"/>
                </a:lnTo>
                <a:lnTo>
                  <a:pt x="1388892" y="246202"/>
                </a:lnTo>
                <a:lnTo>
                  <a:pt x="1388892" y="86360"/>
                </a:lnTo>
                <a:lnTo>
                  <a:pt x="1390873" y="84378"/>
                </a:lnTo>
                <a:lnTo>
                  <a:pt x="1574385" y="84378"/>
                </a:lnTo>
                <a:lnTo>
                  <a:pt x="1568289" y="54258"/>
                </a:lnTo>
                <a:lnTo>
                  <a:pt x="1549244" y="26033"/>
                </a:lnTo>
                <a:lnTo>
                  <a:pt x="1521019" y="6987"/>
                </a:lnTo>
                <a:lnTo>
                  <a:pt x="1486492" y="0"/>
                </a:lnTo>
                <a:close/>
              </a:path>
            </a:pathLst>
          </a:custGeom>
          <a:solidFill>
            <a:srgbClr val="FCAF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65599" y="1030499"/>
          <a:ext cx="7914640" cy="5494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1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spc="-1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01.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spc="-1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02.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03.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04.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05.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06.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3800" b="0" spc="-26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07.</a:t>
                      </a:r>
                      <a:endParaRPr sz="3800">
                        <a:latin typeface="Whitney"/>
                        <a:cs typeface="Whitney"/>
                      </a:endParaRPr>
                    </a:p>
                  </a:txBody>
                  <a:tcPr marL="0" marR="0" marT="83820" marB="0">
                    <a:lnL w="28575">
                      <a:solidFill>
                        <a:srgbClr val="FBAE2B"/>
                      </a:solidFill>
                      <a:prstDash val="solid"/>
                    </a:lnL>
                    <a:lnR w="28575">
                      <a:solidFill>
                        <a:srgbClr val="FBAE2B"/>
                      </a:solidFill>
                      <a:prstDash val="solid"/>
                    </a:lnR>
                    <a:lnT w="28575">
                      <a:solidFill>
                        <a:srgbClr val="FBAE2B"/>
                      </a:solidFill>
                      <a:prstDash val="solid"/>
                    </a:lnT>
                    <a:lnB w="28575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¿Por</a:t>
            </a:r>
            <a:r>
              <a:rPr spc="-5" dirty="0"/>
              <a:t> </a:t>
            </a:r>
            <a:r>
              <a:rPr dirty="0"/>
              <a:t>dónde</a:t>
            </a:r>
            <a:r>
              <a:rPr spc="-5" dirty="0"/>
              <a:t> empezamos </a:t>
            </a:r>
            <a:r>
              <a:rPr spc="-20" dirty="0"/>
              <a:t>para</a:t>
            </a:r>
            <a:r>
              <a:rPr dirty="0"/>
              <a:t> </a:t>
            </a:r>
            <a:r>
              <a:rPr spc="-5" dirty="0"/>
              <a:t>alcanzar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299" y="967759"/>
            <a:ext cx="372808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b="1" spc="-10" dirty="0">
                <a:solidFill>
                  <a:srgbClr val="FFFFFF"/>
                </a:solidFill>
                <a:latin typeface="Whitney"/>
                <a:cs typeface="Whitney"/>
              </a:rPr>
              <a:t>nuestros</a:t>
            </a:r>
            <a:r>
              <a:rPr sz="3900" b="1" spc="-4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spc="-25" dirty="0">
                <a:solidFill>
                  <a:srgbClr val="FFFFFF"/>
                </a:solidFill>
                <a:latin typeface="Whitney"/>
                <a:cs typeface="Whitney"/>
              </a:rPr>
              <a:t>sueños?</a:t>
            </a:r>
            <a:endParaRPr sz="39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299" y="3474609"/>
            <a:ext cx="5388701" cy="7668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4675" algn="l"/>
                <a:tab pos="2409190" algn="l"/>
              </a:tabLst>
            </a:pPr>
            <a:r>
              <a:rPr sz="4900" b="1" dirty="0">
                <a:solidFill>
                  <a:srgbClr val="FBAE2B"/>
                </a:solidFill>
                <a:latin typeface="Whitney"/>
                <a:cs typeface="Whitney"/>
              </a:rPr>
              <a:t>VENIR	A	CLASES</a:t>
            </a:r>
            <a:endParaRPr sz="4900" b="1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9988" y="487705"/>
            <a:ext cx="7890509" cy="1102360"/>
          </a:xfrm>
          <a:custGeom>
            <a:avLst/>
            <a:gdLst/>
            <a:ahLst/>
            <a:cxnLst/>
            <a:rect l="l" t="t" r="r" b="b"/>
            <a:pathLst>
              <a:path w="7890509" h="1102360">
                <a:moveTo>
                  <a:pt x="4541342" y="594360"/>
                </a:moveTo>
                <a:lnTo>
                  <a:pt x="0" y="594360"/>
                </a:lnTo>
                <a:lnTo>
                  <a:pt x="0" y="1102360"/>
                </a:lnTo>
                <a:lnTo>
                  <a:pt x="4541342" y="1102360"/>
                </a:lnTo>
                <a:lnTo>
                  <a:pt x="4541342" y="594360"/>
                </a:lnTo>
                <a:close/>
              </a:path>
              <a:path w="7890509" h="1102360">
                <a:moveTo>
                  <a:pt x="7890002" y="0"/>
                </a:moveTo>
                <a:lnTo>
                  <a:pt x="0" y="0"/>
                </a:lnTo>
                <a:lnTo>
                  <a:pt x="0" y="508000"/>
                </a:lnTo>
                <a:lnTo>
                  <a:pt x="7890002" y="508000"/>
                </a:lnTo>
                <a:lnTo>
                  <a:pt x="7890002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299" y="373400"/>
            <a:ext cx="781240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35" dirty="0"/>
              <a:t>¿Por</a:t>
            </a:r>
            <a:r>
              <a:rPr sz="3900" spc="-15" dirty="0"/>
              <a:t> </a:t>
            </a:r>
            <a:r>
              <a:rPr sz="3900" dirty="0"/>
              <a:t>qué</a:t>
            </a:r>
            <a:r>
              <a:rPr sz="3900" spc="-15" dirty="0"/>
              <a:t> venir </a:t>
            </a:r>
            <a:r>
              <a:rPr sz="3900" dirty="0"/>
              <a:t>a</a:t>
            </a:r>
            <a:r>
              <a:rPr sz="3900" spc="-10" dirty="0"/>
              <a:t> </a:t>
            </a:r>
            <a:r>
              <a:rPr sz="3900" dirty="0"/>
              <a:t>clases</a:t>
            </a:r>
            <a:r>
              <a:rPr sz="3900" spc="-15" dirty="0"/>
              <a:t> </a:t>
            </a:r>
            <a:r>
              <a:rPr sz="3900" spc="-5" dirty="0"/>
              <a:t>regularmente</a:t>
            </a:r>
            <a:endParaRPr sz="3900"/>
          </a:p>
        </p:txBody>
      </p:sp>
      <p:sp>
        <p:nvSpPr>
          <p:cNvPr id="4" name="object 4"/>
          <p:cNvSpPr txBox="1"/>
          <p:nvPr/>
        </p:nvSpPr>
        <p:spPr>
          <a:xfrm>
            <a:off x="707299" y="967759"/>
            <a:ext cx="456692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b="1" dirty="0">
                <a:solidFill>
                  <a:srgbClr val="FFFFFF"/>
                </a:solidFill>
                <a:latin typeface="Whitney"/>
                <a:cs typeface="Whitney"/>
              </a:rPr>
              <a:t>me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spc="-15" dirty="0">
                <a:solidFill>
                  <a:srgbClr val="FFFFFF"/>
                </a:solidFill>
                <a:latin typeface="Whitney"/>
                <a:cs typeface="Whitney"/>
              </a:rPr>
              <a:t>acerca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dirty="0">
                <a:solidFill>
                  <a:srgbClr val="FFFFFF"/>
                </a:solidFill>
                <a:latin typeface="Whitney"/>
                <a:cs typeface="Whitney"/>
              </a:rPr>
              <a:t>a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dirty="0">
                <a:solidFill>
                  <a:srgbClr val="FFFFFF"/>
                </a:solidFill>
                <a:latin typeface="Whitney"/>
                <a:cs typeface="Whitney"/>
              </a:rPr>
              <a:t>mi</a:t>
            </a:r>
            <a:r>
              <a:rPr sz="39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900" b="1" spc="-30" dirty="0">
                <a:solidFill>
                  <a:srgbClr val="FFFFFF"/>
                </a:solidFill>
                <a:latin typeface="Whitney"/>
                <a:cs typeface="Whitney"/>
              </a:rPr>
              <a:t>meta?</a:t>
            </a:r>
            <a:endParaRPr sz="39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9899" y="1938360"/>
            <a:ext cx="8590280" cy="417258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0650" marR="5080" indent="-108585">
              <a:lnSpc>
                <a:spcPct val="79900"/>
              </a:lnSpc>
              <a:spcBef>
                <a:spcPts val="675"/>
              </a:spcBef>
              <a:buClr>
                <a:srgbClr val="FBAE2B"/>
              </a:buClr>
              <a:buFont typeface="Whitney"/>
              <a:buChar char="·"/>
              <a:tabLst>
                <a:tab pos="149225" algn="l"/>
              </a:tabLst>
            </a:pPr>
            <a:r>
              <a:rPr dirty="0"/>
              <a:t>	</a:t>
            </a:r>
            <a:r>
              <a:rPr sz="2400" b="0" spc="-20" dirty="0">
                <a:solidFill>
                  <a:srgbClr val="231F20"/>
                </a:solidFill>
                <a:latin typeface="Whitney"/>
                <a:cs typeface="Whitney"/>
              </a:rPr>
              <a:t>Porque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aprendemos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contenido</a:t>
            </a:r>
            <a:r>
              <a:rPr sz="24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académico</a:t>
            </a:r>
            <a:r>
              <a:rPr sz="24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necesitaremos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día de mañana 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desenvolvernos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en el mundo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adulto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laboral,</a:t>
            </a:r>
            <a:endParaRPr sz="2400">
              <a:latin typeface="Whitney"/>
              <a:cs typeface="Whitney"/>
            </a:endParaRPr>
          </a:p>
          <a:p>
            <a:pPr marL="148590" indent="-136525">
              <a:lnSpc>
                <a:spcPct val="100000"/>
              </a:lnSpc>
              <a:spcBef>
                <a:spcPts val="1689"/>
              </a:spcBef>
              <a:buClr>
                <a:srgbClr val="FBAE2B"/>
              </a:buClr>
              <a:buChar char="·"/>
              <a:tabLst>
                <a:tab pos="149225" algn="l"/>
              </a:tabLst>
            </a:pP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Nos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permite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acceder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a la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dirty="0">
                <a:solidFill>
                  <a:srgbClr val="231F20"/>
                </a:solidFill>
                <a:latin typeface="Whitney"/>
                <a:cs typeface="Whitney"/>
              </a:rPr>
              <a:t>educación superior</a:t>
            </a:r>
            <a:r>
              <a:rPr sz="24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o a un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10" dirty="0">
                <a:solidFill>
                  <a:srgbClr val="231F20"/>
                </a:solidFill>
                <a:latin typeface="Whitney"/>
                <a:cs typeface="Whitney"/>
              </a:rPr>
              <a:t>trabajo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400">
              <a:latin typeface="Whitney"/>
              <a:cs typeface="Whitney"/>
            </a:endParaRPr>
          </a:p>
          <a:p>
            <a:pPr marL="120650" marR="88265" indent="-108585">
              <a:lnSpc>
                <a:spcPct val="79900"/>
              </a:lnSpc>
              <a:spcBef>
                <a:spcPts val="2265"/>
              </a:spcBef>
              <a:buClr>
                <a:srgbClr val="FBAE2B"/>
              </a:buClr>
              <a:buFont typeface="Whitney"/>
              <a:buChar char="·"/>
              <a:tabLst>
                <a:tab pos="149225" algn="l"/>
              </a:tabLst>
            </a:pPr>
            <a:r>
              <a:rPr dirty="0"/>
              <a:t>	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Aprendemos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a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relacionarnos</a:t>
            </a:r>
            <a:r>
              <a:rPr sz="24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otros,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hacer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amigos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aprender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a </a:t>
            </a:r>
            <a:r>
              <a:rPr sz="2400" b="0" spc="-509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resolver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conflictos</a:t>
            </a:r>
            <a:r>
              <a:rPr sz="24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estrechar </a:t>
            </a:r>
            <a:r>
              <a:rPr sz="2400" b="1" spc="-10" dirty="0">
                <a:solidFill>
                  <a:srgbClr val="231F20"/>
                </a:solidFill>
                <a:latin typeface="Whitney"/>
                <a:cs typeface="Whitney"/>
              </a:rPr>
              <a:t>lazos</a:t>
            </a:r>
            <a:r>
              <a:rPr sz="24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que pueden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durar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toda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la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vida.</a:t>
            </a:r>
            <a:endParaRPr sz="2400">
              <a:latin typeface="Whitney"/>
              <a:cs typeface="Whitney"/>
            </a:endParaRPr>
          </a:p>
          <a:p>
            <a:pPr marL="120650" marR="1339215" indent="-108585">
              <a:lnSpc>
                <a:spcPct val="79900"/>
              </a:lnSpc>
              <a:spcBef>
                <a:spcPts val="2270"/>
              </a:spcBef>
              <a:buClr>
                <a:srgbClr val="FBAE2B"/>
              </a:buClr>
              <a:buFont typeface="Whitney"/>
              <a:buChar char="·"/>
              <a:tabLst>
                <a:tab pos="149225" algn="l"/>
              </a:tabLst>
            </a:pPr>
            <a:r>
              <a:rPr dirty="0"/>
              <a:t>	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Nos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permite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desarrollar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los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hábitos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responsabilidad, </a:t>
            </a:r>
            <a:r>
              <a:rPr sz="2400" b="1" spc="-484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10" dirty="0">
                <a:solidFill>
                  <a:srgbClr val="231F20"/>
                </a:solidFill>
                <a:latin typeface="Whitney"/>
                <a:cs typeface="Whitney"/>
              </a:rPr>
              <a:t>perseverancia,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10" dirty="0">
                <a:solidFill>
                  <a:srgbClr val="231F20"/>
                </a:solidFill>
                <a:latin typeface="Whitney"/>
                <a:cs typeface="Whitney"/>
              </a:rPr>
              <a:t>tolerancia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dirty="0">
                <a:solidFill>
                  <a:srgbClr val="231F20"/>
                </a:solidFill>
                <a:latin typeface="Whitney"/>
                <a:cs typeface="Whitney"/>
              </a:rPr>
              <a:t>a la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 frustración,</a:t>
            </a:r>
            <a:r>
              <a:rPr sz="24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1" spc="-5" dirty="0">
                <a:solidFill>
                  <a:srgbClr val="231F20"/>
                </a:solidFill>
                <a:latin typeface="Whitney"/>
                <a:cs typeface="Whitney"/>
              </a:rPr>
              <a:t>esfuerzo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400">
              <a:latin typeface="Whitney"/>
              <a:cs typeface="Whitney"/>
            </a:endParaRPr>
          </a:p>
          <a:p>
            <a:pPr marL="120650" marR="1290320" indent="-108585">
              <a:lnSpc>
                <a:spcPct val="79900"/>
              </a:lnSpc>
              <a:spcBef>
                <a:spcPts val="2265"/>
              </a:spcBef>
              <a:buClr>
                <a:srgbClr val="FBAE2B"/>
              </a:buClr>
              <a:buFont typeface="Whitney"/>
              <a:buChar char="·"/>
              <a:tabLst>
                <a:tab pos="149225" algn="l"/>
              </a:tabLst>
            </a:pPr>
            <a:r>
              <a:rPr dirty="0"/>
              <a:t>	</a:t>
            </a:r>
            <a:r>
              <a:rPr sz="2400" b="0" spc="-20" dirty="0">
                <a:solidFill>
                  <a:srgbClr val="231F20"/>
                </a:solidFill>
                <a:latin typeface="Whitney"/>
                <a:cs typeface="Whitney"/>
              </a:rPr>
              <a:t>Porque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aprendemos </a:t>
            </a:r>
            <a:r>
              <a:rPr sz="2400" b="1" spc="-10" dirty="0">
                <a:solidFill>
                  <a:srgbClr val="231F20"/>
                </a:solidFill>
                <a:latin typeface="Whitney"/>
                <a:cs typeface="Whitney"/>
              </a:rPr>
              <a:t>resolver </a:t>
            </a:r>
            <a:r>
              <a:rPr sz="2400" b="1" dirty="0">
                <a:solidFill>
                  <a:srgbClr val="231F20"/>
                </a:solidFill>
                <a:latin typeface="Whitney"/>
                <a:cs typeface="Whitney"/>
              </a:rPr>
              <a:t>las dificultades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que se 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van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presentando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día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5" dirty="0">
                <a:solidFill>
                  <a:srgbClr val="231F20"/>
                </a:solidFill>
                <a:latin typeface="Whitney"/>
                <a:cs typeface="Whitney"/>
              </a:rPr>
              <a:t>día.Y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vida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está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llena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dificultades.</a:t>
            </a:r>
            <a:endParaRPr sz="24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511238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35" dirty="0"/>
              <a:t>ACTIVIDAD</a:t>
            </a:r>
            <a:r>
              <a:rPr sz="3400" spc="-5" dirty="0"/>
              <a:t> </a:t>
            </a:r>
            <a:r>
              <a:rPr sz="3400" dirty="0"/>
              <a:t>-</a:t>
            </a:r>
            <a:r>
              <a:rPr sz="3400" spc="-10" dirty="0"/>
              <a:t> </a:t>
            </a:r>
            <a:r>
              <a:rPr sz="3400" dirty="0"/>
              <a:t>1°</a:t>
            </a:r>
            <a:r>
              <a:rPr sz="3400" spc="-5" dirty="0"/>
              <a:t> </a:t>
            </a:r>
            <a:r>
              <a:rPr sz="3400" dirty="0"/>
              <a:t>a</a:t>
            </a:r>
            <a:r>
              <a:rPr sz="3400" spc="-5" dirty="0"/>
              <a:t> </a:t>
            </a:r>
            <a:r>
              <a:rPr sz="3400" dirty="0"/>
              <a:t>4°</a:t>
            </a:r>
            <a:r>
              <a:rPr sz="3400" spc="-5" dirty="0"/>
              <a:t> </a:t>
            </a:r>
            <a:r>
              <a:rPr sz="3400" spc="-10" dirty="0"/>
              <a:t>básico</a:t>
            </a:r>
            <a:endParaRPr sz="3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2196000"/>
          <a:ext cx="9114790" cy="4045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57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3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MI</a:t>
                      </a:r>
                      <a:r>
                        <a:rPr sz="14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SUEÑO</a:t>
                      </a:r>
                      <a:r>
                        <a:rPr sz="14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ES…</a:t>
                      </a:r>
                      <a:endParaRPr sz="1400">
                        <a:latin typeface="Whitney"/>
                        <a:cs typeface="Whitney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  <a:solidFill>
                      <a:srgbClr val="FEF7E9"/>
                    </a:solidFill>
                  </a:tcPr>
                </a:tc>
                <a:tc>
                  <a:txBody>
                    <a:bodyPr/>
                    <a:lstStyle/>
                    <a:p>
                      <a:pPr marL="11290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¿CÓMO</a:t>
                      </a:r>
                      <a:r>
                        <a:rPr sz="1400" b="1" spc="-2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CUMPLO</a:t>
                      </a:r>
                      <a:r>
                        <a:rPr sz="1400" b="1" spc="-1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MI</a:t>
                      </a:r>
                      <a:r>
                        <a:rPr sz="1400" b="1" spc="-2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SUEÑO?</a:t>
                      </a:r>
                      <a:endParaRPr sz="1400">
                        <a:latin typeface="Whitney"/>
                        <a:cs typeface="Whitney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  <a:solidFill>
                      <a:srgbClr val="FE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5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641032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35" dirty="0"/>
              <a:t>ACTIVIDAD</a:t>
            </a:r>
            <a:r>
              <a:rPr sz="3400" spc="-5" dirty="0"/>
              <a:t> </a:t>
            </a:r>
            <a:r>
              <a:rPr sz="3400" dirty="0"/>
              <a:t>-</a:t>
            </a:r>
            <a:r>
              <a:rPr sz="3400" spc="-5" dirty="0"/>
              <a:t> </a:t>
            </a:r>
            <a:r>
              <a:rPr sz="3400" dirty="0"/>
              <a:t>5°</a:t>
            </a:r>
            <a:r>
              <a:rPr sz="3400" spc="-5" dirty="0"/>
              <a:t> </a:t>
            </a:r>
            <a:r>
              <a:rPr sz="3400" spc="-10" dirty="0"/>
              <a:t>básico</a:t>
            </a:r>
            <a:r>
              <a:rPr sz="3400" spc="-5" dirty="0"/>
              <a:t> </a:t>
            </a:r>
            <a:r>
              <a:rPr sz="3400" dirty="0"/>
              <a:t>a</a:t>
            </a:r>
            <a:r>
              <a:rPr sz="3400" spc="-5" dirty="0"/>
              <a:t> </a:t>
            </a:r>
            <a:r>
              <a:rPr sz="3400" dirty="0"/>
              <a:t>4° medio</a:t>
            </a:r>
            <a:endParaRPr sz="3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2196000"/>
          <a:ext cx="9145905" cy="4225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4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1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070">
                <a:tc>
                  <a:txBody>
                    <a:bodyPr/>
                    <a:lstStyle/>
                    <a:p>
                      <a:pPr marL="238760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MI</a:t>
                      </a:r>
                      <a:r>
                        <a:rPr sz="1400" b="1" spc="-2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SUEÑO</a:t>
                      </a:r>
                      <a:r>
                        <a:rPr sz="1400" b="1" spc="-1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O</a:t>
                      </a:r>
                      <a:r>
                        <a:rPr sz="1400" b="1" spc="-1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3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META</a:t>
                      </a:r>
                      <a:r>
                        <a:rPr sz="1400" b="1" spc="-1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ES…</a:t>
                      </a:r>
                      <a:endParaRPr sz="1400">
                        <a:latin typeface="Whitney"/>
                        <a:cs typeface="Whitney"/>
                      </a:endParaRPr>
                    </a:p>
                  </a:txBody>
                  <a:tcPr marL="0" marR="0" marT="16637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  <a:solidFill>
                      <a:srgbClr val="FEF7E9"/>
                    </a:solidFill>
                  </a:tcPr>
                </a:tc>
                <a:tc>
                  <a:txBody>
                    <a:bodyPr/>
                    <a:lstStyle/>
                    <a:p>
                      <a:pPr marL="159385" marR="151765" algn="ctr">
                        <a:lnSpc>
                          <a:spcPct val="77400"/>
                        </a:lnSpc>
                        <a:spcBef>
                          <a:spcPts val="390"/>
                        </a:spcBef>
                      </a:pP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¿QUÉ</a:t>
                      </a:r>
                      <a:r>
                        <a:rPr sz="1400" b="1" spc="-1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PUEDO</a:t>
                      </a:r>
                      <a:r>
                        <a:rPr sz="1400" b="1" spc="-1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HACER </a:t>
                      </a:r>
                      <a:r>
                        <a:rPr sz="1400" b="1" spc="-4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YO</a:t>
                      </a:r>
                      <a:r>
                        <a:rPr sz="1400" b="1" spc="-1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PARA</a:t>
                      </a:r>
                      <a:r>
                        <a:rPr sz="1400" b="1" spc="-1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ASISTIR</a:t>
                      </a:r>
                      <a:r>
                        <a:rPr sz="1400" b="1" spc="-1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A </a:t>
                      </a:r>
                      <a:r>
                        <a:rPr sz="1400" b="1" spc="-28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CLASES Y ASÍ </a:t>
                      </a:r>
                      <a:r>
                        <a:rPr sz="14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ESTAR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MÁS 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CERCA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DE MIS </a:t>
                      </a:r>
                      <a:r>
                        <a:rPr sz="1400" b="1" spc="-28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METAS?</a:t>
                      </a:r>
                      <a:endParaRPr sz="1400">
                        <a:latin typeface="Whitney"/>
                        <a:cs typeface="Whitney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  <a:solidFill>
                      <a:srgbClr val="FEF7E9"/>
                    </a:solidFill>
                  </a:tcPr>
                </a:tc>
                <a:tc>
                  <a:txBody>
                    <a:bodyPr/>
                    <a:lstStyle/>
                    <a:p>
                      <a:pPr marL="1128395" marR="396240" indent="-725170">
                        <a:lnSpc>
                          <a:spcPct val="77400"/>
                        </a:lnSpc>
                        <a:spcBef>
                          <a:spcPts val="1040"/>
                        </a:spcBef>
                      </a:pP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¿CÓMO</a:t>
                      </a:r>
                      <a:r>
                        <a:rPr sz="14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PUEDE</a:t>
                      </a:r>
                      <a:r>
                        <a:rPr sz="14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AYUDARME</a:t>
                      </a:r>
                      <a:r>
                        <a:rPr sz="14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EL </a:t>
                      </a:r>
                      <a:r>
                        <a:rPr sz="1400" b="1" spc="-28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PROFESOR?</a:t>
                      </a:r>
                      <a:endParaRPr sz="1400">
                        <a:latin typeface="Whitney"/>
                        <a:cs typeface="Whitney"/>
                      </a:endParaRPr>
                    </a:p>
                  </a:txBody>
                  <a:tcPr marL="0" marR="0" marT="13208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  <a:solidFill>
                      <a:srgbClr val="FEF7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30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1.</a:t>
                      </a:r>
                      <a:endParaRPr sz="1200">
                        <a:latin typeface="Whitney"/>
                        <a:cs typeface="Whitney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3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2.</a:t>
                      </a:r>
                      <a:endParaRPr sz="1200">
                        <a:latin typeface="Whitney"/>
                        <a:cs typeface="Whitney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3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3.</a:t>
                      </a:r>
                      <a:endParaRPr sz="1200">
                        <a:latin typeface="Whitney"/>
                        <a:cs typeface="Whitney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63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4.</a:t>
                      </a:r>
                      <a:endParaRPr sz="1200">
                        <a:latin typeface="Whitney"/>
                        <a:cs typeface="Whitney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CAF2B"/>
                      </a:solidFill>
                      <a:prstDash val="solid"/>
                    </a:lnL>
                    <a:lnR w="12700">
                      <a:solidFill>
                        <a:srgbClr val="FCAF2B"/>
                      </a:solidFill>
                      <a:prstDash val="solid"/>
                    </a:lnR>
                    <a:lnT w="12700">
                      <a:solidFill>
                        <a:srgbClr val="FCAF2B"/>
                      </a:solidFill>
                      <a:prstDash val="solid"/>
                    </a:lnT>
                    <a:lnB w="12700">
                      <a:solidFill>
                        <a:srgbClr val="FCAF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299</Words>
  <Application>Microsoft Office PowerPoint</Application>
  <PresentationFormat>Personalizado</PresentationFormat>
  <Paragraphs>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Calibri</vt:lpstr>
      <vt:lpstr>Times New Roman</vt:lpstr>
      <vt:lpstr>Whitney</vt:lpstr>
      <vt:lpstr>Office Theme</vt:lpstr>
      <vt:lpstr>Asistencia escolar</vt:lpstr>
      <vt:lpstr>Mi futuro se construye HOY</vt:lpstr>
      <vt:lpstr>¿Alguna vez te has preguntado?</vt:lpstr>
      <vt:lpstr>MI META ES...</vt:lpstr>
      <vt:lpstr>Presentación de PowerPoint</vt:lpstr>
      <vt:lpstr>¿Por dónde empezamos para alcanzar</vt:lpstr>
      <vt:lpstr>¿Por qué venir a clases regularmente</vt:lpstr>
      <vt:lpstr>ACTIVIDAD - 1° a 4° básico</vt:lpstr>
      <vt:lpstr>ACTIVIDAD - 5° básico a 4° medio</vt:lpstr>
      <vt:lpstr>¡ GRACIAS POR PARTICIPAR !</vt:lpstr>
      <vt:lpstr>Asistencia escolar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escolar</dc:title>
  <dc:creator>Ana  Garcia Pereira</dc:creator>
  <cp:lastModifiedBy>Ana  Garcia Pereira</cp:lastModifiedBy>
  <cp:revision>3</cp:revision>
  <dcterms:created xsi:type="dcterms:W3CDTF">2021-07-28T15:08:17Z</dcterms:created>
  <dcterms:modified xsi:type="dcterms:W3CDTF">2023-05-29T19:51:47Z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2021-06-03T00:00:00Z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2021-07-28T00:00:00Z</vt:filetime>
  </property>
</Properties>
</file>