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0058400" cy="7772400"/>
  <p:notesSz cx="10058400" cy="7772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87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00" b="0" i="0">
                <a:solidFill>
                  <a:srgbClr val="231F20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41579" y="190830"/>
            <a:ext cx="9575800" cy="7390765"/>
          </a:xfrm>
          <a:custGeom>
            <a:avLst/>
            <a:gdLst/>
            <a:ahLst/>
            <a:cxnLst/>
            <a:rect l="l" t="t" r="r" b="b"/>
            <a:pathLst>
              <a:path w="9575800" h="7390765">
                <a:moveTo>
                  <a:pt x="0" y="7390726"/>
                </a:moveTo>
                <a:lnTo>
                  <a:pt x="9575253" y="7390726"/>
                </a:lnTo>
                <a:lnTo>
                  <a:pt x="9575253" y="0"/>
                </a:lnTo>
                <a:lnTo>
                  <a:pt x="0" y="0"/>
                </a:lnTo>
                <a:lnTo>
                  <a:pt x="0" y="7390726"/>
                </a:lnTo>
                <a:close/>
              </a:path>
            </a:pathLst>
          </a:custGeom>
          <a:ln w="54749">
            <a:solidFill>
              <a:srgbClr val="FBAE2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82093" y="1998522"/>
            <a:ext cx="3494212" cy="55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4500" y="2231969"/>
            <a:ext cx="9169400" cy="24942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0" i="0">
                <a:solidFill>
                  <a:srgbClr val="231F20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400" y="0"/>
                </a:moveTo>
                <a:lnTo>
                  <a:pt x="0" y="0"/>
                </a:lnTo>
                <a:lnTo>
                  <a:pt x="0" y="7772400"/>
                </a:lnTo>
                <a:lnTo>
                  <a:pt x="10058400" y="77724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45720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508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Asistencia</a:t>
            </a:r>
            <a:r>
              <a:rPr spc="-70" dirty="0"/>
              <a:t> </a:t>
            </a:r>
            <a:r>
              <a:rPr spc="-5" dirty="0"/>
              <a:t>escolar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245603" y="3682346"/>
            <a:ext cx="7567295" cy="1676009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60000" rIns="0" bIns="360000" rtlCol="0" anchor="ctr">
            <a:spAutoFit/>
          </a:bodyPr>
          <a:lstStyle/>
          <a:p>
            <a:pPr marL="2388235">
              <a:lnSpc>
                <a:spcPts val="3740"/>
              </a:lnSpc>
              <a:spcBef>
                <a:spcPts val="2490"/>
              </a:spcBef>
            </a:pP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EL</a:t>
            </a:r>
            <a:r>
              <a:rPr sz="3400" b="1" spc="-3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20" dirty="0">
                <a:solidFill>
                  <a:srgbClr val="FBAE2B"/>
                </a:solidFill>
                <a:latin typeface="Whitney"/>
                <a:cs typeface="Whitney"/>
              </a:rPr>
              <a:t>VÍNCULO</a:t>
            </a:r>
            <a:endParaRPr sz="3400" dirty="0">
              <a:latin typeface="Whitney"/>
              <a:cs typeface="Whitney"/>
            </a:endParaRPr>
          </a:p>
          <a:p>
            <a:pPr algn="ctr">
              <a:lnSpc>
                <a:spcPts val="3740"/>
              </a:lnSpc>
            </a:pP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Una</a:t>
            </a:r>
            <a:r>
              <a:rPr sz="3400" b="1" spc="-2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estrategia</a:t>
            </a:r>
            <a:r>
              <a:rPr sz="3400" b="1" spc="-2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poderosa</a:t>
            </a:r>
            <a:endParaRPr sz="3400" dirty="0">
              <a:latin typeface="Whitney"/>
              <a:cs typeface="Whitney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273194" y="457200"/>
            <a:ext cx="1512570" cy="1323340"/>
            <a:chOff x="4273194" y="457200"/>
            <a:chExt cx="1512570" cy="1323340"/>
          </a:xfrm>
        </p:grpSpPr>
        <p:sp>
          <p:nvSpPr>
            <p:cNvPr id="7" name="object 7"/>
            <p:cNvSpPr/>
            <p:nvPr/>
          </p:nvSpPr>
          <p:spPr>
            <a:xfrm>
              <a:off x="4273194" y="457200"/>
              <a:ext cx="1512570" cy="1323340"/>
            </a:xfrm>
            <a:custGeom>
              <a:avLst/>
              <a:gdLst/>
              <a:ahLst/>
              <a:cxnLst/>
              <a:rect l="l" t="t" r="r" b="b"/>
              <a:pathLst>
                <a:path w="1512570" h="1323339">
                  <a:moveTo>
                    <a:pt x="1511998" y="0"/>
                  </a:moveTo>
                  <a:lnTo>
                    <a:pt x="0" y="0"/>
                  </a:lnTo>
                  <a:lnTo>
                    <a:pt x="0" y="1322997"/>
                  </a:lnTo>
                  <a:lnTo>
                    <a:pt x="1511998" y="1322997"/>
                  </a:lnTo>
                  <a:lnTo>
                    <a:pt x="15119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425594" y="718324"/>
              <a:ext cx="1207770" cy="802005"/>
            </a:xfrm>
            <a:custGeom>
              <a:avLst/>
              <a:gdLst/>
              <a:ahLst/>
              <a:cxnLst/>
              <a:rect l="l" t="t" r="r" b="b"/>
              <a:pathLst>
                <a:path w="1207770" h="802005">
                  <a:moveTo>
                    <a:pt x="736866" y="139509"/>
                  </a:moveTo>
                  <a:lnTo>
                    <a:pt x="727443" y="79311"/>
                  </a:lnTo>
                  <a:lnTo>
                    <a:pt x="699528" y="37452"/>
                  </a:lnTo>
                  <a:lnTo>
                    <a:pt x="655434" y="7708"/>
                  </a:lnTo>
                  <a:lnTo>
                    <a:pt x="593191" y="0"/>
                  </a:lnTo>
                  <a:lnTo>
                    <a:pt x="568375" y="4851"/>
                  </a:lnTo>
                  <a:lnTo>
                    <a:pt x="529399" y="24511"/>
                  </a:lnTo>
                  <a:lnTo>
                    <a:pt x="501294" y="53771"/>
                  </a:lnTo>
                  <a:lnTo>
                    <a:pt x="482346" y="94500"/>
                  </a:lnTo>
                  <a:lnTo>
                    <a:pt x="478409" y="118935"/>
                  </a:lnTo>
                  <a:lnTo>
                    <a:pt x="482815" y="165125"/>
                  </a:lnTo>
                  <a:lnTo>
                    <a:pt x="500722" y="203631"/>
                  </a:lnTo>
                  <a:lnTo>
                    <a:pt x="529310" y="232994"/>
                  </a:lnTo>
                  <a:lnTo>
                    <a:pt x="565734" y="251764"/>
                  </a:lnTo>
                  <a:lnTo>
                    <a:pt x="607174" y="258483"/>
                  </a:lnTo>
                  <a:lnTo>
                    <a:pt x="655967" y="249428"/>
                  </a:lnTo>
                  <a:lnTo>
                    <a:pt x="696175" y="224180"/>
                  </a:lnTo>
                  <a:lnTo>
                    <a:pt x="724319" y="186347"/>
                  </a:lnTo>
                  <a:lnTo>
                    <a:pt x="736866" y="139509"/>
                  </a:lnTo>
                  <a:close/>
                </a:path>
                <a:path w="1207770" h="802005">
                  <a:moveTo>
                    <a:pt x="1207312" y="798677"/>
                  </a:moveTo>
                  <a:lnTo>
                    <a:pt x="1202702" y="797128"/>
                  </a:lnTo>
                  <a:lnTo>
                    <a:pt x="1164513" y="760018"/>
                  </a:lnTo>
                  <a:lnTo>
                    <a:pt x="1127264" y="724966"/>
                  </a:lnTo>
                  <a:lnTo>
                    <a:pt x="1013980" y="620839"/>
                  </a:lnTo>
                  <a:lnTo>
                    <a:pt x="1007262" y="613943"/>
                  </a:lnTo>
                  <a:lnTo>
                    <a:pt x="999832" y="606069"/>
                  </a:lnTo>
                  <a:lnTo>
                    <a:pt x="992251" y="599249"/>
                  </a:lnTo>
                  <a:lnTo>
                    <a:pt x="986332" y="596201"/>
                  </a:lnTo>
                  <a:lnTo>
                    <a:pt x="985418" y="595731"/>
                  </a:lnTo>
                  <a:lnTo>
                    <a:pt x="985062" y="595541"/>
                  </a:lnTo>
                  <a:lnTo>
                    <a:pt x="971626" y="594080"/>
                  </a:lnTo>
                  <a:lnTo>
                    <a:pt x="956767" y="594245"/>
                  </a:lnTo>
                  <a:lnTo>
                    <a:pt x="941590" y="595058"/>
                  </a:lnTo>
                  <a:lnTo>
                    <a:pt x="927201" y="595541"/>
                  </a:lnTo>
                  <a:lnTo>
                    <a:pt x="839520" y="595731"/>
                  </a:lnTo>
                  <a:lnTo>
                    <a:pt x="399135" y="595541"/>
                  </a:lnTo>
                  <a:lnTo>
                    <a:pt x="430034" y="537171"/>
                  </a:lnTo>
                  <a:lnTo>
                    <a:pt x="445427" y="507898"/>
                  </a:lnTo>
                  <a:lnTo>
                    <a:pt x="460705" y="478485"/>
                  </a:lnTo>
                  <a:lnTo>
                    <a:pt x="461670" y="507022"/>
                  </a:lnTo>
                  <a:lnTo>
                    <a:pt x="461619" y="595541"/>
                  </a:lnTo>
                  <a:lnTo>
                    <a:pt x="805230" y="595541"/>
                  </a:lnTo>
                  <a:lnTo>
                    <a:pt x="796328" y="595503"/>
                  </a:lnTo>
                  <a:lnTo>
                    <a:pt x="753668" y="594626"/>
                  </a:lnTo>
                  <a:lnTo>
                    <a:pt x="753668" y="478485"/>
                  </a:lnTo>
                  <a:lnTo>
                    <a:pt x="753554" y="469366"/>
                  </a:lnTo>
                  <a:lnTo>
                    <a:pt x="753211" y="461289"/>
                  </a:lnTo>
                  <a:lnTo>
                    <a:pt x="752475" y="450126"/>
                  </a:lnTo>
                  <a:lnTo>
                    <a:pt x="752322" y="439572"/>
                  </a:lnTo>
                  <a:lnTo>
                    <a:pt x="753668" y="430771"/>
                  </a:lnTo>
                  <a:lnTo>
                    <a:pt x="757047" y="425564"/>
                  </a:lnTo>
                  <a:lnTo>
                    <a:pt x="762647" y="420674"/>
                  </a:lnTo>
                  <a:lnTo>
                    <a:pt x="768654" y="416153"/>
                  </a:lnTo>
                  <a:lnTo>
                    <a:pt x="773252" y="412013"/>
                  </a:lnTo>
                  <a:lnTo>
                    <a:pt x="787628" y="393560"/>
                  </a:lnTo>
                  <a:lnTo>
                    <a:pt x="801471" y="374167"/>
                  </a:lnTo>
                  <a:lnTo>
                    <a:pt x="815200" y="354266"/>
                  </a:lnTo>
                  <a:lnTo>
                    <a:pt x="829246" y="334302"/>
                  </a:lnTo>
                  <a:lnTo>
                    <a:pt x="857237" y="295808"/>
                  </a:lnTo>
                  <a:lnTo>
                    <a:pt x="859929" y="292138"/>
                  </a:lnTo>
                  <a:lnTo>
                    <a:pt x="971969" y="140474"/>
                  </a:lnTo>
                  <a:lnTo>
                    <a:pt x="979805" y="130454"/>
                  </a:lnTo>
                  <a:lnTo>
                    <a:pt x="987640" y="120307"/>
                  </a:lnTo>
                  <a:lnTo>
                    <a:pt x="994181" y="109931"/>
                  </a:lnTo>
                  <a:lnTo>
                    <a:pt x="998105" y="99263"/>
                  </a:lnTo>
                  <a:lnTo>
                    <a:pt x="994702" y="63500"/>
                  </a:lnTo>
                  <a:lnTo>
                    <a:pt x="973721" y="38696"/>
                  </a:lnTo>
                  <a:lnTo>
                    <a:pt x="943229" y="28257"/>
                  </a:lnTo>
                  <a:lnTo>
                    <a:pt x="911326" y="35598"/>
                  </a:lnTo>
                  <a:lnTo>
                    <a:pt x="896785" y="47193"/>
                  </a:lnTo>
                  <a:lnTo>
                    <a:pt x="883272" y="62839"/>
                  </a:lnTo>
                  <a:lnTo>
                    <a:pt x="870712" y="80086"/>
                  </a:lnTo>
                  <a:lnTo>
                    <a:pt x="859066" y="96469"/>
                  </a:lnTo>
                  <a:lnTo>
                    <a:pt x="828700" y="137883"/>
                  </a:lnTo>
                  <a:lnTo>
                    <a:pt x="770064" y="218846"/>
                  </a:lnTo>
                  <a:lnTo>
                    <a:pt x="739660" y="260337"/>
                  </a:lnTo>
                  <a:lnTo>
                    <a:pt x="733806" y="268617"/>
                  </a:lnTo>
                  <a:lnTo>
                    <a:pt x="726757" y="278371"/>
                  </a:lnTo>
                  <a:lnTo>
                    <a:pt x="719632" y="286829"/>
                  </a:lnTo>
                  <a:lnTo>
                    <a:pt x="713549" y="291211"/>
                  </a:lnTo>
                  <a:lnTo>
                    <a:pt x="706691" y="292138"/>
                  </a:lnTo>
                  <a:lnTo>
                    <a:pt x="698474" y="292036"/>
                  </a:lnTo>
                  <a:lnTo>
                    <a:pt x="689622" y="291528"/>
                  </a:lnTo>
                  <a:lnTo>
                    <a:pt x="680897" y="291211"/>
                  </a:lnTo>
                  <a:lnTo>
                    <a:pt x="514807" y="291211"/>
                  </a:lnTo>
                  <a:lnTo>
                    <a:pt x="481545" y="290360"/>
                  </a:lnTo>
                  <a:lnTo>
                    <a:pt x="464642" y="290512"/>
                  </a:lnTo>
                  <a:lnTo>
                    <a:pt x="419188" y="309905"/>
                  </a:lnTo>
                  <a:lnTo>
                    <a:pt x="310438" y="512025"/>
                  </a:lnTo>
                  <a:lnTo>
                    <a:pt x="287959" y="554177"/>
                  </a:lnTo>
                  <a:lnTo>
                    <a:pt x="265684" y="595541"/>
                  </a:lnTo>
                  <a:lnTo>
                    <a:pt x="255079" y="596201"/>
                  </a:lnTo>
                  <a:lnTo>
                    <a:pt x="243293" y="595236"/>
                  </a:lnTo>
                  <a:lnTo>
                    <a:pt x="231267" y="594423"/>
                  </a:lnTo>
                  <a:lnTo>
                    <a:pt x="219951" y="595541"/>
                  </a:lnTo>
                  <a:lnTo>
                    <a:pt x="213347" y="599313"/>
                  </a:lnTo>
                  <a:lnTo>
                    <a:pt x="205955" y="606145"/>
                  </a:lnTo>
                  <a:lnTo>
                    <a:pt x="198577" y="614019"/>
                  </a:lnTo>
                  <a:lnTo>
                    <a:pt x="191998" y="620839"/>
                  </a:lnTo>
                  <a:lnTo>
                    <a:pt x="155613" y="654926"/>
                  </a:lnTo>
                  <a:lnTo>
                    <a:pt x="47180" y="754926"/>
                  </a:lnTo>
                  <a:lnTo>
                    <a:pt x="11899" y="788466"/>
                  </a:lnTo>
                  <a:lnTo>
                    <a:pt x="7823" y="792429"/>
                  </a:lnTo>
                  <a:lnTo>
                    <a:pt x="0" y="797331"/>
                  </a:lnTo>
                  <a:lnTo>
                    <a:pt x="1663" y="801560"/>
                  </a:lnTo>
                  <a:lnTo>
                    <a:pt x="1205242" y="801560"/>
                  </a:lnTo>
                  <a:lnTo>
                    <a:pt x="1207312" y="798677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51353"/>
            <a:ext cx="2237105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600"/>
              </a:lnSpc>
            </a:pPr>
            <a:r>
              <a:rPr sz="3400" spc="-100" dirty="0"/>
              <a:t>C</a:t>
            </a:r>
            <a:r>
              <a:rPr sz="3400" dirty="0"/>
              <a:t>OM</a:t>
            </a:r>
            <a:r>
              <a:rPr sz="3400" spc="-235" dirty="0"/>
              <a:t>P</a:t>
            </a:r>
            <a:r>
              <a:rPr sz="3400" dirty="0"/>
              <a:t>A</a:t>
            </a:r>
            <a:r>
              <a:rPr sz="3400" spc="-65" dirty="0"/>
              <a:t>R</a:t>
            </a:r>
            <a:r>
              <a:rPr sz="3400" dirty="0"/>
              <a:t>TE</a:t>
            </a:r>
            <a:endParaRPr sz="3400"/>
          </a:p>
        </p:txBody>
      </p:sp>
      <p:sp>
        <p:nvSpPr>
          <p:cNvPr id="3" name="object 3"/>
          <p:cNvSpPr txBox="1"/>
          <p:nvPr/>
        </p:nvSpPr>
        <p:spPr>
          <a:xfrm>
            <a:off x="444500" y="2231969"/>
            <a:ext cx="9119235" cy="25186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67740">
              <a:lnSpc>
                <a:spcPct val="100000"/>
              </a:lnSpc>
              <a:spcBef>
                <a:spcPts val="100"/>
              </a:spcBef>
            </a:pPr>
            <a:r>
              <a:rPr sz="2700" b="0" spc="-285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 sean clases </a:t>
            </a:r>
            <a:r>
              <a:rPr sz="2700" b="0" spc="-50" dirty="0">
                <a:solidFill>
                  <a:srgbClr val="231F20"/>
                </a:solidFill>
                <a:latin typeface="Whitney"/>
                <a:cs typeface="Whitney"/>
              </a:rPr>
              <a:t>r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emotas o p</a:t>
            </a:r>
            <a:r>
              <a:rPr sz="2700" b="0" spc="-50" dirty="0">
                <a:solidFill>
                  <a:srgbClr val="231F20"/>
                </a:solidFill>
                <a:latin typeface="Whitney"/>
                <a:cs typeface="Whitney"/>
              </a:rPr>
              <a:t>r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esenciales, </a:t>
            </a:r>
            <a:r>
              <a:rPr sz="2700" b="0" spc="-25" dirty="0">
                <a:solidFill>
                  <a:srgbClr val="231F20"/>
                </a:solidFill>
                <a:latin typeface="Whitney"/>
                <a:cs typeface="Whitney"/>
              </a:rPr>
              <a:t>c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omien</a:t>
            </a:r>
            <a:r>
              <a:rPr sz="2700" b="0" spc="-25" dirty="0">
                <a:solidFill>
                  <a:srgbClr val="231F20"/>
                </a:solidFill>
                <a:latin typeface="Whitney"/>
                <a:cs typeface="Whitney"/>
              </a:rPr>
              <a:t>z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 la clase  </a:t>
            </a:r>
            <a:r>
              <a:rPr sz="2700" b="0" spc="-5" dirty="0">
                <a:solidFill>
                  <a:srgbClr val="FBAE2B"/>
                </a:solidFill>
                <a:latin typeface="Whitney"/>
                <a:cs typeface="Whitney"/>
              </a:rPr>
              <a:t>compartiendo </a:t>
            </a:r>
            <a:r>
              <a:rPr sz="2700" b="0" spc="-10" dirty="0">
                <a:solidFill>
                  <a:srgbClr val="FBAE2B"/>
                </a:solidFill>
                <a:latin typeface="Whitney"/>
                <a:cs typeface="Whitney"/>
              </a:rPr>
              <a:t>algo</a:t>
            </a:r>
            <a:r>
              <a:rPr sz="2700" b="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700" b="0" spc="-15" dirty="0" err="1">
                <a:solidFill>
                  <a:srgbClr val="FBAE2B"/>
                </a:solidFill>
                <a:latin typeface="Whitney"/>
                <a:cs typeface="Whitney"/>
              </a:rPr>
              <a:t>tuyo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endParaRPr lang="es-CL" sz="2700" b="0" spc="-15" dirty="0">
              <a:solidFill>
                <a:srgbClr val="231F20"/>
              </a:solidFill>
              <a:latin typeface="Whitney"/>
              <a:cs typeface="Whitney"/>
            </a:endParaRPr>
          </a:p>
          <a:p>
            <a:pPr marL="12700" marR="967740">
              <a:lnSpc>
                <a:spcPct val="100000"/>
              </a:lnSpc>
              <a:spcBef>
                <a:spcPts val="100"/>
              </a:spcBef>
            </a:pPr>
            <a:endParaRPr sz="2700" dirty="0">
              <a:latin typeface="Whitney"/>
              <a:cs typeface="Whitney"/>
            </a:endParaRPr>
          </a:p>
          <a:p>
            <a:pPr marL="12700" marR="5080">
              <a:lnSpc>
                <a:spcPct val="100000"/>
              </a:lnSpc>
            </a:pP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Puede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ser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algo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corto,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diciendo por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ejemplo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cómo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te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sientes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40" dirty="0">
                <a:solidFill>
                  <a:srgbClr val="231F20"/>
                </a:solidFill>
                <a:latin typeface="Whitney"/>
                <a:cs typeface="Whitney"/>
              </a:rPr>
              <a:t>hoy, </a:t>
            </a:r>
            <a:r>
              <a:rPr sz="2700" b="0" spc="-58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contando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alguna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anécdota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mostrándoles tu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20" dirty="0">
                <a:solidFill>
                  <a:srgbClr val="231F20"/>
                </a:solidFill>
                <a:latin typeface="Whitney"/>
                <a:cs typeface="Whitney"/>
              </a:rPr>
              <a:t>nuevo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corte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de 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pelo.</a:t>
            </a:r>
            <a:endParaRPr sz="27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51353"/>
            <a:ext cx="3746500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600"/>
              </a:lnSpc>
            </a:pPr>
            <a:r>
              <a:rPr sz="3400" spc="-10" dirty="0"/>
              <a:t>MUESTRA</a:t>
            </a:r>
            <a:r>
              <a:rPr sz="3400" spc="-55" dirty="0"/>
              <a:t> </a:t>
            </a:r>
            <a:r>
              <a:rPr sz="3400" dirty="0"/>
              <a:t>INTERÉS</a:t>
            </a:r>
            <a:endParaRPr sz="34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444500" y="2231969"/>
            <a:ext cx="9169400" cy="29341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Así </a:t>
            </a:r>
            <a:r>
              <a:rPr spc="-10" dirty="0"/>
              <a:t>como</a:t>
            </a:r>
            <a:r>
              <a:rPr spc="5" dirty="0"/>
              <a:t> </a:t>
            </a:r>
            <a:r>
              <a:rPr spc="-5" dirty="0"/>
              <a:t>compartiste</a:t>
            </a:r>
            <a:r>
              <a:rPr spc="5" dirty="0"/>
              <a:t> </a:t>
            </a:r>
            <a:r>
              <a:rPr spc="-10" dirty="0"/>
              <a:t>algo</a:t>
            </a:r>
            <a:r>
              <a:rPr dirty="0"/>
              <a:t> </a:t>
            </a:r>
            <a:r>
              <a:rPr spc="-15" dirty="0"/>
              <a:t>tuyo,</a:t>
            </a:r>
            <a:r>
              <a:rPr spc="5" dirty="0"/>
              <a:t> </a:t>
            </a:r>
            <a:r>
              <a:rPr dirty="0"/>
              <a:t>pídeles </a:t>
            </a:r>
            <a:r>
              <a:rPr dirty="0">
                <a:solidFill>
                  <a:srgbClr val="FBAE2B"/>
                </a:solidFill>
              </a:rPr>
              <a:t>que</a:t>
            </a:r>
            <a:r>
              <a:rPr spc="5" dirty="0">
                <a:solidFill>
                  <a:srgbClr val="FBAE2B"/>
                </a:solidFill>
              </a:rPr>
              <a:t> </a:t>
            </a:r>
            <a:r>
              <a:rPr spc="-5" dirty="0">
                <a:solidFill>
                  <a:srgbClr val="FBAE2B"/>
                </a:solidFill>
              </a:rPr>
              <a:t>compartan</a:t>
            </a:r>
            <a:r>
              <a:rPr dirty="0">
                <a:solidFill>
                  <a:srgbClr val="FBAE2B"/>
                </a:solidFill>
              </a:rPr>
              <a:t> </a:t>
            </a:r>
            <a:r>
              <a:rPr spc="-10" dirty="0">
                <a:solidFill>
                  <a:srgbClr val="FBAE2B"/>
                </a:solidFill>
              </a:rPr>
              <a:t>contigo </a:t>
            </a:r>
            <a:r>
              <a:rPr spc="-575" dirty="0">
                <a:solidFill>
                  <a:srgbClr val="FBAE2B"/>
                </a:solidFill>
              </a:rPr>
              <a:t> </a:t>
            </a:r>
            <a:r>
              <a:rPr spc="-10" dirty="0">
                <a:solidFill>
                  <a:srgbClr val="FBAE2B"/>
                </a:solidFill>
              </a:rPr>
              <a:t>algo</a:t>
            </a:r>
            <a:r>
              <a:rPr spc="-5" dirty="0">
                <a:solidFill>
                  <a:srgbClr val="FBAE2B"/>
                </a:solidFill>
              </a:rPr>
              <a:t> </a:t>
            </a:r>
            <a:r>
              <a:rPr dirty="0">
                <a:solidFill>
                  <a:srgbClr val="FBAE2B"/>
                </a:solidFill>
              </a:rPr>
              <a:t>de </a:t>
            </a:r>
            <a:r>
              <a:rPr spc="-5" dirty="0" err="1">
                <a:solidFill>
                  <a:srgbClr val="FBAE2B"/>
                </a:solidFill>
              </a:rPr>
              <a:t>ellos</a:t>
            </a:r>
            <a:r>
              <a:rPr spc="-5" dirty="0"/>
              <a:t>.</a:t>
            </a:r>
            <a:endParaRPr lang="es-CL" spc="-5" dirty="0"/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spc="-5" dirty="0"/>
          </a:p>
          <a:p>
            <a:pPr marL="12700" marR="296545">
              <a:lnSpc>
                <a:spcPct val="100000"/>
              </a:lnSpc>
            </a:pPr>
            <a:r>
              <a:rPr spc="-10" dirty="0"/>
              <a:t>Pregúntales</a:t>
            </a:r>
            <a:r>
              <a:rPr spc="-5" dirty="0"/>
              <a:t> </a:t>
            </a:r>
            <a:r>
              <a:rPr dirty="0"/>
              <a:t>cómo</a:t>
            </a:r>
            <a:r>
              <a:rPr spc="-5" dirty="0"/>
              <a:t> </a:t>
            </a:r>
            <a:r>
              <a:rPr dirty="0"/>
              <a:t>están</a:t>
            </a:r>
            <a:r>
              <a:rPr spc="-5" dirty="0"/>
              <a:t> </a:t>
            </a:r>
            <a:r>
              <a:rPr spc="-40" dirty="0"/>
              <a:t>hoy,</a:t>
            </a:r>
            <a:r>
              <a:rPr spc="-5" dirty="0"/>
              <a:t> </a:t>
            </a:r>
            <a:r>
              <a:rPr dirty="0"/>
              <a:t>cómo</a:t>
            </a:r>
            <a:r>
              <a:rPr spc="-5" dirty="0"/>
              <a:t> </a:t>
            </a:r>
            <a:r>
              <a:rPr dirty="0"/>
              <a:t>están</a:t>
            </a:r>
            <a:r>
              <a:rPr spc="-5" dirty="0"/>
              <a:t> </a:t>
            </a:r>
            <a:r>
              <a:rPr dirty="0"/>
              <a:t>sus</a:t>
            </a:r>
            <a:r>
              <a:rPr spc="-5" dirty="0"/>
              <a:t> familias</a:t>
            </a:r>
            <a:r>
              <a:rPr dirty="0"/>
              <a:t> o</a:t>
            </a:r>
            <a:r>
              <a:rPr spc="-5" dirty="0"/>
              <a:t> </a:t>
            </a:r>
            <a:r>
              <a:rPr dirty="0"/>
              <a:t>qué </a:t>
            </a:r>
            <a:r>
              <a:rPr spc="5" dirty="0"/>
              <a:t> </a:t>
            </a:r>
            <a:r>
              <a:rPr dirty="0"/>
              <a:t>planes tienen </a:t>
            </a:r>
            <a:r>
              <a:rPr spc="-15" dirty="0"/>
              <a:t>para </a:t>
            </a:r>
            <a:r>
              <a:rPr dirty="0"/>
              <a:t>el fin de semana. Si están en modalidad </a:t>
            </a:r>
            <a:r>
              <a:rPr spc="5" dirty="0"/>
              <a:t> </a:t>
            </a:r>
            <a:r>
              <a:rPr dirty="0"/>
              <a:t>online, pídeles que </a:t>
            </a:r>
            <a:r>
              <a:rPr spc="-10" dirty="0"/>
              <a:t>te muestren </a:t>
            </a:r>
            <a:r>
              <a:rPr dirty="0"/>
              <a:t>sus </a:t>
            </a:r>
            <a:r>
              <a:rPr spc="-5" dirty="0"/>
              <a:t>piezas </a:t>
            </a:r>
            <a:r>
              <a:rPr dirty="0"/>
              <a:t>o </a:t>
            </a:r>
            <a:r>
              <a:rPr spc="-10" dirty="0"/>
              <a:t>algo </a:t>
            </a:r>
            <a:r>
              <a:rPr dirty="0"/>
              <a:t>de sus casas </a:t>
            </a:r>
            <a:r>
              <a:rPr spc="-580" dirty="0"/>
              <a:t> </a:t>
            </a:r>
            <a:r>
              <a:rPr dirty="0"/>
              <a:t>que</a:t>
            </a:r>
            <a:r>
              <a:rPr spc="-5" dirty="0"/>
              <a:t> </a:t>
            </a:r>
            <a:r>
              <a:rPr dirty="0"/>
              <a:t>les </a:t>
            </a:r>
            <a:r>
              <a:rPr spc="-5" dirty="0"/>
              <a:t>guste</a:t>
            </a:r>
            <a:r>
              <a:rPr dirty="0"/>
              <a:t> </a:t>
            </a:r>
            <a:r>
              <a:rPr spc="-5" dirty="0"/>
              <a:t>mucho.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51353"/>
            <a:ext cx="1863725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600"/>
              </a:lnSpc>
            </a:pPr>
            <a:r>
              <a:rPr sz="3400" dirty="0"/>
              <a:t>OBSE</a:t>
            </a:r>
            <a:r>
              <a:rPr sz="3400" spc="-75" dirty="0"/>
              <a:t>R</a:t>
            </a:r>
            <a:r>
              <a:rPr sz="3400" spc="-285" dirty="0"/>
              <a:t>V</a:t>
            </a:r>
            <a:r>
              <a:rPr sz="3400" dirty="0"/>
              <a:t>A</a:t>
            </a:r>
            <a:endParaRPr sz="34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Dales </a:t>
            </a:r>
            <a:r>
              <a:rPr dirty="0"/>
              <a:t>a </a:t>
            </a:r>
            <a:r>
              <a:rPr spc="-5" dirty="0"/>
              <a:t>entender </a:t>
            </a:r>
            <a:r>
              <a:rPr dirty="0"/>
              <a:t>que </a:t>
            </a:r>
            <a:r>
              <a:rPr dirty="0">
                <a:solidFill>
                  <a:srgbClr val="FBAE2B"/>
                </a:solidFill>
              </a:rPr>
              <a:t>estás </a:t>
            </a:r>
            <a:r>
              <a:rPr spc="-5" dirty="0">
                <a:solidFill>
                  <a:srgbClr val="FBAE2B"/>
                </a:solidFill>
              </a:rPr>
              <a:t>pendiente </a:t>
            </a:r>
            <a:r>
              <a:rPr dirty="0"/>
              <a:t>de ellos. </a:t>
            </a:r>
            <a:r>
              <a:rPr spc="-5" dirty="0">
                <a:solidFill>
                  <a:srgbClr val="FBAE2B"/>
                </a:solidFill>
              </a:rPr>
              <a:t>Coméntales </a:t>
            </a:r>
            <a:r>
              <a:rPr dirty="0"/>
              <a:t>si </a:t>
            </a:r>
            <a:r>
              <a:rPr spc="-580" dirty="0"/>
              <a:t> </a:t>
            </a:r>
            <a:r>
              <a:rPr dirty="0"/>
              <a:t>tienen un </a:t>
            </a:r>
            <a:r>
              <a:rPr spc="-20" dirty="0"/>
              <a:t>nuevo </a:t>
            </a:r>
            <a:r>
              <a:rPr spc="-5" dirty="0"/>
              <a:t>corte </a:t>
            </a:r>
            <a:r>
              <a:rPr dirty="0"/>
              <a:t>de </a:t>
            </a:r>
            <a:r>
              <a:rPr spc="-5" dirty="0"/>
              <a:t>pelo, </a:t>
            </a:r>
            <a:r>
              <a:rPr dirty="0"/>
              <a:t>si han </a:t>
            </a:r>
            <a:r>
              <a:rPr spc="-10" dirty="0"/>
              <a:t>mejorado </a:t>
            </a:r>
            <a:r>
              <a:rPr dirty="0"/>
              <a:t>sus notas o su </a:t>
            </a:r>
            <a:r>
              <a:rPr spc="-580" dirty="0"/>
              <a:t> </a:t>
            </a:r>
            <a:r>
              <a:rPr spc="-5" dirty="0"/>
              <a:t>asistencia. </a:t>
            </a:r>
            <a:r>
              <a:rPr dirty="0"/>
              <a:t>Si </a:t>
            </a:r>
            <a:r>
              <a:rPr spc="-10" dirty="0"/>
              <a:t>faltan </a:t>
            </a:r>
            <a:r>
              <a:rPr dirty="0"/>
              <a:t>a clases, </a:t>
            </a:r>
            <a:r>
              <a:rPr spc="-10" dirty="0">
                <a:solidFill>
                  <a:srgbClr val="FBAE2B"/>
                </a:solidFill>
              </a:rPr>
              <a:t>averigua </a:t>
            </a:r>
            <a:r>
              <a:rPr dirty="0"/>
              <a:t>qué les pasó y </a:t>
            </a:r>
            <a:r>
              <a:rPr dirty="0">
                <a:solidFill>
                  <a:srgbClr val="FBAE2B"/>
                </a:solidFill>
              </a:rPr>
              <a:t>hazles </a:t>
            </a:r>
            <a:r>
              <a:rPr spc="5" dirty="0">
                <a:solidFill>
                  <a:srgbClr val="FBAE2B"/>
                </a:solidFill>
              </a:rPr>
              <a:t> </a:t>
            </a:r>
            <a:r>
              <a:rPr dirty="0">
                <a:solidFill>
                  <a:srgbClr val="FBAE2B"/>
                </a:solidFill>
              </a:rPr>
              <a:t>saber</a:t>
            </a:r>
            <a:r>
              <a:rPr spc="-10" dirty="0">
                <a:solidFill>
                  <a:srgbClr val="FBAE2B"/>
                </a:solidFill>
              </a:rPr>
              <a:t> </a:t>
            </a:r>
            <a:r>
              <a:rPr dirty="0"/>
              <a:t>que </a:t>
            </a:r>
            <a:r>
              <a:rPr spc="-10" dirty="0"/>
              <a:t>te</a:t>
            </a:r>
            <a:r>
              <a:rPr dirty="0"/>
              <a:t> </a:t>
            </a:r>
            <a:r>
              <a:rPr spc="-5" dirty="0"/>
              <a:t>diste</a:t>
            </a:r>
            <a:r>
              <a:rPr dirty="0"/>
              <a:t> cuenta</a:t>
            </a:r>
            <a:r>
              <a:rPr spc="-5" dirty="0"/>
              <a:t> </a:t>
            </a:r>
            <a:r>
              <a:rPr dirty="0"/>
              <a:t>y los </a:t>
            </a:r>
            <a:r>
              <a:rPr spc="-5" dirty="0"/>
              <a:t>echaste </a:t>
            </a:r>
            <a:r>
              <a:rPr dirty="0"/>
              <a:t>en </a:t>
            </a:r>
            <a:r>
              <a:rPr spc="-10" dirty="0"/>
              <a:t>falta.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42183"/>
            <a:ext cx="986155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600"/>
              </a:lnSpc>
            </a:pPr>
            <a:r>
              <a:rPr sz="3300" spc="-120" dirty="0"/>
              <a:t>CREA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453500" y="2231969"/>
            <a:ext cx="8564880" cy="1259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Instancias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FBAE2B"/>
                </a:solidFill>
                <a:latin typeface="Whitney"/>
                <a:cs typeface="Whitney"/>
              </a:rPr>
              <a:t>convivencia </a:t>
            </a:r>
            <a:r>
              <a:rPr sz="2700" b="0" dirty="0">
                <a:solidFill>
                  <a:srgbClr val="FBAE2B"/>
                </a:solidFill>
                <a:latin typeface="Whitney"/>
                <a:cs typeface="Whitney"/>
              </a:rPr>
              <a:t>y</a:t>
            </a:r>
            <a:r>
              <a:rPr sz="2700" b="0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FBAE2B"/>
                </a:solidFill>
                <a:latin typeface="Whitney"/>
                <a:cs typeface="Whitney"/>
              </a:rPr>
              <a:t>vínculo</a:t>
            </a:r>
            <a:r>
              <a:rPr sz="2700" b="0" spc="-1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fomenten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FBAE2B"/>
                </a:solidFill>
                <a:latin typeface="Whitney"/>
                <a:cs typeface="Whitney"/>
              </a:rPr>
              <a:t>sentido </a:t>
            </a:r>
            <a:r>
              <a:rPr sz="2700" b="0" spc="-58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FBAE2B"/>
                </a:solidFill>
                <a:latin typeface="Whitney"/>
                <a:cs typeface="Whitney"/>
              </a:rPr>
              <a:t>de</a:t>
            </a:r>
            <a:r>
              <a:rPr sz="2700" b="0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FBAE2B"/>
                </a:solidFill>
                <a:latin typeface="Whitney"/>
                <a:cs typeface="Whitney"/>
              </a:rPr>
              <a:t>pertenencia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al </a:t>
            </a:r>
            <a:r>
              <a:rPr sz="2700" b="0" spc="-35" dirty="0">
                <a:solidFill>
                  <a:srgbClr val="231F20"/>
                </a:solidFill>
                <a:latin typeface="Whitney"/>
                <a:cs typeface="Whitney"/>
              </a:rPr>
              <a:t>curso/colegio: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por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ejemplo,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celebra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los 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cumpleaños,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crea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una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tradición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de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curso,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haz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convivencias.</a:t>
            </a:r>
            <a:endParaRPr sz="27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51353"/>
            <a:ext cx="8097520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600"/>
              </a:lnSpc>
            </a:pPr>
            <a:r>
              <a:rPr sz="3400" spc="-120" dirty="0"/>
              <a:t>TRATA</a:t>
            </a:r>
            <a:r>
              <a:rPr sz="3400" spc="-10" dirty="0"/>
              <a:t> </a:t>
            </a:r>
            <a:r>
              <a:rPr sz="3400" dirty="0"/>
              <a:t>DE</a:t>
            </a:r>
            <a:r>
              <a:rPr sz="3400" spc="-5" dirty="0"/>
              <a:t> </a:t>
            </a:r>
            <a:r>
              <a:rPr sz="3400" spc="-40" dirty="0"/>
              <a:t>SEPARARLOS</a:t>
            </a:r>
            <a:r>
              <a:rPr sz="3400" spc="-5" dirty="0"/>
              <a:t> </a:t>
            </a:r>
            <a:r>
              <a:rPr sz="3400" dirty="0"/>
              <a:t>EN</a:t>
            </a:r>
            <a:r>
              <a:rPr sz="3400" spc="-10" dirty="0"/>
              <a:t> </a:t>
            </a:r>
            <a:r>
              <a:rPr sz="3400" spc="-5" dirty="0"/>
              <a:t>GRUPOS </a:t>
            </a:r>
            <a:r>
              <a:rPr sz="3400" dirty="0"/>
              <a:t>MÁS</a:t>
            </a:r>
            <a:endParaRPr sz="3400"/>
          </a:p>
        </p:txBody>
      </p:sp>
      <p:sp>
        <p:nvSpPr>
          <p:cNvPr id="3" name="object 3"/>
          <p:cNvSpPr txBox="1"/>
          <p:nvPr/>
        </p:nvSpPr>
        <p:spPr>
          <a:xfrm>
            <a:off x="457200" y="1548253"/>
            <a:ext cx="2180590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600"/>
              </a:lnSpc>
            </a:pPr>
            <a:r>
              <a:rPr sz="3400" b="1" dirty="0">
                <a:solidFill>
                  <a:srgbClr val="FFFFFF"/>
                </a:solidFill>
                <a:latin typeface="Whitney"/>
                <a:cs typeface="Whitney"/>
              </a:rPr>
              <a:t>P</a:t>
            </a:r>
            <a:r>
              <a:rPr sz="3400" b="1" spc="-35" dirty="0">
                <a:solidFill>
                  <a:srgbClr val="FFFFFF"/>
                </a:solidFill>
                <a:latin typeface="Whitney"/>
                <a:cs typeface="Whitney"/>
              </a:rPr>
              <a:t>E</a:t>
            </a:r>
            <a:r>
              <a:rPr sz="3400" b="1" dirty="0">
                <a:solidFill>
                  <a:srgbClr val="FFFFFF"/>
                </a:solidFill>
                <a:latin typeface="Whitney"/>
                <a:cs typeface="Whitney"/>
              </a:rPr>
              <a:t>QUEÑ</a:t>
            </a:r>
            <a:r>
              <a:rPr sz="3400" b="1" spc="-5" dirty="0">
                <a:solidFill>
                  <a:srgbClr val="FFFFFF"/>
                </a:solidFill>
                <a:latin typeface="Whitney"/>
                <a:cs typeface="Whitney"/>
              </a:rPr>
              <a:t>O</a:t>
            </a:r>
            <a:r>
              <a:rPr sz="3400" b="1" dirty="0">
                <a:solidFill>
                  <a:srgbClr val="FFFFFF"/>
                </a:solidFill>
                <a:latin typeface="Whitney"/>
                <a:cs typeface="Whitney"/>
              </a:rPr>
              <a:t>S</a:t>
            </a:r>
            <a:endParaRPr sz="3400">
              <a:latin typeface="Whitney"/>
              <a:cs typeface="Whitney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Para</a:t>
            </a:r>
            <a:r>
              <a:rPr spc="-5" dirty="0"/>
              <a:t> </a:t>
            </a:r>
            <a:r>
              <a:rPr dirty="0"/>
              <a:t>el</a:t>
            </a:r>
            <a:r>
              <a:rPr spc="-5" dirty="0"/>
              <a:t> </a:t>
            </a:r>
            <a:r>
              <a:rPr spc="-10" dirty="0"/>
              <a:t>profesor</a:t>
            </a:r>
            <a:r>
              <a:rPr dirty="0"/>
              <a:t> puede</a:t>
            </a:r>
            <a:r>
              <a:rPr spc="-5" dirty="0"/>
              <a:t> </a:t>
            </a:r>
            <a:r>
              <a:rPr dirty="0"/>
              <a:t>ser difícil</a:t>
            </a:r>
            <a:r>
              <a:rPr spc="-5" dirty="0"/>
              <a:t> </a:t>
            </a:r>
            <a:r>
              <a:rPr spc="-10" dirty="0"/>
              <a:t>relacionarse</a:t>
            </a:r>
            <a:r>
              <a:rPr dirty="0"/>
              <a:t> </a:t>
            </a:r>
            <a:r>
              <a:rPr spc="-10" dirty="0"/>
              <a:t>con</a:t>
            </a:r>
            <a:r>
              <a:rPr spc="-5" dirty="0"/>
              <a:t> </a:t>
            </a:r>
            <a:r>
              <a:rPr dirty="0"/>
              <a:t>un grupo </a:t>
            </a:r>
            <a:r>
              <a:rPr spc="5" dirty="0"/>
              <a:t> </a:t>
            </a:r>
            <a:r>
              <a:rPr spc="-10" dirty="0"/>
              <a:t>numeroso</a:t>
            </a:r>
            <a:r>
              <a:rPr dirty="0"/>
              <a:t> de </a:t>
            </a:r>
            <a:r>
              <a:rPr spc="-5" dirty="0"/>
              <a:t>estudiantes</a:t>
            </a:r>
            <a:r>
              <a:rPr dirty="0"/>
              <a:t> y </a:t>
            </a:r>
            <a:r>
              <a:rPr spc="-5" dirty="0">
                <a:solidFill>
                  <a:srgbClr val="FBAE2B"/>
                </a:solidFill>
              </a:rPr>
              <a:t>atender</a:t>
            </a:r>
            <a:r>
              <a:rPr dirty="0">
                <a:solidFill>
                  <a:srgbClr val="FBAE2B"/>
                </a:solidFill>
              </a:rPr>
              <a:t> a cada uno</a:t>
            </a:r>
            <a:r>
              <a:rPr spc="5" dirty="0">
                <a:solidFill>
                  <a:srgbClr val="FBAE2B"/>
                </a:solidFill>
              </a:rPr>
              <a:t> </a:t>
            </a:r>
            <a:r>
              <a:rPr dirty="0">
                <a:solidFill>
                  <a:srgbClr val="FBAE2B"/>
                </a:solidFill>
              </a:rPr>
              <a:t>de </a:t>
            </a:r>
            <a:r>
              <a:rPr spc="-5" dirty="0">
                <a:solidFill>
                  <a:srgbClr val="FBAE2B"/>
                </a:solidFill>
              </a:rPr>
              <a:t>ellos</a:t>
            </a:r>
            <a:r>
              <a:rPr spc="-5" dirty="0"/>
              <a:t>,</a:t>
            </a:r>
            <a:r>
              <a:rPr dirty="0"/>
              <a:t> así </a:t>
            </a:r>
            <a:r>
              <a:rPr spc="5" dirty="0"/>
              <a:t> </a:t>
            </a:r>
            <a:r>
              <a:rPr spc="-10" dirty="0"/>
              <a:t>como</a:t>
            </a:r>
            <a:r>
              <a:rPr spc="-5" dirty="0"/>
              <a:t> </a:t>
            </a:r>
            <a:r>
              <a:rPr dirty="0"/>
              <a:t>también</a:t>
            </a:r>
            <a:r>
              <a:rPr spc="-5" dirty="0"/>
              <a:t> </a:t>
            </a:r>
            <a:r>
              <a:rPr dirty="0"/>
              <a:t>muchos</a:t>
            </a:r>
            <a:r>
              <a:rPr spc="-5" dirty="0"/>
              <a:t> </a:t>
            </a:r>
            <a:r>
              <a:rPr dirty="0"/>
              <a:t>de</a:t>
            </a:r>
            <a:r>
              <a:rPr spc="-5" dirty="0"/>
              <a:t> </a:t>
            </a:r>
            <a:r>
              <a:rPr dirty="0"/>
              <a:t>los</a:t>
            </a:r>
            <a:r>
              <a:rPr spc="-10" dirty="0"/>
              <a:t> </a:t>
            </a:r>
            <a:r>
              <a:rPr spc="-5" dirty="0">
                <a:solidFill>
                  <a:srgbClr val="FBAE2B"/>
                </a:solidFill>
              </a:rPr>
              <a:t>estudiantes </a:t>
            </a:r>
            <a:r>
              <a:rPr dirty="0">
                <a:solidFill>
                  <a:srgbClr val="FBAE2B"/>
                </a:solidFill>
              </a:rPr>
              <a:t>más</a:t>
            </a:r>
            <a:r>
              <a:rPr spc="-5" dirty="0">
                <a:solidFill>
                  <a:srgbClr val="FBAE2B"/>
                </a:solidFill>
              </a:rPr>
              <a:t> </a:t>
            </a:r>
            <a:r>
              <a:rPr spc="-10" dirty="0">
                <a:solidFill>
                  <a:srgbClr val="FBAE2B"/>
                </a:solidFill>
              </a:rPr>
              <a:t>introvertidos </a:t>
            </a:r>
            <a:r>
              <a:rPr spc="-580" dirty="0">
                <a:solidFill>
                  <a:srgbClr val="FBAE2B"/>
                </a:solidFill>
              </a:rPr>
              <a:t> </a:t>
            </a:r>
            <a:r>
              <a:rPr dirty="0"/>
              <a:t>pueden</a:t>
            </a:r>
            <a:r>
              <a:rPr spc="-5" dirty="0"/>
              <a:t> </a:t>
            </a:r>
            <a:r>
              <a:rPr dirty="0"/>
              <a:t>participar</a:t>
            </a:r>
            <a:r>
              <a:rPr spc="-5" dirty="0"/>
              <a:t> </a:t>
            </a:r>
            <a:r>
              <a:rPr dirty="0"/>
              <a:t>menos por</a:t>
            </a:r>
            <a:r>
              <a:rPr spc="-5" dirty="0"/>
              <a:t> </a:t>
            </a:r>
            <a:r>
              <a:rPr spc="-10" dirty="0"/>
              <a:t>vergüenza</a:t>
            </a:r>
            <a:r>
              <a:rPr dirty="0"/>
              <a:t> u</a:t>
            </a:r>
            <a:r>
              <a:rPr spc="-5" dirty="0"/>
              <a:t> </a:t>
            </a:r>
            <a:r>
              <a:rPr spc="-10" dirty="0"/>
              <a:t>otras</a:t>
            </a:r>
            <a:r>
              <a:rPr spc="-5" dirty="0"/>
              <a:t> </a:t>
            </a:r>
            <a:r>
              <a:rPr spc="-15" dirty="0"/>
              <a:t>razones.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51353"/>
            <a:ext cx="2054225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600"/>
              </a:lnSpc>
            </a:pPr>
            <a:r>
              <a:rPr sz="3400" spc="-220" dirty="0"/>
              <a:t>F</a:t>
            </a:r>
            <a:r>
              <a:rPr sz="3400" spc="-285" dirty="0"/>
              <a:t>A</a:t>
            </a:r>
            <a:r>
              <a:rPr sz="3400" spc="-114" dirty="0"/>
              <a:t>V</a:t>
            </a:r>
            <a:r>
              <a:rPr sz="3400" dirty="0"/>
              <a:t>OR</a:t>
            </a:r>
            <a:r>
              <a:rPr sz="3400" spc="-55" dirty="0"/>
              <a:t>E</a:t>
            </a:r>
            <a:r>
              <a:rPr sz="3400" dirty="0"/>
              <a:t>CE</a:t>
            </a:r>
            <a:endParaRPr sz="3400"/>
          </a:p>
        </p:txBody>
      </p:sp>
      <p:sp>
        <p:nvSpPr>
          <p:cNvPr id="3" name="object 3"/>
          <p:cNvSpPr txBox="1"/>
          <p:nvPr/>
        </p:nvSpPr>
        <p:spPr>
          <a:xfrm>
            <a:off x="444500" y="2231969"/>
            <a:ext cx="514985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0" spc="-2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trabajos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o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actividades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FBAE2B"/>
                </a:solidFill>
                <a:latin typeface="Whitney"/>
                <a:cs typeface="Whitney"/>
              </a:rPr>
              <a:t>en</a:t>
            </a:r>
            <a:r>
              <a:rPr sz="2700" b="0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FBAE2B"/>
                </a:solidFill>
                <a:latin typeface="Whitney"/>
                <a:cs typeface="Whitney"/>
              </a:rPr>
              <a:t>grupo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endParaRPr sz="27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51353"/>
            <a:ext cx="3291840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600"/>
              </a:lnSpc>
            </a:pPr>
            <a:r>
              <a:rPr sz="3400" dirty="0"/>
              <a:t>CREA</a:t>
            </a:r>
            <a:r>
              <a:rPr sz="3400" spc="-40" dirty="0"/>
              <a:t> </a:t>
            </a:r>
            <a:r>
              <a:rPr sz="3400" dirty="0"/>
              <a:t>UN</a:t>
            </a:r>
            <a:r>
              <a:rPr sz="3400" spc="-35" dirty="0"/>
              <a:t> </a:t>
            </a:r>
            <a:r>
              <a:rPr sz="3400" spc="-5" dirty="0"/>
              <a:t>BUZÓN</a:t>
            </a:r>
            <a:endParaRPr sz="3400"/>
          </a:p>
        </p:txBody>
      </p:sp>
      <p:sp>
        <p:nvSpPr>
          <p:cNvPr id="3" name="object 3"/>
          <p:cNvSpPr txBox="1"/>
          <p:nvPr/>
        </p:nvSpPr>
        <p:spPr>
          <a:xfrm>
            <a:off x="444500" y="2231969"/>
            <a:ext cx="898779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700" b="0" spc="-145" dirty="0">
                <a:solidFill>
                  <a:srgbClr val="231F20"/>
                </a:solidFill>
                <a:latin typeface="Whitney"/>
                <a:cs typeface="Whitney"/>
              </a:rPr>
              <a:t>Ya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sea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FBAE2B"/>
                </a:solidFill>
                <a:latin typeface="Whitney"/>
                <a:cs typeface="Whitney"/>
              </a:rPr>
              <a:t>virtual o </a:t>
            </a:r>
            <a:r>
              <a:rPr sz="2700" b="0" spc="-10" dirty="0">
                <a:solidFill>
                  <a:srgbClr val="FBAE2B"/>
                </a:solidFill>
                <a:latin typeface="Whitney"/>
                <a:cs typeface="Whitney"/>
              </a:rPr>
              <a:t>físico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que los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estudiantes </a:t>
            </a:r>
            <a:r>
              <a:rPr sz="2700" b="0" dirty="0">
                <a:solidFill>
                  <a:srgbClr val="FBAE2B"/>
                </a:solidFill>
                <a:latin typeface="Whitney"/>
                <a:cs typeface="Whitney"/>
              </a:rPr>
              <a:t>puedan escribir </a:t>
            </a:r>
            <a:r>
              <a:rPr sz="2700" b="0" spc="-58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algo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que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quieran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FBAE2B"/>
                </a:solidFill>
                <a:latin typeface="Whitney"/>
                <a:cs typeface="Whitney"/>
              </a:rPr>
              <a:t>decirte.</a:t>
            </a:r>
            <a:endParaRPr sz="27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51353"/>
            <a:ext cx="6210300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600"/>
              </a:lnSpc>
            </a:pPr>
            <a:r>
              <a:rPr sz="3400" spc="-5" dirty="0"/>
              <a:t>BUSCA</a:t>
            </a:r>
            <a:r>
              <a:rPr sz="3400" spc="-10" dirty="0"/>
              <a:t> </a:t>
            </a:r>
            <a:r>
              <a:rPr sz="3400" spc="-40" dirty="0"/>
              <a:t>INSTANCIAS</a:t>
            </a:r>
            <a:r>
              <a:rPr sz="3400" spc="-10" dirty="0"/>
              <a:t> </a:t>
            </a:r>
            <a:r>
              <a:rPr sz="3400" dirty="0"/>
              <a:t>DE</a:t>
            </a:r>
            <a:r>
              <a:rPr sz="3400" spc="-10" dirty="0"/>
              <a:t> </a:t>
            </a:r>
            <a:r>
              <a:rPr sz="3400" dirty="0"/>
              <a:t>TÚ</a:t>
            </a:r>
            <a:r>
              <a:rPr sz="3400" spc="-5" dirty="0"/>
              <a:t> </a:t>
            </a:r>
            <a:r>
              <a:rPr sz="3400" dirty="0"/>
              <a:t>A</a:t>
            </a:r>
            <a:r>
              <a:rPr sz="3400" spc="-10" dirty="0"/>
              <a:t> </a:t>
            </a:r>
            <a:r>
              <a:rPr sz="3400" dirty="0"/>
              <a:t>TÚ</a:t>
            </a:r>
            <a:endParaRPr sz="34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20040">
              <a:lnSpc>
                <a:spcPct val="100000"/>
              </a:lnSpc>
              <a:spcBef>
                <a:spcPts val="100"/>
              </a:spcBef>
            </a:pPr>
            <a:r>
              <a:rPr dirty="0"/>
              <a:t>Sabemos</a:t>
            </a:r>
            <a:r>
              <a:rPr spc="-5" dirty="0"/>
              <a:t> </a:t>
            </a:r>
            <a:r>
              <a:rPr dirty="0"/>
              <a:t>que</a:t>
            </a:r>
            <a:r>
              <a:rPr spc="-5" dirty="0"/>
              <a:t> </a:t>
            </a:r>
            <a:r>
              <a:rPr dirty="0"/>
              <a:t>es</a:t>
            </a:r>
            <a:r>
              <a:rPr spc="-5" dirty="0"/>
              <a:t> </a:t>
            </a:r>
            <a:r>
              <a:rPr dirty="0"/>
              <a:t>difícil</a:t>
            </a:r>
            <a:r>
              <a:rPr spc="-5" dirty="0"/>
              <a:t> </a:t>
            </a:r>
            <a:r>
              <a:rPr spc="-10" dirty="0"/>
              <a:t>hacerse</a:t>
            </a:r>
            <a:r>
              <a:rPr spc="-5" dirty="0"/>
              <a:t> </a:t>
            </a:r>
            <a:r>
              <a:rPr dirty="0"/>
              <a:t>el</a:t>
            </a:r>
            <a:r>
              <a:rPr spc="-5" dirty="0"/>
              <a:t> </a:t>
            </a:r>
            <a:r>
              <a:rPr dirty="0"/>
              <a:t>tiempo</a:t>
            </a:r>
            <a:r>
              <a:rPr spc="-5" dirty="0"/>
              <a:t> </a:t>
            </a:r>
            <a:r>
              <a:rPr dirty="0"/>
              <a:t>en</a:t>
            </a:r>
            <a:r>
              <a:rPr spc="-5" dirty="0"/>
              <a:t> </a:t>
            </a:r>
            <a:r>
              <a:rPr dirty="0"/>
              <a:t>un</a:t>
            </a:r>
            <a:r>
              <a:rPr spc="-5" dirty="0"/>
              <a:t> </a:t>
            </a:r>
            <a:r>
              <a:rPr dirty="0"/>
              <a:t>día</a:t>
            </a:r>
            <a:r>
              <a:rPr spc="-5" dirty="0"/>
              <a:t> </a:t>
            </a:r>
            <a:r>
              <a:rPr dirty="0"/>
              <a:t>de </a:t>
            </a:r>
            <a:r>
              <a:rPr spc="-10" dirty="0"/>
              <a:t>colegio, </a:t>
            </a:r>
            <a:r>
              <a:rPr spc="-585" dirty="0"/>
              <a:t> </a:t>
            </a:r>
            <a:r>
              <a:rPr dirty="0"/>
              <a:t>y</a:t>
            </a:r>
            <a:r>
              <a:rPr spc="-5" dirty="0"/>
              <a:t> </a:t>
            </a:r>
            <a:r>
              <a:rPr dirty="0"/>
              <a:t>que no </a:t>
            </a:r>
            <a:r>
              <a:rPr spc="-5" dirty="0"/>
              <a:t>tenemos</a:t>
            </a:r>
            <a:r>
              <a:rPr dirty="0"/>
              <a:t> las</a:t>
            </a:r>
            <a:r>
              <a:rPr spc="-5" dirty="0"/>
              <a:t> </a:t>
            </a:r>
            <a:r>
              <a:rPr dirty="0">
                <a:solidFill>
                  <a:srgbClr val="FBAE2B"/>
                </a:solidFill>
              </a:rPr>
              <a:t>oportunidades </a:t>
            </a:r>
            <a:r>
              <a:rPr spc="-5" dirty="0">
                <a:solidFill>
                  <a:srgbClr val="FBAE2B"/>
                </a:solidFill>
              </a:rPr>
              <a:t>suficientes</a:t>
            </a:r>
            <a:r>
              <a:rPr spc="-10" dirty="0">
                <a:solidFill>
                  <a:srgbClr val="FBAE2B"/>
                </a:solidFill>
              </a:rPr>
              <a:t> </a:t>
            </a:r>
            <a:r>
              <a:rPr spc="-15" dirty="0"/>
              <a:t>para</a:t>
            </a:r>
            <a:r>
              <a:rPr dirty="0"/>
              <a:t> </a:t>
            </a:r>
            <a:r>
              <a:rPr spc="-5" dirty="0"/>
              <a:t>hacer </a:t>
            </a:r>
            <a:r>
              <a:rPr dirty="0"/>
              <a:t> </a:t>
            </a:r>
            <a:r>
              <a:rPr spc="-5" dirty="0"/>
              <a:t>esto </a:t>
            </a:r>
            <a:r>
              <a:rPr dirty="0"/>
              <a:t>cuando</a:t>
            </a:r>
            <a:r>
              <a:rPr spc="-5" dirty="0"/>
              <a:t> </a:t>
            </a:r>
            <a:r>
              <a:rPr dirty="0"/>
              <a:t>estamos en</a:t>
            </a:r>
            <a:r>
              <a:rPr spc="-5" dirty="0"/>
              <a:t> </a:t>
            </a:r>
            <a:r>
              <a:rPr dirty="0"/>
              <a:t>modalidad </a:t>
            </a:r>
            <a:r>
              <a:rPr spc="-10" dirty="0"/>
              <a:t>remota,</a:t>
            </a:r>
            <a:r>
              <a:rPr spc="-5" dirty="0"/>
              <a:t> </a:t>
            </a:r>
            <a:r>
              <a:rPr spc="-15" dirty="0"/>
              <a:t>pero</a:t>
            </a:r>
            <a:r>
              <a:rPr dirty="0"/>
              <a:t> </a:t>
            </a:r>
            <a:r>
              <a:rPr spc="-5" dirty="0"/>
              <a:t>intenta </a:t>
            </a:r>
            <a:r>
              <a:rPr dirty="0"/>
              <a:t> </a:t>
            </a:r>
            <a:r>
              <a:rPr spc="-15" dirty="0"/>
              <a:t>aprovechar</a:t>
            </a:r>
            <a:r>
              <a:rPr spc="-10" dirty="0"/>
              <a:t> </a:t>
            </a:r>
            <a:r>
              <a:rPr dirty="0"/>
              <a:t>oportunidades</a:t>
            </a:r>
            <a:r>
              <a:rPr spc="-5" dirty="0"/>
              <a:t> </a:t>
            </a:r>
            <a:r>
              <a:rPr dirty="0"/>
              <a:t>donde</a:t>
            </a:r>
            <a:r>
              <a:rPr spc="-5" dirty="0"/>
              <a:t> </a:t>
            </a:r>
            <a:r>
              <a:rPr dirty="0"/>
              <a:t>puedas</a:t>
            </a:r>
            <a:r>
              <a:rPr spc="-10" dirty="0"/>
              <a:t> </a:t>
            </a:r>
            <a:r>
              <a:rPr dirty="0">
                <a:solidFill>
                  <a:srgbClr val="FBAE2B"/>
                </a:solidFill>
              </a:rPr>
              <a:t>hablar</a:t>
            </a:r>
            <a:r>
              <a:rPr spc="-5" dirty="0">
                <a:solidFill>
                  <a:srgbClr val="FBAE2B"/>
                </a:solidFill>
              </a:rPr>
              <a:t> </a:t>
            </a:r>
            <a:r>
              <a:rPr dirty="0">
                <a:solidFill>
                  <a:srgbClr val="FBAE2B"/>
                </a:solidFill>
              </a:rPr>
              <a:t>solo</a:t>
            </a:r>
            <a:r>
              <a:rPr spc="-5" dirty="0">
                <a:solidFill>
                  <a:srgbClr val="FBAE2B"/>
                </a:solidFill>
              </a:rPr>
              <a:t> </a:t>
            </a:r>
            <a:r>
              <a:rPr spc="-10" dirty="0">
                <a:solidFill>
                  <a:srgbClr val="FBAE2B"/>
                </a:solidFill>
              </a:rPr>
              <a:t>con</a:t>
            </a:r>
            <a:r>
              <a:rPr spc="-5" dirty="0">
                <a:solidFill>
                  <a:srgbClr val="FBAE2B"/>
                </a:solidFill>
              </a:rPr>
              <a:t> </a:t>
            </a:r>
            <a:r>
              <a:rPr dirty="0">
                <a:solidFill>
                  <a:srgbClr val="FBAE2B"/>
                </a:solidFill>
              </a:rPr>
              <a:t>el</a:t>
            </a:r>
          </a:p>
          <a:p>
            <a:pPr marL="12700" marR="5080">
              <a:lnSpc>
                <a:spcPct val="100000"/>
              </a:lnSpc>
            </a:pPr>
            <a:r>
              <a:rPr spc="-5" dirty="0">
                <a:solidFill>
                  <a:srgbClr val="FBAE2B"/>
                </a:solidFill>
              </a:rPr>
              <a:t>estudiante</a:t>
            </a:r>
            <a:r>
              <a:rPr spc="-5" dirty="0"/>
              <a:t>. Puede</a:t>
            </a:r>
            <a:r>
              <a:rPr dirty="0"/>
              <a:t> ser una </a:t>
            </a:r>
            <a:r>
              <a:rPr spc="-10" dirty="0"/>
              <a:t>conversación</a:t>
            </a:r>
            <a:r>
              <a:rPr dirty="0"/>
              <a:t> de </a:t>
            </a:r>
            <a:r>
              <a:rPr spc="-5" dirty="0"/>
              <a:t>pasillo,</a:t>
            </a:r>
            <a:r>
              <a:rPr dirty="0"/>
              <a:t> </a:t>
            </a:r>
            <a:r>
              <a:rPr spc="-5" dirty="0"/>
              <a:t>compartir</a:t>
            </a:r>
            <a:r>
              <a:rPr dirty="0"/>
              <a:t> en </a:t>
            </a:r>
            <a:r>
              <a:rPr spc="-580" dirty="0"/>
              <a:t> </a:t>
            </a:r>
            <a:r>
              <a:rPr dirty="0"/>
              <a:t>el</a:t>
            </a:r>
            <a:r>
              <a:rPr spc="-5" dirty="0"/>
              <a:t> </a:t>
            </a:r>
            <a:r>
              <a:rPr spc="-10" dirty="0"/>
              <a:t>almuerzo</a:t>
            </a:r>
            <a:r>
              <a:rPr dirty="0"/>
              <a:t> o</a:t>
            </a:r>
            <a:r>
              <a:rPr spc="-5" dirty="0"/>
              <a:t> enviarles</a:t>
            </a:r>
            <a:r>
              <a:rPr dirty="0"/>
              <a:t> un</a:t>
            </a:r>
            <a:r>
              <a:rPr spc="-5" dirty="0"/>
              <a:t> </a:t>
            </a:r>
            <a:r>
              <a:rPr dirty="0"/>
              <a:t>mensaje </a:t>
            </a:r>
            <a:r>
              <a:rPr spc="-15" dirty="0"/>
              <a:t>para</a:t>
            </a:r>
            <a:r>
              <a:rPr spc="-5" dirty="0"/>
              <a:t> </a:t>
            </a:r>
            <a:r>
              <a:rPr dirty="0"/>
              <a:t>saber cómo están.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3956" y="163207"/>
            <a:ext cx="9631045" cy="7446009"/>
            <a:chOff x="213956" y="163207"/>
            <a:chExt cx="9631045" cy="7446009"/>
          </a:xfrm>
        </p:grpSpPr>
        <p:sp>
          <p:nvSpPr>
            <p:cNvPr id="3" name="object 3"/>
            <p:cNvSpPr/>
            <p:nvPr/>
          </p:nvSpPr>
          <p:spPr>
            <a:xfrm>
              <a:off x="679195" y="1601787"/>
              <a:ext cx="8700135" cy="4230370"/>
            </a:xfrm>
            <a:custGeom>
              <a:avLst/>
              <a:gdLst/>
              <a:ahLst/>
              <a:cxnLst/>
              <a:rect l="l" t="t" r="r" b="b"/>
              <a:pathLst>
                <a:path w="8700135" h="4230370">
                  <a:moveTo>
                    <a:pt x="8699995" y="0"/>
                  </a:moveTo>
                  <a:lnTo>
                    <a:pt x="0" y="0"/>
                  </a:lnTo>
                  <a:lnTo>
                    <a:pt x="0" y="4230001"/>
                  </a:lnTo>
                  <a:lnTo>
                    <a:pt x="8699995" y="4230001"/>
                  </a:lnTo>
                  <a:lnTo>
                    <a:pt x="8699995" y="0"/>
                  </a:lnTo>
                  <a:close/>
                </a:path>
              </a:pathLst>
            </a:custGeom>
            <a:solidFill>
              <a:srgbClr val="F9F9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79195" y="1601787"/>
              <a:ext cx="8700135" cy="4230370"/>
            </a:xfrm>
            <a:custGeom>
              <a:avLst/>
              <a:gdLst/>
              <a:ahLst/>
              <a:cxnLst/>
              <a:rect l="l" t="t" r="r" b="b"/>
              <a:pathLst>
                <a:path w="8700135" h="4230370">
                  <a:moveTo>
                    <a:pt x="0" y="4230001"/>
                  </a:moveTo>
                  <a:lnTo>
                    <a:pt x="8699995" y="4230001"/>
                  </a:lnTo>
                  <a:lnTo>
                    <a:pt x="8699995" y="0"/>
                  </a:lnTo>
                  <a:lnTo>
                    <a:pt x="0" y="0"/>
                  </a:lnTo>
                  <a:lnTo>
                    <a:pt x="0" y="4230001"/>
                  </a:lnTo>
                  <a:close/>
                </a:path>
              </a:pathLst>
            </a:custGeom>
            <a:ln w="12699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42200" y="1898610"/>
              <a:ext cx="2190115" cy="2160270"/>
            </a:xfrm>
            <a:custGeom>
              <a:avLst/>
              <a:gdLst/>
              <a:ahLst/>
              <a:cxnLst/>
              <a:rect l="l" t="t" r="r" b="b"/>
              <a:pathLst>
                <a:path w="2190115" h="2160270">
                  <a:moveTo>
                    <a:pt x="1094790" y="0"/>
                  </a:moveTo>
                  <a:lnTo>
                    <a:pt x="1046025" y="1052"/>
                  </a:lnTo>
                  <a:lnTo>
                    <a:pt x="997806" y="4179"/>
                  </a:lnTo>
                  <a:lnTo>
                    <a:pt x="950178" y="9339"/>
                  </a:lnTo>
                  <a:lnTo>
                    <a:pt x="903184" y="16485"/>
                  </a:lnTo>
                  <a:lnTo>
                    <a:pt x="856871" y="25575"/>
                  </a:lnTo>
                  <a:lnTo>
                    <a:pt x="811281" y="36565"/>
                  </a:lnTo>
                  <a:lnTo>
                    <a:pt x="766461" y="49411"/>
                  </a:lnTo>
                  <a:lnTo>
                    <a:pt x="722453" y="64069"/>
                  </a:lnTo>
                  <a:lnTo>
                    <a:pt x="679303" y="80495"/>
                  </a:lnTo>
                  <a:lnTo>
                    <a:pt x="637055" y="98645"/>
                  </a:lnTo>
                  <a:lnTo>
                    <a:pt x="595754" y="118475"/>
                  </a:lnTo>
                  <a:lnTo>
                    <a:pt x="555444" y="139941"/>
                  </a:lnTo>
                  <a:lnTo>
                    <a:pt x="516169" y="163000"/>
                  </a:lnTo>
                  <a:lnTo>
                    <a:pt x="477975" y="187607"/>
                  </a:lnTo>
                  <a:lnTo>
                    <a:pt x="440906" y="213719"/>
                  </a:lnTo>
                  <a:lnTo>
                    <a:pt x="405005" y="241292"/>
                  </a:lnTo>
                  <a:lnTo>
                    <a:pt x="370319" y="270282"/>
                  </a:lnTo>
                  <a:lnTo>
                    <a:pt x="336890" y="300644"/>
                  </a:lnTo>
                  <a:lnTo>
                    <a:pt x="304765" y="332335"/>
                  </a:lnTo>
                  <a:lnTo>
                    <a:pt x="273986" y="365312"/>
                  </a:lnTo>
                  <a:lnTo>
                    <a:pt x="244599" y="399530"/>
                  </a:lnTo>
                  <a:lnTo>
                    <a:pt x="216649" y="434945"/>
                  </a:lnTo>
                  <a:lnTo>
                    <a:pt x="190179" y="471513"/>
                  </a:lnTo>
                  <a:lnTo>
                    <a:pt x="165234" y="509191"/>
                  </a:lnTo>
                  <a:lnTo>
                    <a:pt x="141859" y="547935"/>
                  </a:lnTo>
                  <a:lnTo>
                    <a:pt x="120099" y="587700"/>
                  </a:lnTo>
                  <a:lnTo>
                    <a:pt x="99997" y="628443"/>
                  </a:lnTo>
                  <a:lnTo>
                    <a:pt x="81598" y="670120"/>
                  </a:lnTo>
                  <a:lnTo>
                    <a:pt x="64947" y="712687"/>
                  </a:lnTo>
                  <a:lnTo>
                    <a:pt x="50089" y="756100"/>
                  </a:lnTo>
                  <a:lnTo>
                    <a:pt x="37067" y="800316"/>
                  </a:lnTo>
                  <a:lnTo>
                    <a:pt x="25926" y="845289"/>
                  </a:lnTo>
                  <a:lnTo>
                    <a:pt x="16711" y="890977"/>
                  </a:lnTo>
                  <a:lnTo>
                    <a:pt x="9467" y="937336"/>
                  </a:lnTo>
                  <a:lnTo>
                    <a:pt x="4237" y="984321"/>
                  </a:lnTo>
                  <a:lnTo>
                    <a:pt x="1066" y="1031888"/>
                  </a:lnTo>
                  <a:lnTo>
                    <a:pt x="0" y="1079995"/>
                  </a:lnTo>
                  <a:lnTo>
                    <a:pt x="1066" y="1128101"/>
                  </a:lnTo>
                  <a:lnTo>
                    <a:pt x="4237" y="1175669"/>
                  </a:lnTo>
                  <a:lnTo>
                    <a:pt x="9467" y="1222654"/>
                  </a:lnTo>
                  <a:lnTo>
                    <a:pt x="16711" y="1269012"/>
                  </a:lnTo>
                  <a:lnTo>
                    <a:pt x="25926" y="1314700"/>
                  </a:lnTo>
                  <a:lnTo>
                    <a:pt x="37067" y="1359674"/>
                  </a:lnTo>
                  <a:lnTo>
                    <a:pt x="50089" y="1403889"/>
                  </a:lnTo>
                  <a:lnTo>
                    <a:pt x="64947" y="1447302"/>
                  </a:lnTo>
                  <a:lnTo>
                    <a:pt x="81598" y="1489869"/>
                  </a:lnTo>
                  <a:lnTo>
                    <a:pt x="99997" y="1531546"/>
                  </a:lnTo>
                  <a:lnTo>
                    <a:pt x="120099" y="1572289"/>
                  </a:lnTo>
                  <a:lnTo>
                    <a:pt x="141859" y="1612055"/>
                  </a:lnTo>
                  <a:lnTo>
                    <a:pt x="165234" y="1650798"/>
                  </a:lnTo>
                  <a:lnTo>
                    <a:pt x="190179" y="1688476"/>
                  </a:lnTo>
                  <a:lnTo>
                    <a:pt x="216649" y="1725045"/>
                  </a:lnTo>
                  <a:lnTo>
                    <a:pt x="244599" y="1760460"/>
                  </a:lnTo>
                  <a:lnTo>
                    <a:pt x="273986" y="1794678"/>
                  </a:lnTo>
                  <a:lnTo>
                    <a:pt x="304765" y="1827654"/>
                  </a:lnTo>
                  <a:lnTo>
                    <a:pt x="336890" y="1859346"/>
                  </a:lnTo>
                  <a:lnTo>
                    <a:pt x="370319" y="1889708"/>
                  </a:lnTo>
                  <a:lnTo>
                    <a:pt x="405005" y="1918698"/>
                  </a:lnTo>
                  <a:lnTo>
                    <a:pt x="440906" y="1946270"/>
                  </a:lnTo>
                  <a:lnTo>
                    <a:pt x="477975" y="1972382"/>
                  </a:lnTo>
                  <a:lnTo>
                    <a:pt x="516169" y="1996990"/>
                  </a:lnTo>
                  <a:lnTo>
                    <a:pt x="555444" y="2020049"/>
                  </a:lnTo>
                  <a:lnTo>
                    <a:pt x="595754" y="2041515"/>
                  </a:lnTo>
                  <a:lnTo>
                    <a:pt x="637055" y="2061345"/>
                  </a:lnTo>
                  <a:lnTo>
                    <a:pt x="679303" y="2079495"/>
                  </a:lnTo>
                  <a:lnTo>
                    <a:pt x="722453" y="2095921"/>
                  </a:lnTo>
                  <a:lnTo>
                    <a:pt x="766461" y="2110578"/>
                  </a:lnTo>
                  <a:lnTo>
                    <a:pt x="811281" y="2123424"/>
                  </a:lnTo>
                  <a:lnTo>
                    <a:pt x="856871" y="2134414"/>
                  </a:lnTo>
                  <a:lnTo>
                    <a:pt x="903184" y="2143504"/>
                  </a:lnTo>
                  <a:lnTo>
                    <a:pt x="950178" y="2150651"/>
                  </a:lnTo>
                  <a:lnTo>
                    <a:pt x="997806" y="2155810"/>
                  </a:lnTo>
                  <a:lnTo>
                    <a:pt x="1046025" y="2158938"/>
                  </a:lnTo>
                  <a:lnTo>
                    <a:pt x="1094790" y="2159990"/>
                  </a:lnTo>
                  <a:lnTo>
                    <a:pt x="1143556" y="2158938"/>
                  </a:lnTo>
                  <a:lnTo>
                    <a:pt x="1191776" y="2155810"/>
                  </a:lnTo>
                  <a:lnTo>
                    <a:pt x="1239406" y="2150651"/>
                  </a:lnTo>
                  <a:lnTo>
                    <a:pt x="1286400" y="2143505"/>
                  </a:lnTo>
                  <a:lnTo>
                    <a:pt x="1332714" y="2134415"/>
                  </a:lnTo>
                  <a:lnTo>
                    <a:pt x="1378304" y="2123425"/>
                  </a:lnTo>
                  <a:lnTo>
                    <a:pt x="1423126" y="2110580"/>
                  </a:lnTo>
                  <a:lnTo>
                    <a:pt x="1467134" y="2095922"/>
                  </a:lnTo>
                  <a:lnTo>
                    <a:pt x="1510285" y="2079497"/>
                  </a:lnTo>
                  <a:lnTo>
                    <a:pt x="1552533" y="2061347"/>
                  </a:lnTo>
                  <a:lnTo>
                    <a:pt x="1593835" y="2041517"/>
                  </a:lnTo>
                  <a:lnTo>
                    <a:pt x="1634146" y="2020051"/>
                  </a:lnTo>
                  <a:lnTo>
                    <a:pt x="1673421" y="1996993"/>
                  </a:lnTo>
                  <a:lnTo>
                    <a:pt x="1711615" y="1972386"/>
                  </a:lnTo>
                  <a:lnTo>
                    <a:pt x="1748685" y="1946274"/>
                  </a:lnTo>
                  <a:lnTo>
                    <a:pt x="1784586" y="1918702"/>
                  </a:lnTo>
                  <a:lnTo>
                    <a:pt x="1819273" y="1889712"/>
                  </a:lnTo>
                  <a:lnTo>
                    <a:pt x="1852701" y="1859350"/>
                  </a:lnTo>
                  <a:lnTo>
                    <a:pt x="1884827" y="1827659"/>
                  </a:lnTo>
                  <a:lnTo>
                    <a:pt x="1915606" y="1794683"/>
                  </a:lnTo>
                  <a:lnTo>
                    <a:pt x="1944993" y="1760465"/>
                  </a:lnTo>
                  <a:lnTo>
                    <a:pt x="1972944" y="1725050"/>
                  </a:lnTo>
                  <a:lnTo>
                    <a:pt x="1999414" y="1688482"/>
                  </a:lnTo>
                  <a:lnTo>
                    <a:pt x="2024359" y="1650804"/>
                  </a:lnTo>
                  <a:lnTo>
                    <a:pt x="2047734" y="1612060"/>
                  </a:lnTo>
                  <a:lnTo>
                    <a:pt x="2069494" y="1572295"/>
                  </a:lnTo>
                  <a:lnTo>
                    <a:pt x="2089596" y="1531552"/>
                  </a:lnTo>
                  <a:lnTo>
                    <a:pt x="2107995" y="1489875"/>
                  </a:lnTo>
                  <a:lnTo>
                    <a:pt x="2124646" y="1447307"/>
                  </a:lnTo>
                  <a:lnTo>
                    <a:pt x="2139505" y="1403894"/>
                  </a:lnTo>
                  <a:lnTo>
                    <a:pt x="2152527" y="1359678"/>
                  </a:lnTo>
                  <a:lnTo>
                    <a:pt x="2163667" y="1314704"/>
                  </a:lnTo>
                  <a:lnTo>
                    <a:pt x="2172882" y="1269016"/>
                  </a:lnTo>
                  <a:lnTo>
                    <a:pt x="2180127" y="1222657"/>
                  </a:lnTo>
                  <a:lnTo>
                    <a:pt x="2185357" y="1175671"/>
                  </a:lnTo>
                  <a:lnTo>
                    <a:pt x="2188527" y="1128102"/>
                  </a:lnTo>
                  <a:lnTo>
                    <a:pt x="2189594" y="1079995"/>
                  </a:lnTo>
                  <a:lnTo>
                    <a:pt x="2188527" y="1031888"/>
                  </a:lnTo>
                  <a:lnTo>
                    <a:pt x="2185357" y="984321"/>
                  </a:lnTo>
                  <a:lnTo>
                    <a:pt x="2180127" y="937336"/>
                  </a:lnTo>
                  <a:lnTo>
                    <a:pt x="2172882" y="890977"/>
                  </a:lnTo>
                  <a:lnTo>
                    <a:pt x="2163667" y="845289"/>
                  </a:lnTo>
                  <a:lnTo>
                    <a:pt x="2152527" y="800316"/>
                  </a:lnTo>
                  <a:lnTo>
                    <a:pt x="2139505" y="756100"/>
                  </a:lnTo>
                  <a:lnTo>
                    <a:pt x="2124646" y="712687"/>
                  </a:lnTo>
                  <a:lnTo>
                    <a:pt x="2107995" y="670120"/>
                  </a:lnTo>
                  <a:lnTo>
                    <a:pt x="2089596" y="628443"/>
                  </a:lnTo>
                  <a:lnTo>
                    <a:pt x="2069494" y="587700"/>
                  </a:lnTo>
                  <a:lnTo>
                    <a:pt x="2047734" y="547935"/>
                  </a:lnTo>
                  <a:lnTo>
                    <a:pt x="2024359" y="509191"/>
                  </a:lnTo>
                  <a:lnTo>
                    <a:pt x="1999414" y="471513"/>
                  </a:lnTo>
                  <a:lnTo>
                    <a:pt x="1972944" y="434945"/>
                  </a:lnTo>
                  <a:lnTo>
                    <a:pt x="1944993" y="399530"/>
                  </a:lnTo>
                  <a:lnTo>
                    <a:pt x="1915606" y="365312"/>
                  </a:lnTo>
                  <a:lnTo>
                    <a:pt x="1884827" y="332335"/>
                  </a:lnTo>
                  <a:lnTo>
                    <a:pt x="1852701" y="300644"/>
                  </a:lnTo>
                  <a:lnTo>
                    <a:pt x="1819273" y="270282"/>
                  </a:lnTo>
                  <a:lnTo>
                    <a:pt x="1784586" y="241292"/>
                  </a:lnTo>
                  <a:lnTo>
                    <a:pt x="1748685" y="213719"/>
                  </a:lnTo>
                  <a:lnTo>
                    <a:pt x="1711615" y="187607"/>
                  </a:lnTo>
                  <a:lnTo>
                    <a:pt x="1673421" y="163000"/>
                  </a:lnTo>
                  <a:lnTo>
                    <a:pt x="1634146" y="139941"/>
                  </a:lnTo>
                  <a:lnTo>
                    <a:pt x="1593835" y="118475"/>
                  </a:lnTo>
                  <a:lnTo>
                    <a:pt x="1552533" y="98645"/>
                  </a:lnTo>
                  <a:lnTo>
                    <a:pt x="1510285" y="80495"/>
                  </a:lnTo>
                  <a:lnTo>
                    <a:pt x="1467134" y="64069"/>
                  </a:lnTo>
                  <a:lnTo>
                    <a:pt x="1423126" y="49411"/>
                  </a:lnTo>
                  <a:lnTo>
                    <a:pt x="1378304" y="36565"/>
                  </a:lnTo>
                  <a:lnTo>
                    <a:pt x="1332714" y="25575"/>
                  </a:lnTo>
                  <a:lnTo>
                    <a:pt x="1286400" y="16485"/>
                  </a:lnTo>
                  <a:lnTo>
                    <a:pt x="1239406" y="9339"/>
                  </a:lnTo>
                  <a:lnTo>
                    <a:pt x="1191776" y="4179"/>
                  </a:lnTo>
                  <a:lnTo>
                    <a:pt x="1143556" y="1052"/>
                  </a:lnTo>
                  <a:lnTo>
                    <a:pt x="1094790" y="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67955" y="1598624"/>
              <a:ext cx="1338580" cy="3480435"/>
            </a:xfrm>
            <a:custGeom>
              <a:avLst/>
              <a:gdLst/>
              <a:ahLst/>
              <a:cxnLst/>
              <a:rect l="l" t="t" r="r" b="b"/>
              <a:pathLst>
                <a:path w="1338580" h="3480435">
                  <a:moveTo>
                    <a:pt x="1338072" y="2233549"/>
                  </a:moveTo>
                  <a:lnTo>
                    <a:pt x="1297698" y="2262975"/>
                  </a:lnTo>
                  <a:lnTo>
                    <a:pt x="1255953" y="2290622"/>
                  </a:lnTo>
                  <a:lnTo>
                    <a:pt x="1212900" y="2316403"/>
                  </a:lnTo>
                  <a:lnTo>
                    <a:pt x="1168590" y="2340279"/>
                  </a:lnTo>
                  <a:lnTo>
                    <a:pt x="1123086" y="2362174"/>
                  </a:lnTo>
                  <a:lnTo>
                    <a:pt x="1076439" y="2382037"/>
                  </a:lnTo>
                  <a:lnTo>
                    <a:pt x="1028712" y="2399792"/>
                  </a:lnTo>
                  <a:lnTo>
                    <a:pt x="979957" y="2415387"/>
                  </a:lnTo>
                  <a:lnTo>
                    <a:pt x="930236" y="2428760"/>
                  </a:lnTo>
                  <a:lnTo>
                    <a:pt x="879589" y="2439835"/>
                  </a:lnTo>
                  <a:lnTo>
                    <a:pt x="828090" y="2448560"/>
                  </a:lnTo>
                  <a:lnTo>
                    <a:pt x="775804" y="2454859"/>
                  </a:lnTo>
                  <a:lnTo>
                    <a:pt x="722757" y="2458694"/>
                  </a:lnTo>
                  <a:lnTo>
                    <a:pt x="669036" y="2459990"/>
                  </a:lnTo>
                  <a:lnTo>
                    <a:pt x="615315" y="2458694"/>
                  </a:lnTo>
                  <a:lnTo>
                    <a:pt x="562267" y="2454859"/>
                  </a:lnTo>
                  <a:lnTo>
                    <a:pt x="509981" y="2448560"/>
                  </a:lnTo>
                  <a:lnTo>
                    <a:pt x="458482" y="2439835"/>
                  </a:lnTo>
                  <a:lnTo>
                    <a:pt x="407847" y="2428760"/>
                  </a:lnTo>
                  <a:lnTo>
                    <a:pt x="358114" y="2415387"/>
                  </a:lnTo>
                  <a:lnTo>
                    <a:pt x="309359" y="2399792"/>
                  </a:lnTo>
                  <a:lnTo>
                    <a:pt x="261632" y="2382037"/>
                  </a:lnTo>
                  <a:lnTo>
                    <a:pt x="214985" y="2362174"/>
                  </a:lnTo>
                  <a:lnTo>
                    <a:pt x="169481" y="2340279"/>
                  </a:lnTo>
                  <a:lnTo>
                    <a:pt x="125171" y="2316403"/>
                  </a:lnTo>
                  <a:lnTo>
                    <a:pt x="82118" y="2290622"/>
                  </a:lnTo>
                  <a:lnTo>
                    <a:pt x="40373" y="2262975"/>
                  </a:lnTo>
                  <a:lnTo>
                    <a:pt x="0" y="2233549"/>
                  </a:lnTo>
                  <a:lnTo>
                    <a:pt x="0" y="3479990"/>
                  </a:lnTo>
                  <a:lnTo>
                    <a:pt x="669036" y="2819997"/>
                  </a:lnTo>
                  <a:lnTo>
                    <a:pt x="1338072" y="3479990"/>
                  </a:lnTo>
                  <a:lnTo>
                    <a:pt x="1338072" y="2233549"/>
                  </a:lnTo>
                  <a:close/>
                </a:path>
                <a:path w="1338580" h="3480435">
                  <a:moveTo>
                    <a:pt x="1338072" y="0"/>
                  </a:moveTo>
                  <a:lnTo>
                    <a:pt x="0" y="0"/>
                  </a:lnTo>
                  <a:lnTo>
                    <a:pt x="0" y="526440"/>
                  </a:lnTo>
                  <a:lnTo>
                    <a:pt x="40373" y="497001"/>
                  </a:lnTo>
                  <a:lnTo>
                    <a:pt x="82118" y="469366"/>
                  </a:lnTo>
                  <a:lnTo>
                    <a:pt x="125171" y="443572"/>
                  </a:lnTo>
                  <a:lnTo>
                    <a:pt x="169481" y="419696"/>
                  </a:lnTo>
                  <a:lnTo>
                    <a:pt x="214985" y="397802"/>
                  </a:lnTo>
                  <a:lnTo>
                    <a:pt x="261632" y="377939"/>
                  </a:lnTo>
                  <a:lnTo>
                    <a:pt x="309359" y="360184"/>
                  </a:lnTo>
                  <a:lnTo>
                    <a:pt x="358114" y="344589"/>
                  </a:lnTo>
                  <a:lnTo>
                    <a:pt x="407847" y="331228"/>
                  </a:lnTo>
                  <a:lnTo>
                    <a:pt x="458482" y="320154"/>
                  </a:lnTo>
                  <a:lnTo>
                    <a:pt x="509981" y="311429"/>
                  </a:lnTo>
                  <a:lnTo>
                    <a:pt x="562267" y="305117"/>
                  </a:lnTo>
                  <a:lnTo>
                    <a:pt x="615315" y="301282"/>
                  </a:lnTo>
                  <a:lnTo>
                    <a:pt x="669036" y="299999"/>
                  </a:lnTo>
                  <a:lnTo>
                    <a:pt x="722757" y="301282"/>
                  </a:lnTo>
                  <a:lnTo>
                    <a:pt x="775804" y="305117"/>
                  </a:lnTo>
                  <a:lnTo>
                    <a:pt x="828090" y="311429"/>
                  </a:lnTo>
                  <a:lnTo>
                    <a:pt x="879589" y="320154"/>
                  </a:lnTo>
                  <a:lnTo>
                    <a:pt x="930236" y="331228"/>
                  </a:lnTo>
                  <a:lnTo>
                    <a:pt x="979957" y="344589"/>
                  </a:lnTo>
                  <a:lnTo>
                    <a:pt x="1028712" y="360184"/>
                  </a:lnTo>
                  <a:lnTo>
                    <a:pt x="1076439" y="377939"/>
                  </a:lnTo>
                  <a:lnTo>
                    <a:pt x="1123086" y="397802"/>
                  </a:lnTo>
                  <a:lnTo>
                    <a:pt x="1168590" y="419696"/>
                  </a:lnTo>
                  <a:lnTo>
                    <a:pt x="1212900" y="443572"/>
                  </a:lnTo>
                  <a:lnTo>
                    <a:pt x="1255953" y="469366"/>
                  </a:lnTo>
                  <a:lnTo>
                    <a:pt x="1297698" y="497001"/>
                  </a:lnTo>
                  <a:lnTo>
                    <a:pt x="1338072" y="526440"/>
                  </a:lnTo>
                  <a:lnTo>
                    <a:pt x="1338072" y="0"/>
                  </a:lnTo>
                  <a:close/>
                </a:path>
              </a:pathLst>
            </a:custGeom>
            <a:solidFill>
              <a:srgbClr val="E54C3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07127" y="2198612"/>
              <a:ext cx="1459865" cy="1380490"/>
            </a:xfrm>
            <a:custGeom>
              <a:avLst/>
              <a:gdLst/>
              <a:ahLst/>
              <a:cxnLst/>
              <a:rect l="l" t="t" r="r" b="b"/>
              <a:pathLst>
                <a:path w="1459864" h="1380489">
                  <a:moveTo>
                    <a:pt x="729869" y="0"/>
                  </a:moveTo>
                  <a:lnTo>
                    <a:pt x="496798" y="463562"/>
                  </a:lnTo>
                  <a:lnTo>
                    <a:pt x="0" y="539991"/>
                  </a:lnTo>
                  <a:lnTo>
                    <a:pt x="352767" y="900899"/>
                  </a:lnTo>
                  <a:lnTo>
                    <a:pt x="243293" y="1379994"/>
                  </a:lnTo>
                  <a:lnTo>
                    <a:pt x="729869" y="1171143"/>
                  </a:lnTo>
                  <a:lnTo>
                    <a:pt x="1216444" y="1379994"/>
                  </a:lnTo>
                  <a:lnTo>
                    <a:pt x="1106970" y="900899"/>
                  </a:lnTo>
                  <a:lnTo>
                    <a:pt x="1459738" y="539991"/>
                  </a:lnTo>
                  <a:lnTo>
                    <a:pt x="962939" y="463562"/>
                  </a:lnTo>
                  <a:lnTo>
                    <a:pt x="729869" y="0"/>
                  </a:lnTo>
                  <a:close/>
                </a:path>
              </a:pathLst>
            </a:custGeom>
            <a:solidFill>
              <a:srgbClr val="FFE5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662602" y="1779305"/>
            <a:ext cx="486219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0" spc="-5" dirty="0">
                <a:solidFill>
                  <a:srgbClr val="231F20"/>
                </a:solidFill>
                <a:latin typeface="Cambria"/>
                <a:cs typeface="Cambria"/>
              </a:rPr>
              <a:t>DIPLOMA</a:t>
            </a:r>
            <a:r>
              <a:rPr sz="2700" b="0" spc="-40" dirty="0">
                <a:solidFill>
                  <a:srgbClr val="231F20"/>
                </a:solidFill>
                <a:latin typeface="Cambria"/>
                <a:cs typeface="Cambria"/>
              </a:rPr>
              <a:t> </a:t>
            </a:r>
            <a:r>
              <a:rPr sz="2700" b="0" dirty="0">
                <a:solidFill>
                  <a:srgbClr val="231F20"/>
                </a:solidFill>
                <a:latin typeface="Cambria"/>
                <a:cs typeface="Cambria"/>
              </a:rPr>
              <a:t>DE</a:t>
            </a:r>
            <a:r>
              <a:rPr sz="2700" b="0" spc="-30" dirty="0">
                <a:solidFill>
                  <a:srgbClr val="231F20"/>
                </a:solidFill>
                <a:latin typeface="Cambria"/>
                <a:cs typeface="Cambria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Cambria"/>
                <a:cs typeface="Cambria"/>
              </a:rPr>
              <a:t>RECONOCIMIENTO</a:t>
            </a:r>
            <a:endParaRPr sz="2700">
              <a:latin typeface="Cambria"/>
              <a:cs typeface="Cambr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36940" y="2434748"/>
            <a:ext cx="151384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-15" dirty="0">
                <a:solidFill>
                  <a:srgbClr val="231F20"/>
                </a:solidFill>
                <a:latin typeface="Cambria"/>
                <a:cs typeface="Cambria"/>
              </a:rPr>
              <a:t>Otorgado</a:t>
            </a:r>
            <a:r>
              <a:rPr sz="2500" spc="-60" dirty="0">
                <a:solidFill>
                  <a:srgbClr val="231F20"/>
                </a:solidFill>
                <a:latin typeface="Cambria"/>
                <a:cs typeface="Cambria"/>
              </a:rPr>
              <a:t> </a:t>
            </a:r>
            <a:r>
              <a:rPr sz="2500" dirty="0">
                <a:solidFill>
                  <a:srgbClr val="231F20"/>
                </a:solidFill>
                <a:latin typeface="Cambria"/>
                <a:cs typeface="Cambria"/>
              </a:rPr>
              <a:t>a</a:t>
            </a:r>
            <a:endParaRPr sz="2500">
              <a:latin typeface="Cambria"/>
              <a:cs typeface="Cambri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3433009" y="3325477"/>
            <a:ext cx="5273675" cy="1712595"/>
            <a:chOff x="3433009" y="3325477"/>
            <a:chExt cx="5273675" cy="1712595"/>
          </a:xfrm>
        </p:grpSpPr>
        <p:sp>
          <p:nvSpPr>
            <p:cNvPr id="11" name="object 11"/>
            <p:cNvSpPr/>
            <p:nvPr/>
          </p:nvSpPr>
          <p:spPr>
            <a:xfrm>
              <a:off x="3622923" y="3338065"/>
              <a:ext cx="4947285" cy="0"/>
            </a:xfrm>
            <a:custGeom>
              <a:avLst/>
              <a:gdLst/>
              <a:ahLst/>
              <a:cxnLst/>
              <a:rect l="l" t="t" r="r" b="b"/>
              <a:pathLst>
                <a:path w="4947284">
                  <a:moveTo>
                    <a:pt x="0" y="0"/>
                  </a:moveTo>
                  <a:lnTo>
                    <a:pt x="4947285" y="0"/>
                  </a:lnTo>
                </a:path>
              </a:pathLst>
            </a:custGeom>
            <a:ln w="25176">
              <a:solidFill>
                <a:srgbClr val="221E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433009" y="5024995"/>
              <a:ext cx="1917700" cy="0"/>
            </a:xfrm>
            <a:custGeom>
              <a:avLst/>
              <a:gdLst/>
              <a:ahLst/>
              <a:cxnLst/>
              <a:rect l="l" t="t" r="r" b="b"/>
              <a:pathLst>
                <a:path w="1917700">
                  <a:moveTo>
                    <a:pt x="0" y="0"/>
                  </a:moveTo>
                  <a:lnTo>
                    <a:pt x="1917204" y="0"/>
                  </a:lnTo>
                </a:path>
              </a:pathLst>
            </a:custGeom>
            <a:ln w="254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037472" y="5024995"/>
              <a:ext cx="1669414" cy="0"/>
            </a:xfrm>
            <a:custGeom>
              <a:avLst/>
              <a:gdLst/>
              <a:ahLst/>
              <a:cxnLst/>
              <a:rect l="l" t="t" r="r" b="b"/>
              <a:pathLst>
                <a:path w="1669415">
                  <a:moveTo>
                    <a:pt x="0" y="0"/>
                  </a:moveTo>
                  <a:lnTo>
                    <a:pt x="1668957" y="0"/>
                  </a:lnTo>
                </a:path>
              </a:pathLst>
            </a:custGeom>
            <a:ln w="254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3319221" y="3552348"/>
            <a:ext cx="5563235" cy="60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2940" marR="5080" indent="-663575">
              <a:lnSpc>
                <a:spcPct val="100000"/>
              </a:lnSpc>
              <a:spcBef>
                <a:spcPts val="100"/>
              </a:spcBef>
            </a:pPr>
            <a:r>
              <a:rPr sz="1900" spc="-15" dirty="0">
                <a:solidFill>
                  <a:srgbClr val="231F20"/>
                </a:solidFill>
                <a:latin typeface="Cambria"/>
                <a:cs typeface="Cambria"/>
              </a:rPr>
              <a:t>Por </a:t>
            </a:r>
            <a:r>
              <a:rPr sz="1900" dirty="0">
                <a:solidFill>
                  <a:srgbClr val="231F20"/>
                </a:solidFill>
                <a:latin typeface="Cambria"/>
                <a:cs typeface="Cambria"/>
              </a:rPr>
              <a:t>su </a:t>
            </a:r>
            <a:r>
              <a:rPr sz="1900" spc="-5" dirty="0">
                <a:solidFill>
                  <a:srgbClr val="231F20"/>
                </a:solidFill>
                <a:latin typeface="Cambria"/>
                <a:cs typeface="Cambria"/>
              </a:rPr>
              <a:t>preocupación </a:t>
            </a:r>
            <a:r>
              <a:rPr sz="1900" dirty="0">
                <a:solidFill>
                  <a:srgbClr val="231F20"/>
                </a:solidFill>
                <a:latin typeface="Cambria"/>
                <a:cs typeface="Cambria"/>
              </a:rPr>
              <a:t>de vincularse con </a:t>
            </a:r>
            <a:r>
              <a:rPr sz="1900" spc="-5" dirty="0">
                <a:solidFill>
                  <a:srgbClr val="231F20"/>
                </a:solidFill>
                <a:latin typeface="Cambria"/>
                <a:cs typeface="Cambria"/>
              </a:rPr>
              <a:t>los estudiantes </a:t>
            </a:r>
            <a:r>
              <a:rPr sz="1900" spc="-405" dirty="0">
                <a:solidFill>
                  <a:srgbClr val="231F20"/>
                </a:solidFill>
                <a:latin typeface="Cambria"/>
                <a:cs typeface="Cambria"/>
              </a:rPr>
              <a:t> </a:t>
            </a:r>
            <a:r>
              <a:rPr sz="1900" dirty="0">
                <a:solidFill>
                  <a:srgbClr val="231F20"/>
                </a:solidFill>
                <a:latin typeface="Cambria"/>
                <a:cs typeface="Cambria"/>
              </a:rPr>
              <a:t>de</a:t>
            </a:r>
            <a:r>
              <a:rPr sz="1900" spc="-5" dirty="0">
                <a:solidFill>
                  <a:srgbClr val="231F20"/>
                </a:solidFill>
                <a:latin typeface="Cambria"/>
                <a:cs typeface="Cambria"/>
              </a:rPr>
              <a:t> una</a:t>
            </a:r>
            <a:r>
              <a:rPr sz="1900" spc="-10" dirty="0">
                <a:solidFill>
                  <a:srgbClr val="231F20"/>
                </a:solidFill>
                <a:latin typeface="Cambria"/>
                <a:cs typeface="Cambria"/>
              </a:rPr>
              <a:t> </a:t>
            </a:r>
            <a:r>
              <a:rPr sz="1900" spc="-5" dirty="0">
                <a:solidFill>
                  <a:srgbClr val="231F20"/>
                </a:solidFill>
                <a:latin typeface="Cambria"/>
                <a:cs typeface="Cambria"/>
              </a:rPr>
              <a:t>forma sincera,</a:t>
            </a:r>
            <a:r>
              <a:rPr sz="1900" spc="-10" dirty="0">
                <a:solidFill>
                  <a:srgbClr val="231F20"/>
                </a:solidFill>
                <a:latin typeface="Cambria"/>
                <a:cs typeface="Cambria"/>
              </a:rPr>
              <a:t> </a:t>
            </a:r>
            <a:r>
              <a:rPr sz="1900" spc="-15" dirty="0">
                <a:solidFill>
                  <a:srgbClr val="231F20"/>
                </a:solidFill>
                <a:latin typeface="Cambria"/>
                <a:cs typeface="Cambria"/>
              </a:rPr>
              <a:t>positiva</a:t>
            </a:r>
            <a:r>
              <a:rPr sz="1900" spc="-10" dirty="0">
                <a:solidFill>
                  <a:srgbClr val="231F20"/>
                </a:solidFill>
                <a:latin typeface="Cambria"/>
                <a:cs typeface="Cambria"/>
              </a:rPr>
              <a:t> </a:t>
            </a:r>
            <a:r>
              <a:rPr sz="1900" dirty="0">
                <a:solidFill>
                  <a:srgbClr val="231F20"/>
                </a:solidFill>
                <a:latin typeface="Cambria"/>
                <a:cs typeface="Cambria"/>
              </a:rPr>
              <a:t>y</a:t>
            </a:r>
            <a:r>
              <a:rPr sz="1900" spc="-10" dirty="0">
                <a:solidFill>
                  <a:srgbClr val="231F20"/>
                </a:solidFill>
                <a:latin typeface="Cambria"/>
                <a:cs typeface="Cambria"/>
              </a:rPr>
              <a:t> </a:t>
            </a:r>
            <a:r>
              <a:rPr sz="1900" dirty="0">
                <a:solidFill>
                  <a:srgbClr val="231F20"/>
                </a:solidFill>
                <a:latin typeface="Cambria"/>
                <a:cs typeface="Cambria"/>
              </a:rPr>
              <a:t>cariñosa.</a:t>
            </a:r>
            <a:endParaRPr sz="1900">
              <a:latin typeface="Cambria"/>
              <a:cs typeface="Cambr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963869" y="5012294"/>
            <a:ext cx="868680" cy="314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900" spc="-10" dirty="0">
                <a:solidFill>
                  <a:srgbClr val="231F20"/>
                </a:solidFill>
                <a:latin typeface="Cambria"/>
                <a:cs typeface="Cambria"/>
              </a:rPr>
              <a:t>Director</a:t>
            </a:r>
            <a:endParaRPr sz="1900">
              <a:latin typeface="Cambria"/>
              <a:cs typeface="Cambri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197446" y="5012294"/>
            <a:ext cx="1518285" cy="60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52069">
              <a:lnSpc>
                <a:spcPct val="100000"/>
              </a:lnSpc>
              <a:spcBef>
                <a:spcPts val="100"/>
              </a:spcBef>
            </a:pPr>
            <a:r>
              <a:rPr sz="1900" spc="-5" dirty="0">
                <a:solidFill>
                  <a:srgbClr val="231F20"/>
                </a:solidFill>
                <a:latin typeface="Cambria"/>
                <a:cs typeface="Cambria"/>
              </a:rPr>
              <a:t>Compañeros </a:t>
            </a:r>
            <a:r>
              <a:rPr sz="1900" dirty="0">
                <a:solidFill>
                  <a:srgbClr val="231F20"/>
                </a:solidFill>
                <a:latin typeface="Cambria"/>
                <a:cs typeface="Cambria"/>
              </a:rPr>
              <a:t> equipo</a:t>
            </a:r>
            <a:r>
              <a:rPr sz="1900" spc="-100" dirty="0">
                <a:solidFill>
                  <a:srgbClr val="231F20"/>
                </a:solidFill>
                <a:latin typeface="Cambria"/>
                <a:cs typeface="Cambria"/>
              </a:rPr>
              <a:t> </a:t>
            </a:r>
            <a:r>
              <a:rPr sz="1900" dirty="0">
                <a:solidFill>
                  <a:srgbClr val="231F20"/>
                </a:solidFill>
                <a:latin typeface="Cambria"/>
                <a:cs typeface="Cambria"/>
              </a:rPr>
              <a:t>escolar</a:t>
            </a:r>
            <a:endParaRPr sz="1900">
              <a:latin typeface="Cambria"/>
              <a:cs typeface="Cambr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42200" y="5498961"/>
            <a:ext cx="263842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231F20"/>
                </a:solidFill>
                <a:latin typeface="Cambria"/>
                <a:cs typeface="Cambria"/>
              </a:rPr>
              <a:t>[Establecimiento],</a:t>
            </a:r>
            <a:r>
              <a:rPr sz="1400" spc="-20" dirty="0">
                <a:solidFill>
                  <a:srgbClr val="231F20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Cambria"/>
                <a:cs typeface="Cambria"/>
              </a:rPr>
              <a:t>[Lugar],</a:t>
            </a:r>
            <a:r>
              <a:rPr sz="1400" spc="-25" dirty="0">
                <a:solidFill>
                  <a:srgbClr val="231F20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Cambria"/>
                <a:cs typeface="Cambria"/>
              </a:rPr>
              <a:t>[Fecha]</a:t>
            </a:r>
            <a:endParaRPr sz="1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03269" y="3550241"/>
            <a:ext cx="8052434" cy="571500"/>
          </a:xfrm>
          <a:custGeom>
            <a:avLst/>
            <a:gdLst/>
            <a:ahLst/>
            <a:cxnLst/>
            <a:rect l="l" t="t" r="r" b="b"/>
            <a:pathLst>
              <a:path w="8052434" h="571500">
                <a:moveTo>
                  <a:pt x="0" y="571500"/>
                </a:moveTo>
                <a:lnTo>
                  <a:pt x="8051863" y="571500"/>
                </a:lnTo>
                <a:lnTo>
                  <a:pt x="8051863" y="0"/>
                </a:lnTo>
                <a:lnTo>
                  <a:pt x="0" y="0"/>
                </a:lnTo>
                <a:lnTo>
                  <a:pt x="0" y="5715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90569" y="3429591"/>
            <a:ext cx="8077834" cy="772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5755" algn="l"/>
                <a:tab pos="3030220" algn="l"/>
                <a:tab pos="4358005" algn="l"/>
                <a:tab pos="7880984" algn="l"/>
              </a:tabLst>
            </a:pPr>
            <a:r>
              <a:rPr sz="4900" dirty="0"/>
              <a:t>¡	GR</a:t>
            </a:r>
            <a:r>
              <a:rPr sz="4900" spc="-135" dirty="0"/>
              <a:t>A</a:t>
            </a:r>
            <a:r>
              <a:rPr sz="4900" dirty="0"/>
              <a:t>CIAS	POR	</a:t>
            </a:r>
            <a:r>
              <a:rPr sz="4900" spc="-335" dirty="0"/>
              <a:t>P</a:t>
            </a:r>
            <a:r>
              <a:rPr sz="4900" dirty="0"/>
              <a:t>A</a:t>
            </a:r>
            <a:r>
              <a:rPr sz="4900" spc="-90" dirty="0"/>
              <a:t>R</a:t>
            </a:r>
            <a:r>
              <a:rPr sz="4900" dirty="0"/>
              <a:t>TICI</a:t>
            </a:r>
            <a:r>
              <a:rPr sz="4900" spc="-335" dirty="0"/>
              <a:t>P</a:t>
            </a:r>
            <a:r>
              <a:rPr sz="4900" dirty="0"/>
              <a:t>AR	!</a:t>
            </a:r>
            <a:endParaRPr sz="49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3956" y="163207"/>
            <a:ext cx="9631045" cy="7446009"/>
            <a:chOff x="213956" y="163207"/>
            <a:chExt cx="9631045" cy="7446009"/>
          </a:xfrm>
        </p:grpSpPr>
        <p:sp>
          <p:nvSpPr>
            <p:cNvPr id="3" name="object 3"/>
            <p:cNvSpPr/>
            <p:nvPr/>
          </p:nvSpPr>
          <p:spPr>
            <a:xfrm>
              <a:off x="241579" y="190830"/>
              <a:ext cx="9575800" cy="7390765"/>
            </a:xfrm>
            <a:custGeom>
              <a:avLst/>
              <a:gdLst/>
              <a:ahLst/>
              <a:cxnLst/>
              <a:rect l="l" t="t" r="r" b="b"/>
              <a:pathLst>
                <a:path w="9575800" h="7390765">
                  <a:moveTo>
                    <a:pt x="0" y="7390726"/>
                  </a:moveTo>
                  <a:lnTo>
                    <a:pt x="9575253" y="7390726"/>
                  </a:lnTo>
                  <a:lnTo>
                    <a:pt x="9575253" y="0"/>
                  </a:lnTo>
                  <a:lnTo>
                    <a:pt x="0" y="0"/>
                  </a:lnTo>
                  <a:lnTo>
                    <a:pt x="0" y="7390726"/>
                  </a:lnTo>
                  <a:close/>
                </a:path>
                <a:path w="9575800" h="7390765">
                  <a:moveTo>
                    <a:pt x="0" y="7390726"/>
                  </a:moveTo>
                  <a:lnTo>
                    <a:pt x="9575253" y="7390726"/>
                  </a:lnTo>
                  <a:lnTo>
                    <a:pt x="9575253" y="0"/>
                  </a:lnTo>
                  <a:lnTo>
                    <a:pt x="0" y="0"/>
                  </a:lnTo>
                  <a:lnTo>
                    <a:pt x="0" y="7390726"/>
                  </a:lnTo>
                  <a:close/>
                </a:path>
              </a:pathLst>
            </a:custGeom>
            <a:ln w="54749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14198" y="163461"/>
              <a:ext cx="9630410" cy="4050665"/>
            </a:xfrm>
            <a:custGeom>
              <a:avLst/>
              <a:gdLst/>
              <a:ahLst/>
              <a:cxnLst/>
              <a:rect l="l" t="t" r="r" b="b"/>
              <a:pathLst>
                <a:path w="9630410" h="4050665">
                  <a:moveTo>
                    <a:pt x="9630003" y="0"/>
                  </a:moveTo>
                  <a:lnTo>
                    <a:pt x="0" y="0"/>
                  </a:lnTo>
                  <a:lnTo>
                    <a:pt x="0" y="4050334"/>
                  </a:lnTo>
                  <a:lnTo>
                    <a:pt x="9630003" y="4050334"/>
                  </a:lnTo>
                  <a:lnTo>
                    <a:pt x="9630003" y="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44500" y="1749664"/>
            <a:ext cx="5892165" cy="1267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4890"/>
              </a:lnSpc>
              <a:spcBef>
                <a:spcPts val="100"/>
              </a:spcBef>
            </a:pPr>
            <a:r>
              <a:rPr sz="4400" dirty="0"/>
              <a:t>EL</a:t>
            </a:r>
            <a:r>
              <a:rPr sz="4400" spc="-40" dirty="0"/>
              <a:t> </a:t>
            </a:r>
            <a:r>
              <a:rPr sz="4400" spc="-25" dirty="0"/>
              <a:t>VÍNCULO</a:t>
            </a:r>
            <a:endParaRPr sz="4400"/>
          </a:p>
          <a:p>
            <a:pPr marL="12700">
              <a:lnSpc>
                <a:spcPts val="4890"/>
              </a:lnSpc>
            </a:pPr>
            <a:r>
              <a:rPr sz="4400" dirty="0"/>
              <a:t>Una</a:t>
            </a:r>
            <a:r>
              <a:rPr sz="4400" spc="-35" dirty="0"/>
              <a:t> </a:t>
            </a:r>
            <a:r>
              <a:rPr sz="4400" spc="-15" dirty="0"/>
              <a:t>estrategia</a:t>
            </a:r>
            <a:r>
              <a:rPr sz="4400" spc="-35" dirty="0"/>
              <a:t> </a:t>
            </a:r>
            <a:r>
              <a:rPr sz="4400" spc="-5" dirty="0"/>
              <a:t>poderosa</a:t>
            </a:r>
            <a:endParaRPr sz="4400"/>
          </a:p>
        </p:txBody>
      </p:sp>
      <p:grpSp>
        <p:nvGrpSpPr>
          <p:cNvPr id="6" name="object 6"/>
          <p:cNvGrpSpPr/>
          <p:nvPr/>
        </p:nvGrpSpPr>
        <p:grpSpPr>
          <a:xfrm>
            <a:off x="772200" y="4464000"/>
            <a:ext cx="8488045" cy="1661795"/>
            <a:chOff x="772200" y="4464000"/>
            <a:chExt cx="8488045" cy="1661795"/>
          </a:xfrm>
        </p:grpSpPr>
        <p:sp>
          <p:nvSpPr>
            <p:cNvPr id="7" name="object 7"/>
            <p:cNvSpPr/>
            <p:nvPr/>
          </p:nvSpPr>
          <p:spPr>
            <a:xfrm>
              <a:off x="778548" y="4470348"/>
              <a:ext cx="2867025" cy="1649095"/>
            </a:xfrm>
            <a:custGeom>
              <a:avLst/>
              <a:gdLst/>
              <a:ahLst/>
              <a:cxnLst/>
              <a:rect l="l" t="t" r="r" b="b"/>
              <a:pathLst>
                <a:path w="2867025" h="1649095">
                  <a:moveTo>
                    <a:pt x="2866453" y="0"/>
                  </a:moveTo>
                  <a:lnTo>
                    <a:pt x="0" y="0"/>
                  </a:lnTo>
                  <a:lnTo>
                    <a:pt x="0" y="824369"/>
                  </a:lnTo>
                  <a:lnTo>
                    <a:pt x="0" y="1648752"/>
                  </a:lnTo>
                  <a:lnTo>
                    <a:pt x="2866453" y="1648752"/>
                  </a:lnTo>
                  <a:lnTo>
                    <a:pt x="2866453" y="824369"/>
                  </a:lnTo>
                  <a:lnTo>
                    <a:pt x="2866453" y="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72200" y="4464000"/>
              <a:ext cx="2873375" cy="12700"/>
            </a:xfrm>
            <a:custGeom>
              <a:avLst/>
              <a:gdLst/>
              <a:ahLst/>
              <a:cxnLst/>
              <a:rect l="l" t="t" r="r" b="b"/>
              <a:pathLst>
                <a:path w="2873375" h="12700">
                  <a:moveTo>
                    <a:pt x="0" y="12700"/>
                  </a:moveTo>
                  <a:lnTo>
                    <a:pt x="2872803" y="12700"/>
                  </a:lnTo>
                  <a:lnTo>
                    <a:pt x="2872803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645000" y="4470350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645000" y="4476696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247450" y="4476696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78550" y="4476696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72200" y="5288366"/>
              <a:ext cx="2873375" cy="12700"/>
            </a:xfrm>
            <a:custGeom>
              <a:avLst/>
              <a:gdLst/>
              <a:ahLst/>
              <a:cxnLst/>
              <a:rect l="l" t="t" r="r" b="b"/>
              <a:pathLst>
                <a:path w="2873375" h="12700">
                  <a:moveTo>
                    <a:pt x="0" y="12700"/>
                  </a:moveTo>
                  <a:lnTo>
                    <a:pt x="2872803" y="12700"/>
                  </a:lnTo>
                  <a:lnTo>
                    <a:pt x="2872803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645000" y="5294716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645000" y="5301063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247450" y="5301063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78550" y="5301063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72200" y="6112733"/>
              <a:ext cx="2873375" cy="12700"/>
            </a:xfrm>
            <a:custGeom>
              <a:avLst/>
              <a:gdLst/>
              <a:ahLst/>
              <a:cxnLst/>
              <a:rect l="l" t="t" r="r" b="b"/>
              <a:pathLst>
                <a:path w="2873375" h="12700">
                  <a:moveTo>
                    <a:pt x="0" y="12700"/>
                  </a:moveTo>
                  <a:lnTo>
                    <a:pt x="2872803" y="12700"/>
                  </a:lnTo>
                  <a:lnTo>
                    <a:pt x="2872803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645000" y="6119083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20" name="object 20"/>
          <p:cNvGraphicFramePr>
            <a:graphicFrameLocks noGrp="1"/>
          </p:cNvGraphicFramePr>
          <p:nvPr/>
        </p:nvGraphicFramePr>
        <p:xfrm>
          <a:off x="772200" y="4470350"/>
          <a:ext cx="2680970" cy="16478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0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1915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775"/>
                        </a:spcBef>
                      </a:pPr>
                      <a:r>
                        <a:rPr sz="2300" b="1" spc="-25" dirty="0">
                          <a:solidFill>
                            <a:srgbClr val="FFFFFF"/>
                          </a:solidFill>
                          <a:latin typeface="Whitney"/>
                          <a:cs typeface="Whitney"/>
                        </a:rPr>
                        <a:t>ESTABLECIMIENTO</a:t>
                      </a:r>
                      <a:endParaRPr sz="2300">
                        <a:latin typeface="Whitney"/>
                        <a:cs typeface="Whitney"/>
                      </a:endParaRPr>
                    </a:p>
                  </a:txBody>
                  <a:tcPr marL="0" marR="0" marT="225425" marB="0">
                    <a:solidFill>
                      <a:srgbClr val="FBAE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8675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810"/>
                        </a:spcBef>
                      </a:pPr>
                      <a:r>
                        <a:rPr sz="2300" b="1" spc="-10" dirty="0">
                          <a:solidFill>
                            <a:srgbClr val="FFFFFF"/>
                          </a:solidFill>
                          <a:latin typeface="Whitney"/>
                          <a:cs typeface="Whitney"/>
                        </a:rPr>
                        <a:t>FECHA</a:t>
                      </a:r>
                      <a:endParaRPr sz="2300">
                        <a:latin typeface="Whitney"/>
                        <a:cs typeface="Whitney"/>
                      </a:endParaRPr>
                    </a:p>
                  </a:txBody>
                  <a:tcPr marL="0" marR="0" marT="229870" marB="0">
                    <a:solidFill>
                      <a:srgbClr val="FBAE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1" name="object 21"/>
          <p:cNvSpPr txBox="1"/>
          <p:nvPr/>
        </p:nvSpPr>
        <p:spPr>
          <a:xfrm>
            <a:off x="1714030" y="7260130"/>
            <a:ext cx="66306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0" spc="-50" dirty="0">
                <a:solidFill>
                  <a:srgbClr val="FBAE2B"/>
                </a:solidFill>
                <a:latin typeface="Whitney"/>
                <a:cs typeface="Whitney"/>
              </a:rPr>
              <a:t>[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Esta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ficha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es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solo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una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referencia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trabajo.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Puede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ser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modificada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según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distintas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necesidades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cada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establecimiento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educacional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o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curso</a:t>
            </a:r>
            <a:r>
              <a:rPr sz="1200" b="0" spc="-70" dirty="0">
                <a:solidFill>
                  <a:srgbClr val="FBAE2B"/>
                </a:solidFill>
                <a:latin typeface="Whitney"/>
                <a:cs typeface="Whitney"/>
              </a:rPr>
              <a:t>]</a:t>
            </a:r>
            <a:endParaRPr sz="1200">
              <a:latin typeface="Whitney"/>
              <a:cs typeface="Whitney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8123326" y="361060"/>
            <a:ext cx="1564005" cy="1038225"/>
          </a:xfrm>
          <a:custGeom>
            <a:avLst/>
            <a:gdLst/>
            <a:ahLst/>
            <a:cxnLst/>
            <a:rect l="l" t="t" r="r" b="b"/>
            <a:pathLst>
              <a:path w="1564004" h="1038225">
                <a:moveTo>
                  <a:pt x="954468" y="180708"/>
                </a:moveTo>
                <a:lnTo>
                  <a:pt x="952588" y="138734"/>
                </a:lnTo>
                <a:lnTo>
                  <a:pt x="925906" y="72644"/>
                </a:lnTo>
                <a:lnTo>
                  <a:pt x="880249" y="26644"/>
                </a:lnTo>
                <a:lnTo>
                  <a:pt x="811834" y="444"/>
                </a:lnTo>
                <a:lnTo>
                  <a:pt x="768362" y="0"/>
                </a:lnTo>
                <a:lnTo>
                  <a:pt x="736219" y="6273"/>
                </a:lnTo>
                <a:lnTo>
                  <a:pt x="685723" y="31750"/>
                </a:lnTo>
                <a:lnTo>
                  <a:pt x="649325" y="69634"/>
                </a:lnTo>
                <a:lnTo>
                  <a:pt x="624776" y="122377"/>
                </a:lnTo>
                <a:lnTo>
                  <a:pt x="619683" y="154038"/>
                </a:lnTo>
                <a:lnTo>
                  <a:pt x="623125" y="204520"/>
                </a:lnTo>
                <a:lnTo>
                  <a:pt x="639140" y="248323"/>
                </a:lnTo>
                <a:lnTo>
                  <a:pt x="665607" y="284353"/>
                </a:lnTo>
                <a:lnTo>
                  <a:pt x="700405" y="311492"/>
                </a:lnTo>
                <a:lnTo>
                  <a:pt x="741387" y="328676"/>
                </a:lnTo>
                <a:lnTo>
                  <a:pt x="786472" y="334810"/>
                </a:lnTo>
                <a:lnTo>
                  <a:pt x="837768" y="327240"/>
                </a:lnTo>
                <a:lnTo>
                  <a:pt x="882548" y="305663"/>
                </a:lnTo>
                <a:lnTo>
                  <a:pt x="918464" y="272453"/>
                </a:lnTo>
                <a:lnTo>
                  <a:pt x="943203" y="230009"/>
                </a:lnTo>
                <a:lnTo>
                  <a:pt x="954468" y="180708"/>
                </a:lnTo>
                <a:close/>
              </a:path>
              <a:path w="1564004" h="1038225">
                <a:moveTo>
                  <a:pt x="1563801" y="1034478"/>
                </a:moveTo>
                <a:lnTo>
                  <a:pt x="1557807" y="1032471"/>
                </a:lnTo>
                <a:lnTo>
                  <a:pt x="1522082" y="997559"/>
                </a:lnTo>
                <a:lnTo>
                  <a:pt x="1487728" y="964844"/>
                </a:lnTo>
                <a:lnTo>
                  <a:pt x="1453197" y="932573"/>
                </a:lnTo>
                <a:lnTo>
                  <a:pt x="1313370" y="804138"/>
                </a:lnTo>
                <a:lnTo>
                  <a:pt x="1304671" y="795210"/>
                </a:lnTo>
                <a:lnTo>
                  <a:pt x="1295057" y="784999"/>
                </a:lnTo>
                <a:lnTo>
                  <a:pt x="1285227" y="776173"/>
                </a:lnTo>
                <a:lnTo>
                  <a:pt x="1277581" y="772223"/>
                </a:lnTo>
                <a:lnTo>
                  <a:pt x="1276388" y="771613"/>
                </a:lnTo>
                <a:lnTo>
                  <a:pt x="1275918" y="771372"/>
                </a:lnTo>
                <a:lnTo>
                  <a:pt x="1258519" y="769480"/>
                </a:lnTo>
                <a:lnTo>
                  <a:pt x="1239278" y="769696"/>
                </a:lnTo>
                <a:lnTo>
                  <a:pt x="1219619" y="770737"/>
                </a:lnTo>
                <a:lnTo>
                  <a:pt x="1200975" y="771372"/>
                </a:lnTo>
                <a:lnTo>
                  <a:pt x="1087424" y="771613"/>
                </a:lnTo>
                <a:lnTo>
                  <a:pt x="516991" y="771372"/>
                </a:lnTo>
                <a:lnTo>
                  <a:pt x="557022" y="695756"/>
                </a:lnTo>
                <a:lnTo>
                  <a:pt x="576973" y="657847"/>
                </a:lnTo>
                <a:lnTo>
                  <a:pt x="596747" y="619747"/>
                </a:lnTo>
                <a:lnTo>
                  <a:pt x="598004" y="656691"/>
                </a:lnTo>
                <a:lnTo>
                  <a:pt x="598081" y="695756"/>
                </a:lnTo>
                <a:lnTo>
                  <a:pt x="597852" y="725512"/>
                </a:lnTo>
                <a:lnTo>
                  <a:pt x="597916" y="771372"/>
                </a:lnTo>
                <a:lnTo>
                  <a:pt x="1043355" y="771372"/>
                </a:lnTo>
                <a:lnTo>
                  <a:pt x="1031468" y="771309"/>
                </a:lnTo>
                <a:lnTo>
                  <a:pt x="976198" y="770191"/>
                </a:lnTo>
                <a:lnTo>
                  <a:pt x="976198" y="619747"/>
                </a:lnTo>
                <a:lnTo>
                  <a:pt x="976198" y="611289"/>
                </a:lnTo>
                <a:lnTo>
                  <a:pt x="975626" y="597484"/>
                </a:lnTo>
                <a:lnTo>
                  <a:pt x="974648" y="583018"/>
                </a:lnTo>
                <a:lnTo>
                  <a:pt x="974458" y="569353"/>
                </a:lnTo>
                <a:lnTo>
                  <a:pt x="976198" y="557961"/>
                </a:lnTo>
                <a:lnTo>
                  <a:pt x="980592" y="551205"/>
                </a:lnTo>
                <a:lnTo>
                  <a:pt x="987856" y="544880"/>
                </a:lnTo>
                <a:lnTo>
                  <a:pt x="995629" y="539013"/>
                </a:lnTo>
                <a:lnTo>
                  <a:pt x="1001572" y="533654"/>
                </a:lnTo>
                <a:lnTo>
                  <a:pt x="1020203" y="509752"/>
                </a:lnTo>
                <a:lnTo>
                  <a:pt x="1038136" y="484632"/>
                </a:lnTo>
                <a:lnTo>
                  <a:pt x="1055903" y="458851"/>
                </a:lnTo>
                <a:lnTo>
                  <a:pt x="1074089" y="432993"/>
                </a:lnTo>
                <a:lnTo>
                  <a:pt x="1104277" y="391464"/>
                </a:lnTo>
                <a:lnTo>
                  <a:pt x="1113866" y="378383"/>
                </a:lnTo>
                <a:lnTo>
                  <a:pt x="1258951" y="181952"/>
                </a:lnTo>
                <a:lnTo>
                  <a:pt x="1269111" y="168973"/>
                </a:lnTo>
                <a:lnTo>
                  <a:pt x="1279271" y="155816"/>
                </a:lnTo>
                <a:lnTo>
                  <a:pt x="1287729" y="142379"/>
                </a:lnTo>
                <a:lnTo>
                  <a:pt x="1292809" y="128562"/>
                </a:lnTo>
                <a:lnTo>
                  <a:pt x="1288415" y="82245"/>
                </a:lnTo>
                <a:lnTo>
                  <a:pt x="1261237" y="50101"/>
                </a:lnTo>
                <a:lnTo>
                  <a:pt x="1221740" y="36588"/>
                </a:lnTo>
                <a:lnTo>
                  <a:pt x="1180414" y="46101"/>
                </a:lnTo>
                <a:lnTo>
                  <a:pt x="1161592" y="61112"/>
                </a:lnTo>
                <a:lnTo>
                  <a:pt x="1144079" y="81381"/>
                </a:lnTo>
                <a:lnTo>
                  <a:pt x="1127810" y="103720"/>
                </a:lnTo>
                <a:lnTo>
                  <a:pt x="1112723" y="124942"/>
                </a:lnTo>
                <a:lnTo>
                  <a:pt x="1081125" y="167995"/>
                </a:lnTo>
                <a:lnTo>
                  <a:pt x="989736" y="294043"/>
                </a:lnTo>
                <a:lnTo>
                  <a:pt x="958062" y="337197"/>
                </a:lnTo>
                <a:lnTo>
                  <a:pt x="950480" y="347916"/>
                </a:lnTo>
                <a:lnTo>
                  <a:pt x="941349" y="360540"/>
                </a:lnTo>
                <a:lnTo>
                  <a:pt x="932116" y="371500"/>
                </a:lnTo>
                <a:lnTo>
                  <a:pt x="924242" y="377190"/>
                </a:lnTo>
                <a:lnTo>
                  <a:pt x="915377" y="378383"/>
                </a:lnTo>
                <a:lnTo>
                  <a:pt x="904722" y="378256"/>
                </a:lnTo>
                <a:lnTo>
                  <a:pt x="893254" y="377583"/>
                </a:lnTo>
                <a:lnTo>
                  <a:pt x="881938" y="377190"/>
                </a:lnTo>
                <a:lnTo>
                  <a:pt x="666813" y="377190"/>
                </a:lnTo>
                <a:lnTo>
                  <a:pt x="623747" y="376072"/>
                </a:lnTo>
                <a:lnTo>
                  <a:pt x="601840" y="376288"/>
                </a:lnTo>
                <a:lnTo>
                  <a:pt x="559117" y="387096"/>
                </a:lnTo>
                <a:lnTo>
                  <a:pt x="530733" y="419976"/>
                </a:lnTo>
                <a:lnTo>
                  <a:pt x="393776" y="678878"/>
                </a:lnTo>
                <a:lnTo>
                  <a:pt x="368846" y="725512"/>
                </a:lnTo>
                <a:lnTo>
                  <a:pt x="344131" y="771372"/>
                </a:lnTo>
                <a:lnTo>
                  <a:pt x="330403" y="772223"/>
                </a:lnTo>
                <a:lnTo>
                  <a:pt x="315137" y="770966"/>
                </a:lnTo>
                <a:lnTo>
                  <a:pt x="299567" y="769924"/>
                </a:lnTo>
                <a:lnTo>
                  <a:pt x="284911" y="771372"/>
                </a:lnTo>
                <a:lnTo>
                  <a:pt x="276364" y="776249"/>
                </a:lnTo>
                <a:lnTo>
                  <a:pt x="266788" y="785114"/>
                </a:lnTo>
                <a:lnTo>
                  <a:pt x="257225" y="795299"/>
                </a:lnTo>
                <a:lnTo>
                  <a:pt x="248691" y="804138"/>
                </a:lnTo>
                <a:lnTo>
                  <a:pt x="209435" y="840981"/>
                </a:lnTo>
                <a:lnTo>
                  <a:pt x="92011" y="949083"/>
                </a:lnTo>
                <a:lnTo>
                  <a:pt x="53467" y="985012"/>
                </a:lnTo>
                <a:lnTo>
                  <a:pt x="15430" y="1021270"/>
                </a:lnTo>
                <a:lnTo>
                  <a:pt x="10147" y="1026401"/>
                </a:lnTo>
                <a:lnTo>
                  <a:pt x="0" y="1032738"/>
                </a:lnTo>
                <a:lnTo>
                  <a:pt x="2159" y="1038225"/>
                </a:lnTo>
                <a:lnTo>
                  <a:pt x="1561109" y="1038225"/>
                </a:lnTo>
                <a:lnTo>
                  <a:pt x="1563801" y="103447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400" y="0"/>
                </a:moveTo>
                <a:lnTo>
                  <a:pt x="0" y="0"/>
                </a:lnTo>
                <a:lnTo>
                  <a:pt x="0" y="7772400"/>
                </a:lnTo>
                <a:lnTo>
                  <a:pt x="10058400" y="77724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45720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508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Asistencia</a:t>
            </a:r>
            <a:r>
              <a:rPr spc="-70" dirty="0"/>
              <a:t> </a:t>
            </a:r>
            <a:r>
              <a:rPr spc="-5" dirty="0"/>
              <a:t>escolar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4273194" y="457200"/>
            <a:ext cx="1512570" cy="1323340"/>
            <a:chOff x="4273194" y="457200"/>
            <a:chExt cx="1512570" cy="1323340"/>
          </a:xfrm>
        </p:grpSpPr>
        <p:sp>
          <p:nvSpPr>
            <p:cNvPr id="7" name="object 7"/>
            <p:cNvSpPr/>
            <p:nvPr/>
          </p:nvSpPr>
          <p:spPr>
            <a:xfrm>
              <a:off x="4273194" y="457200"/>
              <a:ext cx="1512570" cy="1323340"/>
            </a:xfrm>
            <a:custGeom>
              <a:avLst/>
              <a:gdLst/>
              <a:ahLst/>
              <a:cxnLst/>
              <a:rect l="l" t="t" r="r" b="b"/>
              <a:pathLst>
                <a:path w="1512570" h="1323339">
                  <a:moveTo>
                    <a:pt x="1511998" y="0"/>
                  </a:moveTo>
                  <a:lnTo>
                    <a:pt x="0" y="0"/>
                  </a:lnTo>
                  <a:lnTo>
                    <a:pt x="0" y="1322997"/>
                  </a:lnTo>
                  <a:lnTo>
                    <a:pt x="1511998" y="1322997"/>
                  </a:lnTo>
                  <a:lnTo>
                    <a:pt x="15119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425594" y="718324"/>
              <a:ext cx="1207770" cy="802005"/>
            </a:xfrm>
            <a:custGeom>
              <a:avLst/>
              <a:gdLst/>
              <a:ahLst/>
              <a:cxnLst/>
              <a:rect l="l" t="t" r="r" b="b"/>
              <a:pathLst>
                <a:path w="1207770" h="802005">
                  <a:moveTo>
                    <a:pt x="736866" y="139509"/>
                  </a:moveTo>
                  <a:lnTo>
                    <a:pt x="727443" y="79311"/>
                  </a:lnTo>
                  <a:lnTo>
                    <a:pt x="699528" y="37452"/>
                  </a:lnTo>
                  <a:lnTo>
                    <a:pt x="655434" y="7708"/>
                  </a:lnTo>
                  <a:lnTo>
                    <a:pt x="593191" y="0"/>
                  </a:lnTo>
                  <a:lnTo>
                    <a:pt x="568375" y="4851"/>
                  </a:lnTo>
                  <a:lnTo>
                    <a:pt x="529399" y="24511"/>
                  </a:lnTo>
                  <a:lnTo>
                    <a:pt x="501294" y="53771"/>
                  </a:lnTo>
                  <a:lnTo>
                    <a:pt x="482346" y="94500"/>
                  </a:lnTo>
                  <a:lnTo>
                    <a:pt x="478409" y="118935"/>
                  </a:lnTo>
                  <a:lnTo>
                    <a:pt x="482815" y="165125"/>
                  </a:lnTo>
                  <a:lnTo>
                    <a:pt x="500722" y="203631"/>
                  </a:lnTo>
                  <a:lnTo>
                    <a:pt x="529310" y="232994"/>
                  </a:lnTo>
                  <a:lnTo>
                    <a:pt x="565734" y="251764"/>
                  </a:lnTo>
                  <a:lnTo>
                    <a:pt x="607174" y="258483"/>
                  </a:lnTo>
                  <a:lnTo>
                    <a:pt x="655967" y="249428"/>
                  </a:lnTo>
                  <a:lnTo>
                    <a:pt x="696175" y="224180"/>
                  </a:lnTo>
                  <a:lnTo>
                    <a:pt x="724319" y="186347"/>
                  </a:lnTo>
                  <a:lnTo>
                    <a:pt x="736866" y="139509"/>
                  </a:lnTo>
                  <a:close/>
                </a:path>
                <a:path w="1207770" h="802005">
                  <a:moveTo>
                    <a:pt x="1207312" y="798677"/>
                  </a:moveTo>
                  <a:lnTo>
                    <a:pt x="1202702" y="797128"/>
                  </a:lnTo>
                  <a:lnTo>
                    <a:pt x="1164513" y="760018"/>
                  </a:lnTo>
                  <a:lnTo>
                    <a:pt x="1127264" y="724966"/>
                  </a:lnTo>
                  <a:lnTo>
                    <a:pt x="1013980" y="620839"/>
                  </a:lnTo>
                  <a:lnTo>
                    <a:pt x="1007262" y="613943"/>
                  </a:lnTo>
                  <a:lnTo>
                    <a:pt x="999832" y="606069"/>
                  </a:lnTo>
                  <a:lnTo>
                    <a:pt x="992251" y="599249"/>
                  </a:lnTo>
                  <a:lnTo>
                    <a:pt x="986332" y="596201"/>
                  </a:lnTo>
                  <a:lnTo>
                    <a:pt x="985418" y="595731"/>
                  </a:lnTo>
                  <a:lnTo>
                    <a:pt x="985062" y="595541"/>
                  </a:lnTo>
                  <a:lnTo>
                    <a:pt x="971626" y="594080"/>
                  </a:lnTo>
                  <a:lnTo>
                    <a:pt x="956767" y="594245"/>
                  </a:lnTo>
                  <a:lnTo>
                    <a:pt x="941590" y="595058"/>
                  </a:lnTo>
                  <a:lnTo>
                    <a:pt x="927201" y="595541"/>
                  </a:lnTo>
                  <a:lnTo>
                    <a:pt x="839520" y="595731"/>
                  </a:lnTo>
                  <a:lnTo>
                    <a:pt x="399135" y="595541"/>
                  </a:lnTo>
                  <a:lnTo>
                    <a:pt x="430034" y="537171"/>
                  </a:lnTo>
                  <a:lnTo>
                    <a:pt x="445427" y="507898"/>
                  </a:lnTo>
                  <a:lnTo>
                    <a:pt x="460705" y="478485"/>
                  </a:lnTo>
                  <a:lnTo>
                    <a:pt x="461670" y="507022"/>
                  </a:lnTo>
                  <a:lnTo>
                    <a:pt x="461619" y="595541"/>
                  </a:lnTo>
                  <a:lnTo>
                    <a:pt x="805230" y="595541"/>
                  </a:lnTo>
                  <a:lnTo>
                    <a:pt x="796328" y="595503"/>
                  </a:lnTo>
                  <a:lnTo>
                    <a:pt x="753668" y="594626"/>
                  </a:lnTo>
                  <a:lnTo>
                    <a:pt x="753668" y="478485"/>
                  </a:lnTo>
                  <a:lnTo>
                    <a:pt x="753554" y="469366"/>
                  </a:lnTo>
                  <a:lnTo>
                    <a:pt x="753211" y="461289"/>
                  </a:lnTo>
                  <a:lnTo>
                    <a:pt x="752475" y="450126"/>
                  </a:lnTo>
                  <a:lnTo>
                    <a:pt x="752322" y="439572"/>
                  </a:lnTo>
                  <a:lnTo>
                    <a:pt x="753668" y="430771"/>
                  </a:lnTo>
                  <a:lnTo>
                    <a:pt x="757047" y="425564"/>
                  </a:lnTo>
                  <a:lnTo>
                    <a:pt x="762647" y="420674"/>
                  </a:lnTo>
                  <a:lnTo>
                    <a:pt x="768654" y="416153"/>
                  </a:lnTo>
                  <a:lnTo>
                    <a:pt x="773252" y="412013"/>
                  </a:lnTo>
                  <a:lnTo>
                    <a:pt x="787628" y="393560"/>
                  </a:lnTo>
                  <a:lnTo>
                    <a:pt x="801471" y="374167"/>
                  </a:lnTo>
                  <a:lnTo>
                    <a:pt x="815200" y="354266"/>
                  </a:lnTo>
                  <a:lnTo>
                    <a:pt x="829246" y="334302"/>
                  </a:lnTo>
                  <a:lnTo>
                    <a:pt x="857237" y="295808"/>
                  </a:lnTo>
                  <a:lnTo>
                    <a:pt x="859929" y="292138"/>
                  </a:lnTo>
                  <a:lnTo>
                    <a:pt x="971969" y="140474"/>
                  </a:lnTo>
                  <a:lnTo>
                    <a:pt x="979805" y="130454"/>
                  </a:lnTo>
                  <a:lnTo>
                    <a:pt x="987640" y="120307"/>
                  </a:lnTo>
                  <a:lnTo>
                    <a:pt x="994181" y="109931"/>
                  </a:lnTo>
                  <a:lnTo>
                    <a:pt x="998105" y="99263"/>
                  </a:lnTo>
                  <a:lnTo>
                    <a:pt x="994702" y="63500"/>
                  </a:lnTo>
                  <a:lnTo>
                    <a:pt x="973721" y="38696"/>
                  </a:lnTo>
                  <a:lnTo>
                    <a:pt x="943229" y="28257"/>
                  </a:lnTo>
                  <a:lnTo>
                    <a:pt x="911326" y="35598"/>
                  </a:lnTo>
                  <a:lnTo>
                    <a:pt x="896785" y="47193"/>
                  </a:lnTo>
                  <a:lnTo>
                    <a:pt x="883272" y="62839"/>
                  </a:lnTo>
                  <a:lnTo>
                    <a:pt x="870712" y="80086"/>
                  </a:lnTo>
                  <a:lnTo>
                    <a:pt x="859066" y="96469"/>
                  </a:lnTo>
                  <a:lnTo>
                    <a:pt x="828700" y="137883"/>
                  </a:lnTo>
                  <a:lnTo>
                    <a:pt x="770064" y="218846"/>
                  </a:lnTo>
                  <a:lnTo>
                    <a:pt x="739660" y="260337"/>
                  </a:lnTo>
                  <a:lnTo>
                    <a:pt x="733806" y="268617"/>
                  </a:lnTo>
                  <a:lnTo>
                    <a:pt x="726757" y="278371"/>
                  </a:lnTo>
                  <a:lnTo>
                    <a:pt x="719632" y="286829"/>
                  </a:lnTo>
                  <a:lnTo>
                    <a:pt x="713549" y="291211"/>
                  </a:lnTo>
                  <a:lnTo>
                    <a:pt x="706691" y="292138"/>
                  </a:lnTo>
                  <a:lnTo>
                    <a:pt x="698474" y="292036"/>
                  </a:lnTo>
                  <a:lnTo>
                    <a:pt x="689622" y="291528"/>
                  </a:lnTo>
                  <a:lnTo>
                    <a:pt x="680897" y="291211"/>
                  </a:lnTo>
                  <a:lnTo>
                    <a:pt x="514807" y="291211"/>
                  </a:lnTo>
                  <a:lnTo>
                    <a:pt x="481545" y="290360"/>
                  </a:lnTo>
                  <a:lnTo>
                    <a:pt x="464642" y="290512"/>
                  </a:lnTo>
                  <a:lnTo>
                    <a:pt x="419188" y="309905"/>
                  </a:lnTo>
                  <a:lnTo>
                    <a:pt x="310438" y="512025"/>
                  </a:lnTo>
                  <a:lnTo>
                    <a:pt x="287959" y="554177"/>
                  </a:lnTo>
                  <a:lnTo>
                    <a:pt x="265684" y="595541"/>
                  </a:lnTo>
                  <a:lnTo>
                    <a:pt x="255079" y="596201"/>
                  </a:lnTo>
                  <a:lnTo>
                    <a:pt x="243293" y="595236"/>
                  </a:lnTo>
                  <a:lnTo>
                    <a:pt x="231267" y="594423"/>
                  </a:lnTo>
                  <a:lnTo>
                    <a:pt x="219951" y="595541"/>
                  </a:lnTo>
                  <a:lnTo>
                    <a:pt x="213347" y="599313"/>
                  </a:lnTo>
                  <a:lnTo>
                    <a:pt x="205955" y="606145"/>
                  </a:lnTo>
                  <a:lnTo>
                    <a:pt x="198577" y="614019"/>
                  </a:lnTo>
                  <a:lnTo>
                    <a:pt x="191998" y="620839"/>
                  </a:lnTo>
                  <a:lnTo>
                    <a:pt x="155613" y="654926"/>
                  </a:lnTo>
                  <a:lnTo>
                    <a:pt x="47180" y="754926"/>
                  </a:lnTo>
                  <a:lnTo>
                    <a:pt x="11899" y="788466"/>
                  </a:lnTo>
                  <a:lnTo>
                    <a:pt x="7823" y="792429"/>
                  </a:lnTo>
                  <a:lnTo>
                    <a:pt x="0" y="797331"/>
                  </a:lnTo>
                  <a:lnTo>
                    <a:pt x="1663" y="801560"/>
                  </a:lnTo>
                  <a:lnTo>
                    <a:pt x="1205242" y="801560"/>
                  </a:lnTo>
                  <a:lnTo>
                    <a:pt x="1207312" y="798677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5">
            <a:extLst>
              <a:ext uri="{FF2B5EF4-FFF2-40B4-BE49-F238E27FC236}">
                <a16:creationId xmlns:a16="http://schemas.microsoft.com/office/drawing/2014/main" id="{D012DC8F-5964-3A6C-9799-96A991D692D6}"/>
              </a:ext>
            </a:extLst>
          </p:cNvPr>
          <p:cNvSpPr txBox="1"/>
          <p:nvPr/>
        </p:nvSpPr>
        <p:spPr>
          <a:xfrm>
            <a:off x="1245603" y="3682346"/>
            <a:ext cx="7567295" cy="1676009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60000" rIns="0" bIns="360000" rtlCol="0" anchor="ctr">
            <a:spAutoFit/>
          </a:bodyPr>
          <a:lstStyle/>
          <a:p>
            <a:pPr marL="2388235">
              <a:lnSpc>
                <a:spcPts val="3740"/>
              </a:lnSpc>
              <a:spcBef>
                <a:spcPts val="2490"/>
              </a:spcBef>
            </a:pP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EL</a:t>
            </a:r>
            <a:r>
              <a:rPr sz="3400" b="1" spc="-3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20" dirty="0">
                <a:solidFill>
                  <a:srgbClr val="FBAE2B"/>
                </a:solidFill>
                <a:latin typeface="Whitney"/>
                <a:cs typeface="Whitney"/>
              </a:rPr>
              <a:t>VÍNCULO</a:t>
            </a:r>
            <a:endParaRPr sz="3400" dirty="0">
              <a:latin typeface="Whitney"/>
              <a:cs typeface="Whitney"/>
            </a:endParaRPr>
          </a:p>
          <a:p>
            <a:pPr algn="ctr">
              <a:lnSpc>
                <a:spcPts val="3740"/>
              </a:lnSpc>
            </a:pP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Una</a:t>
            </a:r>
            <a:r>
              <a:rPr sz="3400" b="1" spc="-2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estrategia</a:t>
            </a:r>
            <a:r>
              <a:rPr sz="3400" b="1" spc="-2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poderosa</a:t>
            </a:r>
            <a:endParaRPr sz="34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861548"/>
            <a:ext cx="5917565" cy="673100"/>
          </a:xfrm>
          <a:custGeom>
            <a:avLst/>
            <a:gdLst/>
            <a:ahLst/>
            <a:cxnLst/>
            <a:rect l="l" t="t" r="r" b="b"/>
            <a:pathLst>
              <a:path w="5917565" h="673100">
                <a:moveTo>
                  <a:pt x="0" y="673100"/>
                </a:moveTo>
                <a:lnTo>
                  <a:pt x="5917107" y="673100"/>
                </a:lnTo>
                <a:lnTo>
                  <a:pt x="5917107" y="0"/>
                </a:lnTo>
                <a:lnTo>
                  <a:pt x="0" y="0"/>
                </a:lnTo>
                <a:lnTo>
                  <a:pt x="0" y="6731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4500" y="817098"/>
            <a:ext cx="5942965" cy="817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0435" algn="l"/>
                <a:tab pos="3157855" algn="l"/>
              </a:tabLst>
            </a:pPr>
            <a:r>
              <a:rPr sz="5200" dirty="0"/>
              <a:t>MI	</a:t>
            </a:r>
            <a:r>
              <a:rPr sz="5200" spc="-5" dirty="0"/>
              <a:t>ÉPOCA	</a:t>
            </a:r>
            <a:r>
              <a:rPr sz="5200" spc="-30" dirty="0"/>
              <a:t>ESCOLAR</a:t>
            </a:r>
            <a:endParaRPr sz="5200"/>
          </a:p>
        </p:txBody>
      </p:sp>
      <p:sp>
        <p:nvSpPr>
          <p:cNvPr id="4" name="object 4"/>
          <p:cNvSpPr/>
          <p:nvPr/>
        </p:nvSpPr>
        <p:spPr>
          <a:xfrm>
            <a:off x="2933687" y="2158186"/>
            <a:ext cx="4191000" cy="4572635"/>
          </a:xfrm>
          <a:custGeom>
            <a:avLst/>
            <a:gdLst/>
            <a:ahLst/>
            <a:cxnLst/>
            <a:rect l="l" t="t" r="r" b="b"/>
            <a:pathLst>
              <a:path w="4191000" h="4572634">
                <a:moveTo>
                  <a:pt x="1981200" y="1244600"/>
                </a:moveTo>
                <a:lnTo>
                  <a:pt x="1980120" y="1219200"/>
                </a:lnTo>
                <a:lnTo>
                  <a:pt x="1979053" y="1193800"/>
                </a:lnTo>
                <a:lnTo>
                  <a:pt x="1972716" y="1143000"/>
                </a:lnTo>
                <a:lnTo>
                  <a:pt x="1962365" y="1104900"/>
                </a:lnTo>
                <a:lnTo>
                  <a:pt x="1948141" y="1054100"/>
                </a:lnTo>
                <a:lnTo>
                  <a:pt x="1930209" y="1016000"/>
                </a:lnTo>
                <a:lnTo>
                  <a:pt x="1908721" y="977900"/>
                </a:lnTo>
                <a:lnTo>
                  <a:pt x="1883854" y="939800"/>
                </a:lnTo>
                <a:lnTo>
                  <a:pt x="1855749" y="901700"/>
                </a:lnTo>
                <a:lnTo>
                  <a:pt x="1824570" y="863600"/>
                </a:lnTo>
                <a:lnTo>
                  <a:pt x="1790471" y="825500"/>
                </a:lnTo>
                <a:lnTo>
                  <a:pt x="1753628" y="800100"/>
                </a:lnTo>
                <a:lnTo>
                  <a:pt x="1714182" y="774700"/>
                </a:lnTo>
                <a:lnTo>
                  <a:pt x="1672297" y="749300"/>
                </a:lnTo>
                <a:lnTo>
                  <a:pt x="1674964" y="723900"/>
                </a:lnTo>
                <a:lnTo>
                  <a:pt x="1675993" y="711200"/>
                </a:lnTo>
                <a:lnTo>
                  <a:pt x="1676412" y="685800"/>
                </a:lnTo>
                <a:lnTo>
                  <a:pt x="1674685" y="647700"/>
                </a:lnTo>
                <a:lnTo>
                  <a:pt x="1670862" y="609600"/>
                </a:lnTo>
                <a:lnTo>
                  <a:pt x="1669580" y="596900"/>
                </a:lnTo>
                <a:lnTo>
                  <a:pt x="1661236" y="546100"/>
                </a:lnTo>
                <a:lnTo>
                  <a:pt x="1649742" y="508000"/>
                </a:lnTo>
                <a:lnTo>
                  <a:pt x="1635226" y="457200"/>
                </a:lnTo>
                <a:lnTo>
                  <a:pt x="1617814" y="419100"/>
                </a:lnTo>
                <a:lnTo>
                  <a:pt x="1597609" y="368300"/>
                </a:lnTo>
                <a:lnTo>
                  <a:pt x="1574723" y="330200"/>
                </a:lnTo>
                <a:lnTo>
                  <a:pt x="1549298" y="292100"/>
                </a:lnTo>
                <a:lnTo>
                  <a:pt x="1521434" y="254000"/>
                </a:lnTo>
                <a:lnTo>
                  <a:pt x="1518894" y="251866"/>
                </a:lnTo>
                <a:lnTo>
                  <a:pt x="1518894" y="762000"/>
                </a:lnTo>
                <a:lnTo>
                  <a:pt x="1510804" y="812800"/>
                </a:lnTo>
                <a:lnTo>
                  <a:pt x="1498739" y="850900"/>
                </a:lnTo>
                <a:lnTo>
                  <a:pt x="1482839" y="901700"/>
                </a:lnTo>
                <a:lnTo>
                  <a:pt x="1463255" y="939800"/>
                </a:lnTo>
                <a:lnTo>
                  <a:pt x="1440103" y="977900"/>
                </a:lnTo>
                <a:lnTo>
                  <a:pt x="1413548" y="1016000"/>
                </a:lnTo>
                <a:lnTo>
                  <a:pt x="1383728" y="1054100"/>
                </a:lnTo>
                <a:lnTo>
                  <a:pt x="1350772" y="1079500"/>
                </a:lnTo>
                <a:lnTo>
                  <a:pt x="1314843" y="1117600"/>
                </a:lnTo>
                <a:lnTo>
                  <a:pt x="1276057" y="1143000"/>
                </a:lnTo>
                <a:lnTo>
                  <a:pt x="1234579" y="1168400"/>
                </a:lnTo>
                <a:lnTo>
                  <a:pt x="1190548" y="1181100"/>
                </a:lnTo>
                <a:lnTo>
                  <a:pt x="1170990" y="1193800"/>
                </a:lnTo>
                <a:lnTo>
                  <a:pt x="1155992" y="1219200"/>
                </a:lnTo>
                <a:lnTo>
                  <a:pt x="1146390" y="1231900"/>
                </a:lnTo>
                <a:lnTo>
                  <a:pt x="1143000" y="1257300"/>
                </a:lnTo>
                <a:lnTo>
                  <a:pt x="1143000" y="1346200"/>
                </a:lnTo>
                <a:lnTo>
                  <a:pt x="1143000" y="1524000"/>
                </a:lnTo>
                <a:lnTo>
                  <a:pt x="1143000" y="1752600"/>
                </a:lnTo>
                <a:lnTo>
                  <a:pt x="838200" y="1752600"/>
                </a:lnTo>
                <a:lnTo>
                  <a:pt x="838200" y="1524000"/>
                </a:lnTo>
                <a:lnTo>
                  <a:pt x="875245" y="1536700"/>
                </a:lnTo>
                <a:lnTo>
                  <a:pt x="913193" y="1536700"/>
                </a:lnTo>
                <a:lnTo>
                  <a:pt x="951738" y="1549400"/>
                </a:lnTo>
                <a:lnTo>
                  <a:pt x="1029462" y="1549400"/>
                </a:lnTo>
                <a:lnTo>
                  <a:pt x="1067993" y="1536700"/>
                </a:lnTo>
                <a:lnTo>
                  <a:pt x="1105941" y="1536700"/>
                </a:lnTo>
                <a:lnTo>
                  <a:pt x="1143000" y="1524000"/>
                </a:lnTo>
                <a:lnTo>
                  <a:pt x="1143000" y="1346200"/>
                </a:lnTo>
                <a:lnTo>
                  <a:pt x="1102664" y="1371600"/>
                </a:lnTo>
                <a:lnTo>
                  <a:pt x="1059129" y="1384300"/>
                </a:lnTo>
                <a:lnTo>
                  <a:pt x="1013650" y="1397000"/>
                </a:lnTo>
                <a:lnTo>
                  <a:pt x="967536" y="1397000"/>
                </a:lnTo>
                <a:lnTo>
                  <a:pt x="922070" y="1384300"/>
                </a:lnTo>
                <a:lnTo>
                  <a:pt x="878522" y="1371600"/>
                </a:lnTo>
                <a:lnTo>
                  <a:pt x="838200" y="1346200"/>
                </a:lnTo>
                <a:lnTo>
                  <a:pt x="838200" y="1257300"/>
                </a:lnTo>
                <a:lnTo>
                  <a:pt x="834809" y="1231900"/>
                </a:lnTo>
                <a:lnTo>
                  <a:pt x="825195" y="1219200"/>
                </a:lnTo>
                <a:lnTo>
                  <a:pt x="810196" y="1193800"/>
                </a:lnTo>
                <a:lnTo>
                  <a:pt x="790651" y="1181100"/>
                </a:lnTo>
                <a:lnTo>
                  <a:pt x="743356" y="1168400"/>
                </a:lnTo>
                <a:lnTo>
                  <a:pt x="699033" y="1143000"/>
                </a:lnTo>
                <a:lnTo>
                  <a:pt x="657834" y="1104900"/>
                </a:lnTo>
                <a:lnTo>
                  <a:pt x="619963" y="1079500"/>
                </a:lnTo>
                <a:lnTo>
                  <a:pt x="585584" y="1041400"/>
                </a:lnTo>
                <a:lnTo>
                  <a:pt x="554888" y="1003300"/>
                </a:lnTo>
                <a:lnTo>
                  <a:pt x="528053" y="952500"/>
                </a:lnTo>
                <a:lnTo>
                  <a:pt x="505244" y="914400"/>
                </a:lnTo>
                <a:lnTo>
                  <a:pt x="500608" y="901700"/>
                </a:lnTo>
                <a:lnTo>
                  <a:pt x="486676" y="863600"/>
                </a:lnTo>
                <a:lnTo>
                  <a:pt x="472490" y="812800"/>
                </a:lnTo>
                <a:lnTo>
                  <a:pt x="462902" y="762000"/>
                </a:lnTo>
                <a:lnTo>
                  <a:pt x="857211" y="762000"/>
                </a:lnTo>
                <a:lnTo>
                  <a:pt x="907148" y="736600"/>
                </a:lnTo>
                <a:lnTo>
                  <a:pt x="955040" y="723900"/>
                </a:lnTo>
                <a:lnTo>
                  <a:pt x="1000506" y="698500"/>
                </a:lnTo>
                <a:lnTo>
                  <a:pt x="1043165" y="673100"/>
                </a:lnTo>
                <a:lnTo>
                  <a:pt x="1082649" y="635000"/>
                </a:lnTo>
                <a:lnTo>
                  <a:pt x="1106500" y="609600"/>
                </a:lnTo>
                <a:lnTo>
                  <a:pt x="1190028" y="520700"/>
                </a:lnTo>
                <a:lnTo>
                  <a:pt x="1214374" y="558800"/>
                </a:lnTo>
                <a:lnTo>
                  <a:pt x="1242441" y="596900"/>
                </a:lnTo>
                <a:lnTo>
                  <a:pt x="1273937" y="635000"/>
                </a:lnTo>
                <a:lnTo>
                  <a:pt x="1308557" y="660400"/>
                </a:lnTo>
                <a:lnTo>
                  <a:pt x="1346047" y="698500"/>
                </a:lnTo>
                <a:lnTo>
                  <a:pt x="1386116" y="711200"/>
                </a:lnTo>
                <a:lnTo>
                  <a:pt x="1428457" y="736600"/>
                </a:lnTo>
                <a:lnTo>
                  <a:pt x="1472819" y="749300"/>
                </a:lnTo>
                <a:lnTo>
                  <a:pt x="1518894" y="762000"/>
                </a:lnTo>
                <a:lnTo>
                  <a:pt x="1518894" y="251866"/>
                </a:lnTo>
                <a:lnTo>
                  <a:pt x="1516011" y="249440"/>
                </a:lnTo>
                <a:lnTo>
                  <a:pt x="1516011" y="609600"/>
                </a:lnTo>
                <a:lnTo>
                  <a:pt x="1471612" y="584200"/>
                </a:lnTo>
                <a:lnTo>
                  <a:pt x="1430439" y="571500"/>
                </a:lnTo>
                <a:lnTo>
                  <a:pt x="1393113" y="533400"/>
                </a:lnTo>
                <a:lnTo>
                  <a:pt x="1376705" y="520700"/>
                </a:lnTo>
                <a:lnTo>
                  <a:pt x="1332636" y="469900"/>
                </a:lnTo>
                <a:lnTo>
                  <a:pt x="1310754" y="419100"/>
                </a:lnTo>
                <a:lnTo>
                  <a:pt x="1295336" y="381000"/>
                </a:lnTo>
                <a:lnTo>
                  <a:pt x="1293037" y="368300"/>
                </a:lnTo>
                <a:lnTo>
                  <a:pt x="1285532" y="355600"/>
                </a:lnTo>
                <a:lnTo>
                  <a:pt x="1273594" y="330200"/>
                </a:lnTo>
                <a:lnTo>
                  <a:pt x="1257960" y="317500"/>
                </a:lnTo>
                <a:lnTo>
                  <a:pt x="1239380" y="317500"/>
                </a:lnTo>
                <a:lnTo>
                  <a:pt x="1219479" y="304800"/>
                </a:lnTo>
                <a:lnTo>
                  <a:pt x="1199807" y="317500"/>
                </a:lnTo>
                <a:lnTo>
                  <a:pt x="1181404" y="317500"/>
                </a:lnTo>
                <a:lnTo>
                  <a:pt x="1165339" y="330200"/>
                </a:lnTo>
                <a:lnTo>
                  <a:pt x="974915" y="520700"/>
                </a:lnTo>
                <a:lnTo>
                  <a:pt x="937272" y="558800"/>
                </a:lnTo>
                <a:lnTo>
                  <a:pt x="895223" y="584200"/>
                </a:lnTo>
                <a:lnTo>
                  <a:pt x="849782" y="596900"/>
                </a:lnTo>
                <a:lnTo>
                  <a:pt x="801941" y="609600"/>
                </a:lnTo>
                <a:lnTo>
                  <a:pt x="463283" y="609600"/>
                </a:lnTo>
                <a:lnTo>
                  <a:pt x="472376" y="571500"/>
                </a:lnTo>
                <a:lnTo>
                  <a:pt x="485609" y="520700"/>
                </a:lnTo>
                <a:lnTo>
                  <a:pt x="502767" y="482600"/>
                </a:lnTo>
                <a:lnTo>
                  <a:pt x="523646" y="431800"/>
                </a:lnTo>
                <a:lnTo>
                  <a:pt x="548043" y="393700"/>
                </a:lnTo>
                <a:lnTo>
                  <a:pt x="575767" y="355600"/>
                </a:lnTo>
                <a:lnTo>
                  <a:pt x="606590" y="317500"/>
                </a:lnTo>
                <a:lnTo>
                  <a:pt x="640321" y="292100"/>
                </a:lnTo>
                <a:lnTo>
                  <a:pt x="676770" y="266700"/>
                </a:lnTo>
                <a:lnTo>
                  <a:pt x="715721" y="241300"/>
                </a:lnTo>
                <a:lnTo>
                  <a:pt x="756958" y="215900"/>
                </a:lnTo>
                <a:lnTo>
                  <a:pt x="800303" y="190500"/>
                </a:lnTo>
                <a:lnTo>
                  <a:pt x="845540" y="177800"/>
                </a:lnTo>
                <a:lnTo>
                  <a:pt x="892479" y="165100"/>
                </a:lnTo>
                <a:lnTo>
                  <a:pt x="940892" y="165100"/>
                </a:lnTo>
                <a:lnTo>
                  <a:pt x="990600" y="152400"/>
                </a:lnTo>
                <a:lnTo>
                  <a:pt x="1039507" y="165100"/>
                </a:lnTo>
                <a:lnTo>
                  <a:pt x="1087170" y="165100"/>
                </a:lnTo>
                <a:lnTo>
                  <a:pt x="1133411" y="177800"/>
                </a:lnTo>
                <a:lnTo>
                  <a:pt x="1178013" y="190500"/>
                </a:lnTo>
                <a:lnTo>
                  <a:pt x="1220812" y="215900"/>
                </a:lnTo>
                <a:lnTo>
                  <a:pt x="1261579" y="228600"/>
                </a:lnTo>
                <a:lnTo>
                  <a:pt x="1300149" y="254000"/>
                </a:lnTo>
                <a:lnTo>
                  <a:pt x="1336319" y="292100"/>
                </a:lnTo>
                <a:lnTo>
                  <a:pt x="1369885" y="317500"/>
                </a:lnTo>
                <a:lnTo>
                  <a:pt x="1400670" y="355600"/>
                </a:lnTo>
                <a:lnTo>
                  <a:pt x="1428470" y="393700"/>
                </a:lnTo>
                <a:lnTo>
                  <a:pt x="1453108" y="431800"/>
                </a:lnTo>
                <a:lnTo>
                  <a:pt x="1474368" y="469900"/>
                </a:lnTo>
                <a:lnTo>
                  <a:pt x="1492059" y="508000"/>
                </a:lnTo>
                <a:lnTo>
                  <a:pt x="1506004" y="558800"/>
                </a:lnTo>
                <a:lnTo>
                  <a:pt x="1516011" y="609600"/>
                </a:lnTo>
                <a:lnTo>
                  <a:pt x="1516011" y="249440"/>
                </a:lnTo>
                <a:lnTo>
                  <a:pt x="1491246" y="228600"/>
                </a:lnTo>
                <a:lnTo>
                  <a:pt x="1458861" y="190500"/>
                </a:lnTo>
                <a:lnTo>
                  <a:pt x="1424381" y="165100"/>
                </a:lnTo>
                <a:lnTo>
                  <a:pt x="1406156" y="152400"/>
                </a:lnTo>
                <a:lnTo>
                  <a:pt x="1387932" y="139700"/>
                </a:lnTo>
                <a:lnTo>
                  <a:pt x="1349641" y="114300"/>
                </a:lnTo>
                <a:lnTo>
                  <a:pt x="1309611" y="88900"/>
                </a:lnTo>
                <a:lnTo>
                  <a:pt x="1267955" y="63500"/>
                </a:lnTo>
                <a:lnTo>
                  <a:pt x="1180261" y="38100"/>
                </a:lnTo>
                <a:lnTo>
                  <a:pt x="1087501" y="12700"/>
                </a:lnTo>
                <a:lnTo>
                  <a:pt x="1039520" y="12700"/>
                </a:lnTo>
                <a:lnTo>
                  <a:pt x="990612" y="0"/>
                </a:lnTo>
                <a:lnTo>
                  <a:pt x="941705" y="12700"/>
                </a:lnTo>
                <a:lnTo>
                  <a:pt x="893711" y="12700"/>
                </a:lnTo>
                <a:lnTo>
                  <a:pt x="800950" y="38100"/>
                </a:lnTo>
                <a:lnTo>
                  <a:pt x="713257" y="63500"/>
                </a:lnTo>
                <a:lnTo>
                  <a:pt x="671614" y="88900"/>
                </a:lnTo>
                <a:lnTo>
                  <a:pt x="631571" y="114300"/>
                </a:lnTo>
                <a:lnTo>
                  <a:pt x="593280" y="139700"/>
                </a:lnTo>
                <a:lnTo>
                  <a:pt x="556831" y="165100"/>
                </a:lnTo>
                <a:lnTo>
                  <a:pt x="522363" y="190500"/>
                </a:lnTo>
                <a:lnTo>
                  <a:pt x="489966" y="228600"/>
                </a:lnTo>
                <a:lnTo>
                  <a:pt x="459778" y="254000"/>
                </a:lnTo>
                <a:lnTo>
                  <a:pt x="431914" y="292100"/>
                </a:lnTo>
                <a:lnTo>
                  <a:pt x="406488" y="330200"/>
                </a:lnTo>
                <a:lnTo>
                  <a:pt x="383603" y="368300"/>
                </a:lnTo>
                <a:lnTo>
                  <a:pt x="363410" y="419100"/>
                </a:lnTo>
                <a:lnTo>
                  <a:pt x="345986" y="457200"/>
                </a:lnTo>
                <a:lnTo>
                  <a:pt x="331470" y="508000"/>
                </a:lnTo>
                <a:lnTo>
                  <a:pt x="319989" y="546100"/>
                </a:lnTo>
                <a:lnTo>
                  <a:pt x="311632" y="596900"/>
                </a:lnTo>
                <a:lnTo>
                  <a:pt x="306527" y="647700"/>
                </a:lnTo>
                <a:lnTo>
                  <a:pt x="304812" y="685800"/>
                </a:lnTo>
                <a:lnTo>
                  <a:pt x="305219" y="711200"/>
                </a:lnTo>
                <a:lnTo>
                  <a:pt x="306247" y="723900"/>
                </a:lnTo>
                <a:lnTo>
                  <a:pt x="308927" y="749300"/>
                </a:lnTo>
                <a:lnTo>
                  <a:pt x="267030" y="774700"/>
                </a:lnTo>
                <a:lnTo>
                  <a:pt x="227584" y="800100"/>
                </a:lnTo>
                <a:lnTo>
                  <a:pt x="190728" y="825500"/>
                </a:lnTo>
                <a:lnTo>
                  <a:pt x="156641" y="863600"/>
                </a:lnTo>
                <a:lnTo>
                  <a:pt x="125463" y="901700"/>
                </a:lnTo>
                <a:lnTo>
                  <a:pt x="97345" y="939800"/>
                </a:lnTo>
                <a:lnTo>
                  <a:pt x="72478" y="977900"/>
                </a:lnTo>
                <a:lnTo>
                  <a:pt x="50990" y="1016000"/>
                </a:lnTo>
                <a:lnTo>
                  <a:pt x="33058" y="1054100"/>
                </a:lnTo>
                <a:lnTo>
                  <a:pt x="18834" y="1104900"/>
                </a:lnTo>
                <a:lnTo>
                  <a:pt x="8470" y="1143000"/>
                </a:lnTo>
                <a:lnTo>
                  <a:pt x="2146" y="1193800"/>
                </a:lnTo>
                <a:lnTo>
                  <a:pt x="0" y="1244600"/>
                </a:lnTo>
                <a:lnTo>
                  <a:pt x="0" y="1371600"/>
                </a:lnTo>
                <a:lnTo>
                  <a:pt x="2946" y="1397000"/>
                </a:lnTo>
                <a:lnTo>
                  <a:pt x="11379" y="1422400"/>
                </a:lnTo>
                <a:lnTo>
                  <a:pt x="24650" y="1435100"/>
                </a:lnTo>
                <a:lnTo>
                  <a:pt x="42125" y="1447800"/>
                </a:lnTo>
                <a:lnTo>
                  <a:pt x="111379" y="1447800"/>
                </a:lnTo>
                <a:lnTo>
                  <a:pt x="121894" y="1435100"/>
                </a:lnTo>
                <a:lnTo>
                  <a:pt x="409752" y="1219200"/>
                </a:lnTo>
                <a:lnTo>
                  <a:pt x="426694" y="1206500"/>
                </a:lnTo>
                <a:lnTo>
                  <a:pt x="335305" y="1092200"/>
                </a:lnTo>
                <a:lnTo>
                  <a:pt x="152844" y="1219200"/>
                </a:lnTo>
                <a:lnTo>
                  <a:pt x="158280" y="1181100"/>
                </a:lnTo>
                <a:lnTo>
                  <a:pt x="169519" y="1130300"/>
                </a:lnTo>
                <a:lnTo>
                  <a:pt x="186232" y="1079500"/>
                </a:lnTo>
                <a:lnTo>
                  <a:pt x="208089" y="1041400"/>
                </a:lnTo>
                <a:lnTo>
                  <a:pt x="234759" y="1003300"/>
                </a:lnTo>
                <a:lnTo>
                  <a:pt x="265925" y="965200"/>
                </a:lnTo>
                <a:lnTo>
                  <a:pt x="301256" y="939800"/>
                </a:lnTo>
                <a:lnTo>
                  <a:pt x="340423" y="901700"/>
                </a:lnTo>
                <a:lnTo>
                  <a:pt x="357149" y="952500"/>
                </a:lnTo>
                <a:lnTo>
                  <a:pt x="376961" y="990600"/>
                </a:lnTo>
                <a:lnTo>
                  <a:pt x="399732" y="1041400"/>
                </a:lnTo>
                <a:lnTo>
                  <a:pt x="425386" y="1079500"/>
                </a:lnTo>
                <a:lnTo>
                  <a:pt x="453834" y="1117600"/>
                </a:lnTo>
                <a:lnTo>
                  <a:pt x="484987" y="1155700"/>
                </a:lnTo>
                <a:lnTo>
                  <a:pt x="518744" y="1193800"/>
                </a:lnTo>
                <a:lnTo>
                  <a:pt x="555015" y="1219200"/>
                </a:lnTo>
                <a:lnTo>
                  <a:pt x="593712" y="1244600"/>
                </a:lnTo>
                <a:lnTo>
                  <a:pt x="634758" y="1282700"/>
                </a:lnTo>
                <a:lnTo>
                  <a:pt x="678040" y="1295400"/>
                </a:lnTo>
                <a:lnTo>
                  <a:pt x="457212" y="1295400"/>
                </a:lnTo>
                <a:lnTo>
                  <a:pt x="457212" y="1447800"/>
                </a:lnTo>
                <a:lnTo>
                  <a:pt x="457212" y="1828800"/>
                </a:lnTo>
                <a:lnTo>
                  <a:pt x="457200" y="1981200"/>
                </a:lnTo>
                <a:lnTo>
                  <a:pt x="457200" y="2273300"/>
                </a:lnTo>
                <a:lnTo>
                  <a:pt x="260350" y="2794000"/>
                </a:lnTo>
                <a:lnTo>
                  <a:pt x="247751" y="2781300"/>
                </a:lnTo>
                <a:lnTo>
                  <a:pt x="236385" y="2781300"/>
                </a:lnTo>
                <a:lnTo>
                  <a:pt x="226618" y="2768600"/>
                </a:lnTo>
                <a:lnTo>
                  <a:pt x="218782" y="2755900"/>
                </a:lnTo>
                <a:lnTo>
                  <a:pt x="212191" y="2730500"/>
                </a:lnTo>
                <a:lnTo>
                  <a:pt x="209448" y="2717800"/>
                </a:lnTo>
                <a:lnTo>
                  <a:pt x="210553" y="2705100"/>
                </a:lnTo>
                <a:lnTo>
                  <a:pt x="215582" y="2679700"/>
                </a:lnTo>
                <a:lnTo>
                  <a:pt x="218186" y="2679700"/>
                </a:lnTo>
                <a:lnTo>
                  <a:pt x="302869" y="2311400"/>
                </a:lnTo>
                <a:lnTo>
                  <a:pt x="304139" y="2298700"/>
                </a:lnTo>
                <a:lnTo>
                  <a:pt x="304800" y="2298700"/>
                </a:lnTo>
                <a:lnTo>
                  <a:pt x="304800" y="1981200"/>
                </a:lnTo>
                <a:lnTo>
                  <a:pt x="457200" y="1981200"/>
                </a:lnTo>
                <a:lnTo>
                  <a:pt x="457200" y="1828800"/>
                </a:lnTo>
                <a:lnTo>
                  <a:pt x="253466" y="1828800"/>
                </a:lnTo>
                <a:lnTo>
                  <a:pt x="346557" y="1511300"/>
                </a:lnTo>
                <a:lnTo>
                  <a:pt x="357124" y="1485900"/>
                </a:lnTo>
                <a:lnTo>
                  <a:pt x="373926" y="1473200"/>
                </a:lnTo>
                <a:lnTo>
                  <a:pt x="395351" y="1460500"/>
                </a:lnTo>
                <a:lnTo>
                  <a:pt x="419785" y="1447800"/>
                </a:lnTo>
                <a:lnTo>
                  <a:pt x="457212" y="1447800"/>
                </a:lnTo>
                <a:lnTo>
                  <a:pt x="457212" y="1295400"/>
                </a:lnTo>
                <a:lnTo>
                  <a:pt x="419773" y="1295400"/>
                </a:lnTo>
                <a:lnTo>
                  <a:pt x="370179" y="1308100"/>
                </a:lnTo>
                <a:lnTo>
                  <a:pt x="323875" y="1320800"/>
                </a:lnTo>
                <a:lnTo>
                  <a:pt x="282257" y="1346200"/>
                </a:lnTo>
                <a:lnTo>
                  <a:pt x="246786" y="1384300"/>
                </a:lnTo>
                <a:lnTo>
                  <a:pt x="218871" y="1422400"/>
                </a:lnTo>
                <a:lnTo>
                  <a:pt x="199948" y="1473200"/>
                </a:lnTo>
                <a:lnTo>
                  <a:pt x="79108" y="1892300"/>
                </a:lnTo>
                <a:lnTo>
                  <a:pt x="76263" y="1905000"/>
                </a:lnTo>
                <a:lnTo>
                  <a:pt x="77470" y="1930400"/>
                </a:lnTo>
                <a:lnTo>
                  <a:pt x="82613" y="1943100"/>
                </a:lnTo>
                <a:lnTo>
                  <a:pt x="91541" y="1955800"/>
                </a:lnTo>
                <a:lnTo>
                  <a:pt x="103784" y="1968500"/>
                </a:lnTo>
                <a:lnTo>
                  <a:pt x="118427" y="1981200"/>
                </a:lnTo>
                <a:lnTo>
                  <a:pt x="152412" y="1981200"/>
                </a:lnTo>
                <a:lnTo>
                  <a:pt x="152412" y="2286000"/>
                </a:lnTo>
                <a:lnTo>
                  <a:pt x="71742" y="2628900"/>
                </a:lnTo>
                <a:lnTo>
                  <a:pt x="59588" y="2679700"/>
                </a:lnTo>
                <a:lnTo>
                  <a:pt x="57480" y="2730500"/>
                </a:lnTo>
                <a:lnTo>
                  <a:pt x="65354" y="2781300"/>
                </a:lnTo>
                <a:lnTo>
                  <a:pt x="83134" y="2819400"/>
                </a:lnTo>
                <a:lnTo>
                  <a:pt x="105892" y="2857500"/>
                </a:lnTo>
                <a:lnTo>
                  <a:pt x="134454" y="2882900"/>
                </a:lnTo>
                <a:lnTo>
                  <a:pt x="167906" y="2908300"/>
                </a:lnTo>
                <a:lnTo>
                  <a:pt x="205371" y="2933700"/>
                </a:lnTo>
                <a:lnTo>
                  <a:pt x="81254" y="3251200"/>
                </a:lnTo>
                <a:lnTo>
                  <a:pt x="76758" y="3276600"/>
                </a:lnTo>
                <a:lnTo>
                  <a:pt x="76720" y="3289300"/>
                </a:lnTo>
                <a:lnTo>
                  <a:pt x="81026" y="3314700"/>
                </a:lnTo>
                <a:lnTo>
                  <a:pt x="89598" y="3327400"/>
                </a:lnTo>
                <a:lnTo>
                  <a:pt x="101879" y="3340100"/>
                </a:lnTo>
                <a:lnTo>
                  <a:pt x="116916" y="3352800"/>
                </a:lnTo>
                <a:lnTo>
                  <a:pt x="457200" y="3352800"/>
                </a:lnTo>
                <a:lnTo>
                  <a:pt x="457200" y="4229100"/>
                </a:lnTo>
                <a:lnTo>
                  <a:pt x="425526" y="4267200"/>
                </a:lnTo>
                <a:lnTo>
                  <a:pt x="401535" y="4318000"/>
                </a:lnTo>
                <a:lnTo>
                  <a:pt x="386308" y="4368800"/>
                </a:lnTo>
                <a:lnTo>
                  <a:pt x="381000" y="4419600"/>
                </a:lnTo>
                <a:lnTo>
                  <a:pt x="381000" y="4495800"/>
                </a:lnTo>
                <a:lnTo>
                  <a:pt x="386981" y="4533900"/>
                </a:lnTo>
                <a:lnTo>
                  <a:pt x="403301" y="4559300"/>
                </a:lnTo>
                <a:lnTo>
                  <a:pt x="427520" y="4572000"/>
                </a:lnTo>
                <a:lnTo>
                  <a:pt x="944067" y="4572000"/>
                </a:lnTo>
                <a:lnTo>
                  <a:pt x="968286" y="4559300"/>
                </a:lnTo>
                <a:lnTo>
                  <a:pt x="984618" y="4533900"/>
                </a:lnTo>
                <a:lnTo>
                  <a:pt x="990600" y="4495800"/>
                </a:lnTo>
                <a:lnTo>
                  <a:pt x="996581" y="4533900"/>
                </a:lnTo>
                <a:lnTo>
                  <a:pt x="1012901" y="4559300"/>
                </a:lnTo>
                <a:lnTo>
                  <a:pt x="1037120" y="4572000"/>
                </a:lnTo>
                <a:lnTo>
                  <a:pt x="1553667" y="4572000"/>
                </a:lnTo>
                <a:lnTo>
                  <a:pt x="1577886" y="4559300"/>
                </a:lnTo>
                <a:lnTo>
                  <a:pt x="1594218" y="4533900"/>
                </a:lnTo>
                <a:lnTo>
                  <a:pt x="1600200" y="4495800"/>
                </a:lnTo>
                <a:lnTo>
                  <a:pt x="1600200" y="4419600"/>
                </a:lnTo>
                <a:lnTo>
                  <a:pt x="1594878" y="4368800"/>
                </a:lnTo>
                <a:lnTo>
                  <a:pt x="1579664" y="4318000"/>
                </a:lnTo>
                <a:lnTo>
                  <a:pt x="1555661" y="4267200"/>
                </a:lnTo>
                <a:lnTo>
                  <a:pt x="1524000" y="4229100"/>
                </a:lnTo>
                <a:lnTo>
                  <a:pt x="1524000" y="4127500"/>
                </a:lnTo>
                <a:lnTo>
                  <a:pt x="1524000" y="3352800"/>
                </a:lnTo>
                <a:lnTo>
                  <a:pt x="1864283" y="3352800"/>
                </a:lnTo>
                <a:lnTo>
                  <a:pt x="1879320" y="3340100"/>
                </a:lnTo>
                <a:lnTo>
                  <a:pt x="1891614" y="3327400"/>
                </a:lnTo>
                <a:lnTo>
                  <a:pt x="1900174" y="3314700"/>
                </a:lnTo>
                <a:lnTo>
                  <a:pt x="1904479" y="3289300"/>
                </a:lnTo>
                <a:lnTo>
                  <a:pt x="1904441" y="3276600"/>
                </a:lnTo>
                <a:lnTo>
                  <a:pt x="1899945" y="3251200"/>
                </a:lnTo>
                <a:lnTo>
                  <a:pt x="1880082" y="3200400"/>
                </a:lnTo>
                <a:lnTo>
                  <a:pt x="1775841" y="2933700"/>
                </a:lnTo>
                <a:lnTo>
                  <a:pt x="1813318" y="2908300"/>
                </a:lnTo>
                <a:lnTo>
                  <a:pt x="1846783" y="2882900"/>
                </a:lnTo>
                <a:lnTo>
                  <a:pt x="1875320" y="2857500"/>
                </a:lnTo>
                <a:lnTo>
                  <a:pt x="1898078" y="2819400"/>
                </a:lnTo>
                <a:lnTo>
                  <a:pt x="1909927" y="2794000"/>
                </a:lnTo>
                <a:lnTo>
                  <a:pt x="1915858" y="2781300"/>
                </a:lnTo>
                <a:lnTo>
                  <a:pt x="1923719" y="2730500"/>
                </a:lnTo>
                <a:lnTo>
                  <a:pt x="1921598" y="2679700"/>
                </a:lnTo>
                <a:lnTo>
                  <a:pt x="1909457" y="2628900"/>
                </a:lnTo>
                <a:lnTo>
                  <a:pt x="1828800" y="2286000"/>
                </a:lnTo>
                <a:lnTo>
                  <a:pt x="1828800" y="1981200"/>
                </a:lnTo>
                <a:lnTo>
                  <a:pt x="1862772" y="1981200"/>
                </a:lnTo>
                <a:lnTo>
                  <a:pt x="1877415" y="1968500"/>
                </a:lnTo>
                <a:lnTo>
                  <a:pt x="1889671" y="1955800"/>
                </a:lnTo>
                <a:lnTo>
                  <a:pt x="1898586" y="1943100"/>
                </a:lnTo>
                <a:lnTo>
                  <a:pt x="1903717" y="1930400"/>
                </a:lnTo>
                <a:lnTo>
                  <a:pt x="1904936" y="1905000"/>
                </a:lnTo>
                <a:lnTo>
                  <a:pt x="1902104" y="1892300"/>
                </a:lnTo>
                <a:lnTo>
                  <a:pt x="1883791" y="1828800"/>
                </a:lnTo>
                <a:lnTo>
                  <a:pt x="1781238" y="1473200"/>
                </a:lnTo>
                <a:lnTo>
                  <a:pt x="1771777" y="1447800"/>
                </a:lnTo>
                <a:lnTo>
                  <a:pt x="1771751" y="2717800"/>
                </a:lnTo>
                <a:lnTo>
                  <a:pt x="1768995" y="2730500"/>
                </a:lnTo>
                <a:lnTo>
                  <a:pt x="1762417" y="2755900"/>
                </a:lnTo>
                <a:lnTo>
                  <a:pt x="1754593" y="2768600"/>
                </a:lnTo>
                <a:lnTo>
                  <a:pt x="1744827" y="2781300"/>
                </a:lnTo>
                <a:lnTo>
                  <a:pt x="1733461" y="2781300"/>
                </a:lnTo>
                <a:lnTo>
                  <a:pt x="1720850" y="2794000"/>
                </a:lnTo>
                <a:lnTo>
                  <a:pt x="1717852" y="2786075"/>
                </a:lnTo>
                <a:lnTo>
                  <a:pt x="1717852" y="3200400"/>
                </a:lnTo>
                <a:lnTo>
                  <a:pt x="1447800" y="3200400"/>
                </a:lnTo>
                <a:lnTo>
                  <a:pt x="1447800" y="4419600"/>
                </a:lnTo>
                <a:lnTo>
                  <a:pt x="1143000" y="4419600"/>
                </a:lnTo>
                <a:lnTo>
                  <a:pt x="1150785" y="4381500"/>
                </a:lnTo>
                <a:lnTo>
                  <a:pt x="1172438" y="4330700"/>
                </a:lnTo>
                <a:lnTo>
                  <a:pt x="1205458" y="4305300"/>
                </a:lnTo>
                <a:lnTo>
                  <a:pt x="1247279" y="4279900"/>
                </a:lnTo>
                <a:lnTo>
                  <a:pt x="1295400" y="4267200"/>
                </a:lnTo>
                <a:lnTo>
                  <a:pt x="1343507" y="4279900"/>
                </a:lnTo>
                <a:lnTo>
                  <a:pt x="1385328" y="4305300"/>
                </a:lnTo>
                <a:lnTo>
                  <a:pt x="1418348" y="4330700"/>
                </a:lnTo>
                <a:lnTo>
                  <a:pt x="1440014" y="4381500"/>
                </a:lnTo>
                <a:lnTo>
                  <a:pt x="1447800" y="4419600"/>
                </a:lnTo>
                <a:lnTo>
                  <a:pt x="1447800" y="3200400"/>
                </a:lnTo>
                <a:lnTo>
                  <a:pt x="1371600" y="3200400"/>
                </a:lnTo>
                <a:lnTo>
                  <a:pt x="1371600" y="3352800"/>
                </a:lnTo>
                <a:lnTo>
                  <a:pt x="1371600" y="4127500"/>
                </a:lnTo>
                <a:lnTo>
                  <a:pt x="1315021" y="4127500"/>
                </a:lnTo>
                <a:lnTo>
                  <a:pt x="1295400" y="4114800"/>
                </a:lnTo>
                <a:lnTo>
                  <a:pt x="1275765" y="4127500"/>
                </a:lnTo>
                <a:lnTo>
                  <a:pt x="1219200" y="4127500"/>
                </a:lnTo>
                <a:lnTo>
                  <a:pt x="1219200" y="3352800"/>
                </a:lnTo>
                <a:lnTo>
                  <a:pt x="1371600" y="3352800"/>
                </a:lnTo>
                <a:lnTo>
                  <a:pt x="1371600" y="3200400"/>
                </a:lnTo>
                <a:lnTo>
                  <a:pt x="1066800" y="3200400"/>
                </a:lnTo>
                <a:lnTo>
                  <a:pt x="1066800" y="3352800"/>
                </a:lnTo>
                <a:lnTo>
                  <a:pt x="1066800" y="4229100"/>
                </a:lnTo>
                <a:lnTo>
                  <a:pt x="1035126" y="4267200"/>
                </a:lnTo>
                <a:lnTo>
                  <a:pt x="1011135" y="4318000"/>
                </a:lnTo>
                <a:lnTo>
                  <a:pt x="995908" y="4368800"/>
                </a:lnTo>
                <a:lnTo>
                  <a:pt x="990600" y="4419600"/>
                </a:lnTo>
                <a:lnTo>
                  <a:pt x="985278" y="4368800"/>
                </a:lnTo>
                <a:lnTo>
                  <a:pt x="970064" y="4318000"/>
                </a:lnTo>
                <a:lnTo>
                  <a:pt x="946061" y="4267200"/>
                </a:lnTo>
                <a:lnTo>
                  <a:pt x="914400" y="4229100"/>
                </a:lnTo>
                <a:lnTo>
                  <a:pt x="914400" y="4127500"/>
                </a:lnTo>
                <a:lnTo>
                  <a:pt x="914400" y="3352800"/>
                </a:lnTo>
                <a:lnTo>
                  <a:pt x="1066800" y="3352800"/>
                </a:lnTo>
                <a:lnTo>
                  <a:pt x="1066800" y="3200400"/>
                </a:lnTo>
                <a:lnTo>
                  <a:pt x="838200" y="3200400"/>
                </a:lnTo>
                <a:lnTo>
                  <a:pt x="838200" y="4419600"/>
                </a:lnTo>
                <a:lnTo>
                  <a:pt x="533400" y="4419600"/>
                </a:lnTo>
                <a:lnTo>
                  <a:pt x="541185" y="4381500"/>
                </a:lnTo>
                <a:lnTo>
                  <a:pt x="562838" y="4330700"/>
                </a:lnTo>
                <a:lnTo>
                  <a:pt x="595858" y="4305300"/>
                </a:lnTo>
                <a:lnTo>
                  <a:pt x="637679" y="4279900"/>
                </a:lnTo>
                <a:lnTo>
                  <a:pt x="685800" y="4267200"/>
                </a:lnTo>
                <a:lnTo>
                  <a:pt x="733907" y="4279900"/>
                </a:lnTo>
                <a:lnTo>
                  <a:pt x="775728" y="4305300"/>
                </a:lnTo>
                <a:lnTo>
                  <a:pt x="808748" y="4330700"/>
                </a:lnTo>
                <a:lnTo>
                  <a:pt x="830414" y="4381500"/>
                </a:lnTo>
                <a:lnTo>
                  <a:pt x="838200" y="4419600"/>
                </a:lnTo>
                <a:lnTo>
                  <a:pt x="838200" y="3200400"/>
                </a:lnTo>
                <a:lnTo>
                  <a:pt x="762000" y="3200400"/>
                </a:lnTo>
                <a:lnTo>
                  <a:pt x="762000" y="3352800"/>
                </a:lnTo>
                <a:lnTo>
                  <a:pt x="762000" y="4127500"/>
                </a:lnTo>
                <a:lnTo>
                  <a:pt x="705421" y="4127500"/>
                </a:lnTo>
                <a:lnTo>
                  <a:pt x="685800" y="4114800"/>
                </a:lnTo>
                <a:lnTo>
                  <a:pt x="666165" y="4127500"/>
                </a:lnTo>
                <a:lnTo>
                  <a:pt x="609600" y="4127500"/>
                </a:lnTo>
                <a:lnTo>
                  <a:pt x="609600" y="3352800"/>
                </a:lnTo>
                <a:lnTo>
                  <a:pt x="762000" y="3352800"/>
                </a:lnTo>
                <a:lnTo>
                  <a:pt x="762000" y="3200400"/>
                </a:lnTo>
                <a:lnTo>
                  <a:pt x="263359" y="3200400"/>
                </a:lnTo>
                <a:lnTo>
                  <a:pt x="419658" y="2794000"/>
                </a:lnTo>
                <a:lnTo>
                  <a:pt x="585724" y="2362200"/>
                </a:lnTo>
                <a:lnTo>
                  <a:pt x="1395501" y="2362200"/>
                </a:lnTo>
                <a:lnTo>
                  <a:pt x="1717852" y="3200400"/>
                </a:lnTo>
                <a:lnTo>
                  <a:pt x="1717852" y="2786075"/>
                </a:lnTo>
                <a:lnTo>
                  <a:pt x="1557604" y="2362200"/>
                </a:lnTo>
                <a:lnTo>
                  <a:pt x="1524000" y="2273300"/>
                </a:lnTo>
                <a:lnTo>
                  <a:pt x="1524000" y="2209800"/>
                </a:lnTo>
                <a:lnTo>
                  <a:pt x="1524000" y="1981200"/>
                </a:lnTo>
                <a:lnTo>
                  <a:pt x="1676400" y="1981200"/>
                </a:lnTo>
                <a:lnTo>
                  <a:pt x="1676400" y="2298700"/>
                </a:lnTo>
                <a:lnTo>
                  <a:pt x="1677073" y="2298700"/>
                </a:lnTo>
                <a:lnTo>
                  <a:pt x="1678330" y="2311400"/>
                </a:lnTo>
                <a:lnTo>
                  <a:pt x="1762125" y="2667000"/>
                </a:lnTo>
                <a:lnTo>
                  <a:pt x="1763026" y="2679700"/>
                </a:lnTo>
                <a:lnTo>
                  <a:pt x="1765630" y="2679700"/>
                </a:lnTo>
                <a:lnTo>
                  <a:pt x="1770634" y="2705100"/>
                </a:lnTo>
                <a:lnTo>
                  <a:pt x="1771751" y="2717800"/>
                </a:lnTo>
                <a:lnTo>
                  <a:pt x="1771751" y="1447736"/>
                </a:lnTo>
                <a:lnTo>
                  <a:pt x="1762315" y="1422400"/>
                </a:lnTo>
                <a:lnTo>
                  <a:pt x="1743697" y="1397000"/>
                </a:lnTo>
                <a:lnTo>
                  <a:pt x="1734400" y="1384300"/>
                </a:lnTo>
                <a:lnTo>
                  <a:pt x="1727758" y="1377175"/>
                </a:lnTo>
                <a:lnTo>
                  <a:pt x="1727758" y="1828800"/>
                </a:lnTo>
                <a:lnTo>
                  <a:pt x="1524000" y="1828800"/>
                </a:lnTo>
                <a:lnTo>
                  <a:pt x="1524000" y="1447800"/>
                </a:lnTo>
                <a:lnTo>
                  <a:pt x="1561439" y="1447800"/>
                </a:lnTo>
                <a:lnTo>
                  <a:pt x="1607286" y="1473200"/>
                </a:lnTo>
                <a:lnTo>
                  <a:pt x="1634667" y="1511300"/>
                </a:lnTo>
                <a:lnTo>
                  <a:pt x="1727758" y="1828800"/>
                </a:lnTo>
                <a:lnTo>
                  <a:pt x="1727758" y="1377175"/>
                </a:lnTo>
                <a:lnTo>
                  <a:pt x="1698929" y="1346200"/>
                </a:lnTo>
                <a:lnTo>
                  <a:pt x="1657324" y="1320800"/>
                </a:lnTo>
                <a:lnTo>
                  <a:pt x="1611007" y="1308100"/>
                </a:lnTo>
                <a:lnTo>
                  <a:pt x="1561426" y="1295400"/>
                </a:lnTo>
                <a:lnTo>
                  <a:pt x="1371600" y="1295400"/>
                </a:lnTo>
                <a:lnTo>
                  <a:pt x="1371600" y="1447800"/>
                </a:lnTo>
                <a:lnTo>
                  <a:pt x="1371600" y="2209800"/>
                </a:lnTo>
                <a:lnTo>
                  <a:pt x="609600" y="2209800"/>
                </a:lnTo>
                <a:lnTo>
                  <a:pt x="609600" y="1828800"/>
                </a:lnTo>
                <a:lnTo>
                  <a:pt x="609600" y="1447800"/>
                </a:lnTo>
                <a:lnTo>
                  <a:pt x="685800" y="1447800"/>
                </a:lnTo>
                <a:lnTo>
                  <a:pt x="685800" y="1828800"/>
                </a:lnTo>
                <a:lnTo>
                  <a:pt x="691781" y="1866900"/>
                </a:lnTo>
                <a:lnTo>
                  <a:pt x="708101" y="1892300"/>
                </a:lnTo>
                <a:lnTo>
                  <a:pt x="732320" y="1905000"/>
                </a:lnTo>
                <a:lnTo>
                  <a:pt x="1248867" y="1905000"/>
                </a:lnTo>
                <a:lnTo>
                  <a:pt x="1273086" y="1892300"/>
                </a:lnTo>
                <a:lnTo>
                  <a:pt x="1289418" y="1866900"/>
                </a:lnTo>
                <a:lnTo>
                  <a:pt x="1295400" y="1828800"/>
                </a:lnTo>
                <a:lnTo>
                  <a:pt x="1295400" y="1752600"/>
                </a:lnTo>
                <a:lnTo>
                  <a:pt x="1295400" y="1524000"/>
                </a:lnTo>
                <a:lnTo>
                  <a:pt x="1295400" y="1447800"/>
                </a:lnTo>
                <a:lnTo>
                  <a:pt x="1371600" y="1447800"/>
                </a:lnTo>
                <a:lnTo>
                  <a:pt x="1371600" y="1295400"/>
                </a:lnTo>
                <a:lnTo>
                  <a:pt x="1303159" y="1295400"/>
                </a:lnTo>
                <a:lnTo>
                  <a:pt x="1346441" y="1282700"/>
                </a:lnTo>
                <a:lnTo>
                  <a:pt x="1387475" y="1244600"/>
                </a:lnTo>
                <a:lnTo>
                  <a:pt x="1426171" y="1219200"/>
                </a:lnTo>
                <a:lnTo>
                  <a:pt x="1462443" y="1193800"/>
                </a:lnTo>
                <a:lnTo>
                  <a:pt x="1496199" y="1155700"/>
                </a:lnTo>
                <a:lnTo>
                  <a:pt x="1527352" y="1117600"/>
                </a:lnTo>
                <a:lnTo>
                  <a:pt x="1555800" y="1079500"/>
                </a:lnTo>
                <a:lnTo>
                  <a:pt x="1581454" y="1041400"/>
                </a:lnTo>
                <a:lnTo>
                  <a:pt x="1604238" y="990600"/>
                </a:lnTo>
                <a:lnTo>
                  <a:pt x="1624037" y="952500"/>
                </a:lnTo>
                <a:lnTo>
                  <a:pt x="1640776" y="901700"/>
                </a:lnTo>
                <a:lnTo>
                  <a:pt x="1679943" y="939800"/>
                </a:lnTo>
                <a:lnTo>
                  <a:pt x="1715262" y="965200"/>
                </a:lnTo>
                <a:lnTo>
                  <a:pt x="1746427" y="1003300"/>
                </a:lnTo>
                <a:lnTo>
                  <a:pt x="1773110" y="1041400"/>
                </a:lnTo>
                <a:lnTo>
                  <a:pt x="1794967" y="1079500"/>
                </a:lnTo>
                <a:lnTo>
                  <a:pt x="1811667" y="1130300"/>
                </a:lnTo>
                <a:lnTo>
                  <a:pt x="1822907" y="1181100"/>
                </a:lnTo>
                <a:lnTo>
                  <a:pt x="1828342" y="1219200"/>
                </a:lnTo>
                <a:lnTo>
                  <a:pt x="1645881" y="1092200"/>
                </a:lnTo>
                <a:lnTo>
                  <a:pt x="1554505" y="1206500"/>
                </a:lnTo>
                <a:lnTo>
                  <a:pt x="1859305" y="1435100"/>
                </a:lnTo>
                <a:lnTo>
                  <a:pt x="1869808" y="1447800"/>
                </a:lnTo>
                <a:lnTo>
                  <a:pt x="1892884" y="1447800"/>
                </a:lnTo>
                <a:lnTo>
                  <a:pt x="1905000" y="1460500"/>
                </a:lnTo>
                <a:lnTo>
                  <a:pt x="1913699" y="1447800"/>
                </a:lnTo>
                <a:lnTo>
                  <a:pt x="1939074" y="1447800"/>
                </a:lnTo>
                <a:lnTo>
                  <a:pt x="1956549" y="1435100"/>
                </a:lnTo>
                <a:lnTo>
                  <a:pt x="1969808" y="1422400"/>
                </a:lnTo>
                <a:lnTo>
                  <a:pt x="1978240" y="1397000"/>
                </a:lnTo>
                <a:lnTo>
                  <a:pt x="1981200" y="1384300"/>
                </a:lnTo>
                <a:lnTo>
                  <a:pt x="1981200" y="1244600"/>
                </a:lnTo>
                <a:close/>
              </a:path>
              <a:path w="4191000" h="4572634">
                <a:moveTo>
                  <a:pt x="4190936" y="1905025"/>
                </a:moveTo>
                <a:lnTo>
                  <a:pt x="4188091" y="1892325"/>
                </a:lnTo>
                <a:lnTo>
                  <a:pt x="4169778" y="1828825"/>
                </a:lnTo>
                <a:lnTo>
                  <a:pt x="4067238" y="1473225"/>
                </a:lnTo>
                <a:lnTo>
                  <a:pt x="4057777" y="1447825"/>
                </a:lnTo>
                <a:lnTo>
                  <a:pt x="4048315" y="1422425"/>
                </a:lnTo>
                <a:lnTo>
                  <a:pt x="4020401" y="1384325"/>
                </a:lnTo>
                <a:lnTo>
                  <a:pt x="4013746" y="1377188"/>
                </a:lnTo>
                <a:lnTo>
                  <a:pt x="4013746" y="1828825"/>
                </a:lnTo>
                <a:lnTo>
                  <a:pt x="3997655" y="1828825"/>
                </a:lnTo>
                <a:lnTo>
                  <a:pt x="3997655" y="2578125"/>
                </a:lnTo>
                <a:lnTo>
                  <a:pt x="3990492" y="2616225"/>
                </a:lnTo>
                <a:lnTo>
                  <a:pt x="3975176" y="2654325"/>
                </a:lnTo>
                <a:lnTo>
                  <a:pt x="3952125" y="2679725"/>
                </a:lnTo>
                <a:lnTo>
                  <a:pt x="3936161" y="2705125"/>
                </a:lnTo>
                <a:lnTo>
                  <a:pt x="3918483" y="2717825"/>
                </a:lnTo>
                <a:lnTo>
                  <a:pt x="3899370" y="2730525"/>
                </a:lnTo>
                <a:lnTo>
                  <a:pt x="3879075" y="2730525"/>
                </a:lnTo>
                <a:lnTo>
                  <a:pt x="3821849" y="2362225"/>
                </a:lnTo>
                <a:lnTo>
                  <a:pt x="3810000" y="2286025"/>
                </a:lnTo>
                <a:lnTo>
                  <a:pt x="3810000" y="2209825"/>
                </a:lnTo>
                <a:lnTo>
                  <a:pt x="3810000" y="1981225"/>
                </a:lnTo>
                <a:lnTo>
                  <a:pt x="3962400" y="1981225"/>
                </a:lnTo>
                <a:lnTo>
                  <a:pt x="3962400" y="2298725"/>
                </a:lnTo>
                <a:lnTo>
                  <a:pt x="3962616" y="2298725"/>
                </a:lnTo>
                <a:lnTo>
                  <a:pt x="3996258" y="2540025"/>
                </a:lnTo>
                <a:lnTo>
                  <a:pt x="3997655" y="2578125"/>
                </a:lnTo>
                <a:lnTo>
                  <a:pt x="3997655" y="1828825"/>
                </a:lnTo>
                <a:lnTo>
                  <a:pt x="3810000" y="1828825"/>
                </a:lnTo>
                <a:lnTo>
                  <a:pt x="3810000" y="1676425"/>
                </a:lnTo>
                <a:lnTo>
                  <a:pt x="3810000" y="1587525"/>
                </a:lnTo>
                <a:lnTo>
                  <a:pt x="3810000" y="1447825"/>
                </a:lnTo>
                <a:lnTo>
                  <a:pt x="3847427" y="1447825"/>
                </a:lnTo>
                <a:lnTo>
                  <a:pt x="3893274" y="1473225"/>
                </a:lnTo>
                <a:lnTo>
                  <a:pt x="3920655" y="1511325"/>
                </a:lnTo>
                <a:lnTo>
                  <a:pt x="4013746" y="1828825"/>
                </a:lnTo>
                <a:lnTo>
                  <a:pt x="4013746" y="1377188"/>
                </a:lnTo>
                <a:lnTo>
                  <a:pt x="3984917" y="1346225"/>
                </a:lnTo>
                <a:lnTo>
                  <a:pt x="3943312" y="1320825"/>
                </a:lnTo>
                <a:lnTo>
                  <a:pt x="3897007" y="1308125"/>
                </a:lnTo>
                <a:lnTo>
                  <a:pt x="3847414" y="1295425"/>
                </a:lnTo>
                <a:lnTo>
                  <a:pt x="3797338" y="1295425"/>
                </a:lnTo>
                <a:lnTo>
                  <a:pt x="3797338" y="3200425"/>
                </a:lnTo>
                <a:lnTo>
                  <a:pt x="3733800" y="3200425"/>
                </a:lnTo>
                <a:lnTo>
                  <a:pt x="3733800" y="4419625"/>
                </a:lnTo>
                <a:lnTo>
                  <a:pt x="3429000" y="4419625"/>
                </a:lnTo>
                <a:lnTo>
                  <a:pt x="3436785" y="4381525"/>
                </a:lnTo>
                <a:lnTo>
                  <a:pt x="3458451" y="4330725"/>
                </a:lnTo>
                <a:lnTo>
                  <a:pt x="3491458" y="4305325"/>
                </a:lnTo>
                <a:lnTo>
                  <a:pt x="3533292" y="4279925"/>
                </a:lnTo>
                <a:lnTo>
                  <a:pt x="3581400" y="4267225"/>
                </a:lnTo>
                <a:lnTo>
                  <a:pt x="3629507" y="4279925"/>
                </a:lnTo>
                <a:lnTo>
                  <a:pt x="3671341" y="4305325"/>
                </a:lnTo>
                <a:lnTo>
                  <a:pt x="3704348" y="4330725"/>
                </a:lnTo>
                <a:lnTo>
                  <a:pt x="3726015" y="4381525"/>
                </a:lnTo>
                <a:lnTo>
                  <a:pt x="3733800" y="4419625"/>
                </a:lnTo>
                <a:lnTo>
                  <a:pt x="3733800" y="3200425"/>
                </a:lnTo>
                <a:lnTo>
                  <a:pt x="3657600" y="3200425"/>
                </a:lnTo>
                <a:lnTo>
                  <a:pt x="3657600" y="3352825"/>
                </a:lnTo>
                <a:lnTo>
                  <a:pt x="3657600" y="4127525"/>
                </a:lnTo>
                <a:lnTo>
                  <a:pt x="3601034" y="4127525"/>
                </a:lnTo>
                <a:lnTo>
                  <a:pt x="3581400" y="4114825"/>
                </a:lnTo>
                <a:lnTo>
                  <a:pt x="3561765" y="4127525"/>
                </a:lnTo>
                <a:lnTo>
                  <a:pt x="3505200" y="4127525"/>
                </a:lnTo>
                <a:lnTo>
                  <a:pt x="3505200" y="3352825"/>
                </a:lnTo>
                <a:lnTo>
                  <a:pt x="3657600" y="3352825"/>
                </a:lnTo>
                <a:lnTo>
                  <a:pt x="3657600" y="3200425"/>
                </a:lnTo>
                <a:lnTo>
                  <a:pt x="3352800" y="3200425"/>
                </a:lnTo>
                <a:lnTo>
                  <a:pt x="3352800" y="3352825"/>
                </a:lnTo>
                <a:lnTo>
                  <a:pt x="3352800" y="4229125"/>
                </a:lnTo>
                <a:lnTo>
                  <a:pt x="3321139" y="4267225"/>
                </a:lnTo>
                <a:lnTo>
                  <a:pt x="3297136" y="4318025"/>
                </a:lnTo>
                <a:lnTo>
                  <a:pt x="3281921" y="4368825"/>
                </a:lnTo>
                <a:lnTo>
                  <a:pt x="3276600" y="4419625"/>
                </a:lnTo>
                <a:lnTo>
                  <a:pt x="3271278" y="4368825"/>
                </a:lnTo>
                <a:lnTo>
                  <a:pt x="3256064" y="4318025"/>
                </a:lnTo>
                <a:lnTo>
                  <a:pt x="3232061" y="4267225"/>
                </a:lnTo>
                <a:lnTo>
                  <a:pt x="3200400" y="4229125"/>
                </a:lnTo>
                <a:lnTo>
                  <a:pt x="3200400" y="4127525"/>
                </a:lnTo>
                <a:lnTo>
                  <a:pt x="3200400" y="3352825"/>
                </a:lnTo>
                <a:lnTo>
                  <a:pt x="3352800" y="3352825"/>
                </a:lnTo>
                <a:lnTo>
                  <a:pt x="3352800" y="3200425"/>
                </a:lnTo>
                <a:lnTo>
                  <a:pt x="3352800" y="2743225"/>
                </a:lnTo>
                <a:lnTo>
                  <a:pt x="3200400" y="2743225"/>
                </a:lnTo>
                <a:lnTo>
                  <a:pt x="3200400" y="3200425"/>
                </a:lnTo>
                <a:lnTo>
                  <a:pt x="3124200" y="3200425"/>
                </a:lnTo>
                <a:lnTo>
                  <a:pt x="3124200" y="4419625"/>
                </a:lnTo>
                <a:lnTo>
                  <a:pt x="2819400" y="4419625"/>
                </a:lnTo>
                <a:lnTo>
                  <a:pt x="2827185" y="4381525"/>
                </a:lnTo>
                <a:lnTo>
                  <a:pt x="2848851" y="4330725"/>
                </a:lnTo>
                <a:lnTo>
                  <a:pt x="2881858" y="4305325"/>
                </a:lnTo>
                <a:lnTo>
                  <a:pt x="2923692" y="4279925"/>
                </a:lnTo>
                <a:lnTo>
                  <a:pt x="2971800" y="4267225"/>
                </a:lnTo>
                <a:lnTo>
                  <a:pt x="3019907" y="4279925"/>
                </a:lnTo>
                <a:lnTo>
                  <a:pt x="3061741" y="4305325"/>
                </a:lnTo>
                <a:lnTo>
                  <a:pt x="3094748" y="4330725"/>
                </a:lnTo>
                <a:lnTo>
                  <a:pt x="3116415" y="4381525"/>
                </a:lnTo>
                <a:lnTo>
                  <a:pt x="3124200" y="4419625"/>
                </a:lnTo>
                <a:lnTo>
                  <a:pt x="3124200" y="3200425"/>
                </a:lnTo>
                <a:lnTo>
                  <a:pt x="3048000" y="3200425"/>
                </a:lnTo>
                <a:lnTo>
                  <a:pt x="3048000" y="3352825"/>
                </a:lnTo>
                <a:lnTo>
                  <a:pt x="3048000" y="4127525"/>
                </a:lnTo>
                <a:lnTo>
                  <a:pt x="2991434" y="4127525"/>
                </a:lnTo>
                <a:lnTo>
                  <a:pt x="2971800" y="4114825"/>
                </a:lnTo>
                <a:lnTo>
                  <a:pt x="2952165" y="4127525"/>
                </a:lnTo>
                <a:lnTo>
                  <a:pt x="2895600" y="4127525"/>
                </a:lnTo>
                <a:lnTo>
                  <a:pt x="2895600" y="3352825"/>
                </a:lnTo>
                <a:lnTo>
                  <a:pt x="3048000" y="3352825"/>
                </a:lnTo>
                <a:lnTo>
                  <a:pt x="3048000" y="3200425"/>
                </a:lnTo>
                <a:lnTo>
                  <a:pt x="2755849" y="3200425"/>
                </a:lnTo>
                <a:lnTo>
                  <a:pt x="2828125" y="2730525"/>
                </a:lnTo>
                <a:lnTo>
                  <a:pt x="2884767" y="2362225"/>
                </a:lnTo>
                <a:lnTo>
                  <a:pt x="3668420" y="2362225"/>
                </a:lnTo>
                <a:lnTo>
                  <a:pt x="3797338" y="3200425"/>
                </a:lnTo>
                <a:lnTo>
                  <a:pt x="3797338" y="1295425"/>
                </a:lnTo>
                <a:lnTo>
                  <a:pt x="3657612" y="1295425"/>
                </a:lnTo>
                <a:lnTo>
                  <a:pt x="3657612" y="1676425"/>
                </a:lnTo>
                <a:lnTo>
                  <a:pt x="3657612" y="2209825"/>
                </a:lnTo>
                <a:lnTo>
                  <a:pt x="3352812" y="2209825"/>
                </a:lnTo>
                <a:lnTo>
                  <a:pt x="3352812" y="1676425"/>
                </a:lnTo>
                <a:lnTo>
                  <a:pt x="3200412" y="1676425"/>
                </a:lnTo>
                <a:lnTo>
                  <a:pt x="3200412" y="2209825"/>
                </a:lnTo>
                <a:lnTo>
                  <a:pt x="2895612" y="2209825"/>
                </a:lnTo>
                <a:lnTo>
                  <a:pt x="2895612" y="1828825"/>
                </a:lnTo>
                <a:lnTo>
                  <a:pt x="2895600" y="1676425"/>
                </a:lnTo>
                <a:lnTo>
                  <a:pt x="3005734" y="1739925"/>
                </a:lnTo>
                <a:lnTo>
                  <a:pt x="3029851" y="1752625"/>
                </a:lnTo>
                <a:lnTo>
                  <a:pt x="3080232" y="1752625"/>
                </a:lnTo>
                <a:lnTo>
                  <a:pt x="3101873" y="1739925"/>
                </a:lnTo>
                <a:lnTo>
                  <a:pt x="3164281" y="1676425"/>
                </a:lnTo>
                <a:lnTo>
                  <a:pt x="3251644" y="1587525"/>
                </a:lnTo>
                <a:lnTo>
                  <a:pt x="3276600" y="1562125"/>
                </a:lnTo>
                <a:lnTo>
                  <a:pt x="3451326" y="1739925"/>
                </a:lnTo>
                <a:lnTo>
                  <a:pt x="3463201" y="1752625"/>
                </a:lnTo>
                <a:lnTo>
                  <a:pt x="3537508" y="1752625"/>
                </a:lnTo>
                <a:lnTo>
                  <a:pt x="3547478" y="1739925"/>
                </a:lnTo>
                <a:lnTo>
                  <a:pt x="3657612" y="1676425"/>
                </a:lnTo>
                <a:lnTo>
                  <a:pt x="3657612" y="1295425"/>
                </a:lnTo>
                <a:lnTo>
                  <a:pt x="3657600" y="1447825"/>
                </a:lnTo>
                <a:lnTo>
                  <a:pt x="3657600" y="1485925"/>
                </a:lnTo>
                <a:lnTo>
                  <a:pt x="3514877" y="1587525"/>
                </a:lnTo>
                <a:lnTo>
                  <a:pt x="3490569" y="1562125"/>
                </a:lnTo>
                <a:lnTo>
                  <a:pt x="3417633" y="1485925"/>
                </a:lnTo>
                <a:lnTo>
                  <a:pt x="3517468" y="1447825"/>
                </a:lnTo>
                <a:lnTo>
                  <a:pt x="3657600" y="1447825"/>
                </a:lnTo>
                <a:lnTo>
                  <a:pt x="3657600" y="1295425"/>
                </a:lnTo>
                <a:lnTo>
                  <a:pt x="3590391" y="1295425"/>
                </a:lnTo>
                <a:lnTo>
                  <a:pt x="3632123" y="1282725"/>
                </a:lnTo>
                <a:lnTo>
                  <a:pt x="3671798" y="1257325"/>
                </a:lnTo>
                <a:lnTo>
                  <a:pt x="3709327" y="1219225"/>
                </a:lnTo>
                <a:lnTo>
                  <a:pt x="3744645" y="1193825"/>
                </a:lnTo>
                <a:lnTo>
                  <a:pt x="3777640" y="1155725"/>
                </a:lnTo>
                <a:lnTo>
                  <a:pt x="3808222" y="1130325"/>
                </a:lnTo>
                <a:lnTo>
                  <a:pt x="3836314" y="1092225"/>
                </a:lnTo>
                <a:lnTo>
                  <a:pt x="3861828" y="1054125"/>
                </a:lnTo>
                <a:lnTo>
                  <a:pt x="3884676" y="1016025"/>
                </a:lnTo>
                <a:lnTo>
                  <a:pt x="3904767" y="965225"/>
                </a:lnTo>
                <a:lnTo>
                  <a:pt x="3922001" y="927125"/>
                </a:lnTo>
                <a:lnTo>
                  <a:pt x="3936301" y="876325"/>
                </a:lnTo>
                <a:lnTo>
                  <a:pt x="3947579" y="838225"/>
                </a:lnTo>
                <a:lnTo>
                  <a:pt x="3955745" y="787425"/>
                </a:lnTo>
                <a:lnTo>
                  <a:pt x="3960711" y="736625"/>
                </a:lnTo>
                <a:lnTo>
                  <a:pt x="3962387" y="685825"/>
                </a:lnTo>
                <a:lnTo>
                  <a:pt x="3960660" y="647725"/>
                </a:lnTo>
                <a:lnTo>
                  <a:pt x="3956837" y="609625"/>
                </a:lnTo>
                <a:lnTo>
                  <a:pt x="3955567" y="596925"/>
                </a:lnTo>
                <a:lnTo>
                  <a:pt x="3947210" y="546125"/>
                </a:lnTo>
                <a:lnTo>
                  <a:pt x="3935717" y="508025"/>
                </a:lnTo>
                <a:lnTo>
                  <a:pt x="3921214" y="457225"/>
                </a:lnTo>
                <a:lnTo>
                  <a:pt x="3903789" y="419125"/>
                </a:lnTo>
                <a:lnTo>
                  <a:pt x="3883583" y="368325"/>
                </a:lnTo>
                <a:lnTo>
                  <a:pt x="3860711" y="330225"/>
                </a:lnTo>
                <a:lnTo>
                  <a:pt x="3835285" y="292125"/>
                </a:lnTo>
                <a:lnTo>
                  <a:pt x="3807409" y="254025"/>
                </a:lnTo>
                <a:lnTo>
                  <a:pt x="3804894" y="251917"/>
                </a:lnTo>
                <a:lnTo>
                  <a:pt x="3804894" y="762025"/>
                </a:lnTo>
                <a:lnTo>
                  <a:pt x="3796804" y="812825"/>
                </a:lnTo>
                <a:lnTo>
                  <a:pt x="3784739" y="850925"/>
                </a:lnTo>
                <a:lnTo>
                  <a:pt x="3768839" y="901725"/>
                </a:lnTo>
                <a:lnTo>
                  <a:pt x="3749243" y="939825"/>
                </a:lnTo>
                <a:lnTo>
                  <a:pt x="3726103" y="977925"/>
                </a:lnTo>
                <a:lnTo>
                  <a:pt x="3699548" y="1016025"/>
                </a:lnTo>
                <a:lnTo>
                  <a:pt x="3669728" y="1054125"/>
                </a:lnTo>
                <a:lnTo>
                  <a:pt x="3636784" y="1079525"/>
                </a:lnTo>
                <a:lnTo>
                  <a:pt x="3600843" y="1117625"/>
                </a:lnTo>
                <a:lnTo>
                  <a:pt x="3562070" y="1143025"/>
                </a:lnTo>
                <a:lnTo>
                  <a:pt x="3520592" y="1168425"/>
                </a:lnTo>
                <a:lnTo>
                  <a:pt x="3476548" y="1181125"/>
                </a:lnTo>
                <a:lnTo>
                  <a:pt x="3457003" y="1193825"/>
                </a:lnTo>
                <a:lnTo>
                  <a:pt x="3442004" y="1219225"/>
                </a:lnTo>
                <a:lnTo>
                  <a:pt x="3432391" y="1231925"/>
                </a:lnTo>
                <a:lnTo>
                  <a:pt x="3429000" y="1257325"/>
                </a:lnTo>
                <a:lnTo>
                  <a:pt x="3429000" y="1320825"/>
                </a:lnTo>
                <a:lnTo>
                  <a:pt x="3276600" y="1371625"/>
                </a:lnTo>
                <a:lnTo>
                  <a:pt x="3135553" y="1324610"/>
                </a:lnTo>
                <a:lnTo>
                  <a:pt x="3135553" y="1485925"/>
                </a:lnTo>
                <a:lnTo>
                  <a:pt x="3038322" y="1587525"/>
                </a:lnTo>
                <a:lnTo>
                  <a:pt x="2895600" y="1485925"/>
                </a:lnTo>
                <a:lnTo>
                  <a:pt x="2895600" y="1447825"/>
                </a:lnTo>
                <a:lnTo>
                  <a:pt x="3035719" y="1447825"/>
                </a:lnTo>
                <a:lnTo>
                  <a:pt x="3135553" y="1485925"/>
                </a:lnTo>
                <a:lnTo>
                  <a:pt x="3135553" y="1324610"/>
                </a:lnTo>
                <a:lnTo>
                  <a:pt x="3124200" y="1320825"/>
                </a:lnTo>
                <a:lnTo>
                  <a:pt x="3124200" y="1257325"/>
                </a:lnTo>
                <a:lnTo>
                  <a:pt x="3120809" y="1231925"/>
                </a:lnTo>
                <a:lnTo>
                  <a:pt x="3111195" y="1219225"/>
                </a:lnTo>
                <a:lnTo>
                  <a:pt x="3096196" y="1193825"/>
                </a:lnTo>
                <a:lnTo>
                  <a:pt x="3076651" y="1181125"/>
                </a:lnTo>
                <a:lnTo>
                  <a:pt x="3029356" y="1168425"/>
                </a:lnTo>
                <a:lnTo>
                  <a:pt x="2985033" y="1143025"/>
                </a:lnTo>
                <a:lnTo>
                  <a:pt x="2943834" y="1104925"/>
                </a:lnTo>
                <a:lnTo>
                  <a:pt x="2905963" y="1079525"/>
                </a:lnTo>
                <a:lnTo>
                  <a:pt x="2871584" y="1041425"/>
                </a:lnTo>
                <a:lnTo>
                  <a:pt x="2840888" y="1003325"/>
                </a:lnTo>
                <a:lnTo>
                  <a:pt x="2814053" y="952525"/>
                </a:lnTo>
                <a:lnTo>
                  <a:pt x="2791244" y="914425"/>
                </a:lnTo>
                <a:lnTo>
                  <a:pt x="2772664" y="863625"/>
                </a:lnTo>
                <a:lnTo>
                  <a:pt x="2758490" y="812825"/>
                </a:lnTo>
                <a:lnTo>
                  <a:pt x="2748889" y="762025"/>
                </a:lnTo>
                <a:lnTo>
                  <a:pt x="3143199" y="762025"/>
                </a:lnTo>
                <a:lnTo>
                  <a:pt x="3193135" y="736625"/>
                </a:lnTo>
                <a:lnTo>
                  <a:pt x="3241040" y="723925"/>
                </a:lnTo>
                <a:lnTo>
                  <a:pt x="3286506" y="698525"/>
                </a:lnTo>
                <a:lnTo>
                  <a:pt x="3329165" y="673125"/>
                </a:lnTo>
                <a:lnTo>
                  <a:pt x="3368649" y="635025"/>
                </a:lnTo>
                <a:lnTo>
                  <a:pt x="3476015" y="520725"/>
                </a:lnTo>
                <a:lnTo>
                  <a:pt x="3500374" y="558825"/>
                </a:lnTo>
                <a:lnTo>
                  <a:pt x="3528441" y="596925"/>
                </a:lnTo>
                <a:lnTo>
                  <a:pt x="3559924" y="635025"/>
                </a:lnTo>
                <a:lnTo>
                  <a:pt x="3594557" y="660425"/>
                </a:lnTo>
                <a:lnTo>
                  <a:pt x="3632047" y="698525"/>
                </a:lnTo>
                <a:lnTo>
                  <a:pt x="3672103" y="711225"/>
                </a:lnTo>
                <a:lnTo>
                  <a:pt x="3714458" y="736625"/>
                </a:lnTo>
                <a:lnTo>
                  <a:pt x="3758819" y="749325"/>
                </a:lnTo>
                <a:lnTo>
                  <a:pt x="3804894" y="762025"/>
                </a:lnTo>
                <a:lnTo>
                  <a:pt x="3804894" y="251917"/>
                </a:lnTo>
                <a:lnTo>
                  <a:pt x="3801999" y="249478"/>
                </a:lnTo>
                <a:lnTo>
                  <a:pt x="3801999" y="609625"/>
                </a:lnTo>
                <a:lnTo>
                  <a:pt x="3757612" y="584225"/>
                </a:lnTo>
                <a:lnTo>
                  <a:pt x="3716426" y="571525"/>
                </a:lnTo>
                <a:lnTo>
                  <a:pt x="3679113" y="533425"/>
                </a:lnTo>
                <a:lnTo>
                  <a:pt x="3662705" y="520725"/>
                </a:lnTo>
                <a:lnTo>
                  <a:pt x="3618623" y="469925"/>
                </a:lnTo>
                <a:lnTo>
                  <a:pt x="3596767" y="419125"/>
                </a:lnTo>
                <a:lnTo>
                  <a:pt x="3581336" y="381025"/>
                </a:lnTo>
                <a:lnTo>
                  <a:pt x="3579025" y="368325"/>
                </a:lnTo>
                <a:lnTo>
                  <a:pt x="3571532" y="355625"/>
                </a:lnTo>
                <a:lnTo>
                  <a:pt x="3559594" y="330225"/>
                </a:lnTo>
                <a:lnTo>
                  <a:pt x="3543960" y="317525"/>
                </a:lnTo>
                <a:lnTo>
                  <a:pt x="3525367" y="317525"/>
                </a:lnTo>
                <a:lnTo>
                  <a:pt x="3505479" y="304825"/>
                </a:lnTo>
                <a:lnTo>
                  <a:pt x="3485819" y="317525"/>
                </a:lnTo>
                <a:lnTo>
                  <a:pt x="3467417" y="317525"/>
                </a:lnTo>
                <a:lnTo>
                  <a:pt x="3451326" y="330225"/>
                </a:lnTo>
                <a:lnTo>
                  <a:pt x="3260902" y="520725"/>
                </a:lnTo>
                <a:lnTo>
                  <a:pt x="3223272" y="558825"/>
                </a:lnTo>
                <a:lnTo>
                  <a:pt x="3181223" y="584225"/>
                </a:lnTo>
                <a:lnTo>
                  <a:pt x="3135782" y="596925"/>
                </a:lnTo>
                <a:lnTo>
                  <a:pt x="3087941" y="609625"/>
                </a:lnTo>
                <a:lnTo>
                  <a:pt x="2749296" y="609625"/>
                </a:lnTo>
                <a:lnTo>
                  <a:pt x="2758402" y="571525"/>
                </a:lnTo>
                <a:lnTo>
                  <a:pt x="2771635" y="520725"/>
                </a:lnTo>
                <a:lnTo>
                  <a:pt x="2788780" y="482625"/>
                </a:lnTo>
                <a:lnTo>
                  <a:pt x="2809659" y="431825"/>
                </a:lnTo>
                <a:lnTo>
                  <a:pt x="2834055" y="393725"/>
                </a:lnTo>
                <a:lnTo>
                  <a:pt x="2861767" y="355625"/>
                </a:lnTo>
                <a:lnTo>
                  <a:pt x="2892602" y="317525"/>
                </a:lnTo>
                <a:lnTo>
                  <a:pt x="2926334" y="292125"/>
                </a:lnTo>
                <a:lnTo>
                  <a:pt x="2962770" y="266725"/>
                </a:lnTo>
                <a:lnTo>
                  <a:pt x="3001721" y="241325"/>
                </a:lnTo>
                <a:lnTo>
                  <a:pt x="3042970" y="215925"/>
                </a:lnTo>
                <a:lnTo>
                  <a:pt x="3086316" y="190525"/>
                </a:lnTo>
                <a:lnTo>
                  <a:pt x="3131553" y="177825"/>
                </a:lnTo>
                <a:lnTo>
                  <a:pt x="3178479" y="165125"/>
                </a:lnTo>
                <a:lnTo>
                  <a:pt x="3226892" y="165125"/>
                </a:lnTo>
                <a:lnTo>
                  <a:pt x="3276600" y="152425"/>
                </a:lnTo>
                <a:lnTo>
                  <a:pt x="3325507" y="165125"/>
                </a:lnTo>
                <a:lnTo>
                  <a:pt x="3373170" y="165125"/>
                </a:lnTo>
                <a:lnTo>
                  <a:pt x="3419411" y="177825"/>
                </a:lnTo>
                <a:lnTo>
                  <a:pt x="3464014" y="190525"/>
                </a:lnTo>
                <a:lnTo>
                  <a:pt x="3506800" y="215925"/>
                </a:lnTo>
                <a:lnTo>
                  <a:pt x="3547580" y="228625"/>
                </a:lnTo>
                <a:lnTo>
                  <a:pt x="3586149" y="254025"/>
                </a:lnTo>
                <a:lnTo>
                  <a:pt x="3622306" y="292125"/>
                </a:lnTo>
                <a:lnTo>
                  <a:pt x="3655885" y="317525"/>
                </a:lnTo>
                <a:lnTo>
                  <a:pt x="3686670" y="355625"/>
                </a:lnTo>
                <a:lnTo>
                  <a:pt x="3714470" y="393725"/>
                </a:lnTo>
                <a:lnTo>
                  <a:pt x="3739096" y="431825"/>
                </a:lnTo>
                <a:lnTo>
                  <a:pt x="3760355" y="469925"/>
                </a:lnTo>
                <a:lnTo>
                  <a:pt x="3778059" y="508025"/>
                </a:lnTo>
                <a:lnTo>
                  <a:pt x="3792004" y="558825"/>
                </a:lnTo>
                <a:lnTo>
                  <a:pt x="3801999" y="609625"/>
                </a:lnTo>
                <a:lnTo>
                  <a:pt x="3801999" y="249478"/>
                </a:lnTo>
                <a:lnTo>
                  <a:pt x="3777234" y="228625"/>
                </a:lnTo>
                <a:lnTo>
                  <a:pt x="3744836" y="190525"/>
                </a:lnTo>
                <a:lnTo>
                  <a:pt x="3710368" y="165125"/>
                </a:lnTo>
                <a:lnTo>
                  <a:pt x="3692144" y="152425"/>
                </a:lnTo>
                <a:lnTo>
                  <a:pt x="3673919" y="139725"/>
                </a:lnTo>
                <a:lnTo>
                  <a:pt x="3635616" y="114325"/>
                </a:lnTo>
                <a:lnTo>
                  <a:pt x="3595586" y="88925"/>
                </a:lnTo>
                <a:lnTo>
                  <a:pt x="3553942" y="63525"/>
                </a:lnTo>
                <a:lnTo>
                  <a:pt x="3466249" y="38125"/>
                </a:lnTo>
                <a:lnTo>
                  <a:pt x="3373488" y="12725"/>
                </a:lnTo>
                <a:lnTo>
                  <a:pt x="3325495" y="12725"/>
                </a:lnTo>
                <a:lnTo>
                  <a:pt x="3276587" y="25"/>
                </a:lnTo>
                <a:lnTo>
                  <a:pt x="3227679" y="12725"/>
                </a:lnTo>
                <a:lnTo>
                  <a:pt x="3179686" y="12725"/>
                </a:lnTo>
                <a:lnTo>
                  <a:pt x="3086925" y="38125"/>
                </a:lnTo>
                <a:lnTo>
                  <a:pt x="2999244" y="63525"/>
                </a:lnTo>
                <a:lnTo>
                  <a:pt x="2957588" y="88925"/>
                </a:lnTo>
                <a:lnTo>
                  <a:pt x="2917558" y="114325"/>
                </a:lnTo>
                <a:lnTo>
                  <a:pt x="2879255" y="139725"/>
                </a:lnTo>
                <a:lnTo>
                  <a:pt x="2842818" y="165125"/>
                </a:lnTo>
                <a:lnTo>
                  <a:pt x="2808338" y="190525"/>
                </a:lnTo>
                <a:lnTo>
                  <a:pt x="2775953" y="228625"/>
                </a:lnTo>
                <a:lnTo>
                  <a:pt x="2745765" y="254025"/>
                </a:lnTo>
                <a:lnTo>
                  <a:pt x="2717901" y="292125"/>
                </a:lnTo>
                <a:lnTo>
                  <a:pt x="2692463" y="330225"/>
                </a:lnTo>
                <a:lnTo>
                  <a:pt x="2669590" y="368325"/>
                </a:lnTo>
                <a:lnTo>
                  <a:pt x="2649385" y="419125"/>
                </a:lnTo>
                <a:lnTo>
                  <a:pt x="2631973" y="457225"/>
                </a:lnTo>
                <a:lnTo>
                  <a:pt x="2617457" y="508025"/>
                </a:lnTo>
                <a:lnTo>
                  <a:pt x="2605963" y="546125"/>
                </a:lnTo>
                <a:lnTo>
                  <a:pt x="2597607" y="596925"/>
                </a:lnTo>
                <a:lnTo>
                  <a:pt x="2592514" y="647725"/>
                </a:lnTo>
                <a:lnTo>
                  <a:pt x="2590787" y="685825"/>
                </a:lnTo>
                <a:lnTo>
                  <a:pt x="2592463" y="736625"/>
                </a:lnTo>
                <a:lnTo>
                  <a:pt x="2597429" y="787425"/>
                </a:lnTo>
                <a:lnTo>
                  <a:pt x="2605595" y="838225"/>
                </a:lnTo>
                <a:lnTo>
                  <a:pt x="2616873" y="876325"/>
                </a:lnTo>
                <a:lnTo>
                  <a:pt x="2631173" y="927125"/>
                </a:lnTo>
                <a:lnTo>
                  <a:pt x="2648407" y="965225"/>
                </a:lnTo>
                <a:lnTo>
                  <a:pt x="2668498" y="1016025"/>
                </a:lnTo>
                <a:lnTo>
                  <a:pt x="2691346" y="1054125"/>
                </a:lnTo>
                <a:lnTo>
                  <a:pt x="2716860" y="1092225"/>
                </a:lnTo>
                <a:lnTo>
                  <a:pt x="2744952" y="1130325"/>
                </a:lnTo>
                <a:lnTo>
                  <a:pt x="2775547" y="1155725"/>
                </a:lnTo>
                <a:lnTo>
                  <a:pt x="2808541" y="1193825"/>
                </a:lnTo>
                <a:lnTo>
                  <a:pt x="2843847" y="1219225"/>
                </a:lnTo>
                <a:lnTo>
                  <a:pt x="2881376" y="1257325"/>
                </a:lnTo>
                <a:lnTo>
                  <a:pt x="2921063" y="1282725"/>
                </a:lnTo>
                <a:lnTo>
                  <a:pt x="2962783" y="1295425"/>
                </a:lnTo>
                <a:lnTo>
                  <a:pt x="2743200" y="1295425"/>
                </a:lnTo>
                <a:lnTo>
                  <a:pt x="2743200" y="1447825"/>
                </a:lnTo>
                <a:lnTo>
                  <a:pt x="2743200" y="1828825"/>
                </a:lnTo>
                <a:lnTo>
                  <a:pt x="2743200" y="1981225"/>
                </a:lnTo>
                <a:lnTo>
                  <a:pt x="2743200" y="2286025"/>
                </a:lnTo>
                <a:lnTo>
                  <a:pt x="2674112" y="2730525"/>
                </a:lnTo>
                <a:lnTo>
                  <a:pt x="2653817" y="2730525"/>
                </a:lnTo>
                <a:lnTo>
                  <a:pt x="2634704" y="2717825"/>
                </a:lnTo>
                <a:lnTo>
                  <a:pt x="2617025" y="2705125"/>
                </a:lnTo>
                <a:lnTo>
                  <a:pt x="2601061" y="2679725"/>
                </a:lnTo>
                <a:lnTo>
                  <a:pt x="2578011" y="2654325"/>
                </a:lnTo>
                <a:lnTo>
                  <a:pt x="2562707" y="2616225"/>
                </a:lnTo>
                <a:lnTo>
                  <a:pt x="2555544" y="2578125"/>
                </a:lnTo>
                <a:lnTo>
                  <a:pt x="2556929" y="2540025"/>
                </a:lnTo>
                <a:lnTo>
                  <a:pt x="2590571" y="2298725"/>
                </a:lnTo>
                <a:lnTo>
                  <a:pt x="2590800" y="2298725"/>
                </a:lnTo>
                <a:lnTo>
                  <a:pt x="2590800" y="1981225"/>
                </a:lnTo>
                <a:lnTo>
                  <a:pt x="2743200" y="1981225"/>
                </a:lnTo>
                <a:lnTo>
                  <a:pt x="2743200" y="1828825"/>
                </a:lnTo>
                <a:lnTo>
                  <a:pt x="2539441" y="1828825"/>
                </a:lnTo>
                <a:lnTo>
                  <a:pt x="2632532" y="1511325"/>
                </a:lnTo>
                <a:lnTo>
                  <a:pt x="2643111" y="1485925"/>
                </a:lnTo>
                <a:lnTo>
                  <a:pt x="2659913" y="1473225"/>
                </a:lnTo>
                <a:lnTo>
                  <a:pt x="2681338" y="1460525"/>
                </a:lnTo>
                <a:lnTo>
                  <a:pt x="2705760" y="1447825"/>
                </a:lnTo>
                <a:lnTo>
                  <a:pt x="2743200" y="1447825"/>
                </a:lnTo>
                <a:lnTo>
                  <a:pt x="2743200" y="1295425"/>
                </a:lnTo>
                <a:lnTo>
                  <a:pt x="2705747" y="1295425"/>
                </a:lnTo>
                <a:lnTo>
                  <a:pt x="2656167" y="1308125"/>
                </a:lnTo>
                <a:lnTo>
                  <a:pt x="2609850" y="1320825"/>
                </a:lnTo>
                <a:lnTo>
                  <a:pt x="2568244" y="1346225"/>
                </a:lnTo>
                <a:lnTo>
                  <a:pt x="2532773" y="1384325"/>
                </a:lnTo>
                <a:lnTo>
                  <a:pt x="2504859" y="1422425"/>
                </a:lnTo>
                <a:lnTo>
                  <a:pt x="2485936" y="1473225"/>
                </a:lnTo>
                <a:lnTo>
                  <a:pt x="2365083" y="1892325"/>
                </a:lnTo>
                <a:lnTo>
                  <a:pt x="2362238" y="1905025"/>
                </a:lnTo>
                <a:lnTo>
                  <a:pt x="2363457" y="1930425"/>
                </a:lnTo>
                <a:lnTo>
                  <a:pt x="2368588" y="1943125"/>
                </a:lnTo>
                <a:lnTo>
                  <a:pt x="2377516" y="1955825"/>
                </a:lnTo>
                <a:lnTo>
                  <a:pt x="2389759" y="1968525"/>
                </a:lnTo>
                <a:lnTo>
                  <a:pt x="2404414" y="1981225"/>
                </a:lnTo>
                <a:lnTo>
                  <a:pt x="2438387" y="1981225"/>
                </a:lnTo>
                <a:lnTo>
                  <a:pt x="2438387" y="2286025"/>
                </a:lnTo>
                <a:lnTo>
                  <a:pt x="2406015" y="2514625"/>
                </a:lnTo>
                <a:lnTo>
                  <a:pt x="2402611" y="2565425"/>
                </a:lnTo>
                <a:lnTo>
                  <a:pt x="2406167" y="2616225"/>
                </a:lnTo>
                <a:lnTo>
                  <a:pt x="2416492" y="2654325"/>
                </a:lnTo>
                <a:lnTo>
                  <a:pt x="2433358" y="2705125"/>
                </a:lnTo>
                <a:lnTo>
                  <a:pt x="2456586" y="2743225"/>
                </a:lnTo>
                <a:lnTo>
                  <a:pt x="2485948" y="2781325"/>
                </a:lnTo>
                <a:lnTo>
                  <a:pt x="2521343" y="2819425"/>
                </a:lnTo>
                <a:lnTo>
                  <a:pt x="2561145" y="2844825"/>
                </a:lnTo>
                <a:lnTo>
                  <a:pt x="2604541" y="2870225"/>
                </a:lnTo>
                <a:lnTo>
                  <a:pt x="2650731" y="2882925"/>
                </a:lnTo>
                <a:lnTo>
                  <a:pt x="2591689" y="3276625"/>
                </a:lnTo>
                <a:lnTo>
                  <a:pt x="2599842" y="3314725"/>
                </a:lnTo>
                <a:lnTo>
                  <a:pt x="2635161" y="3352825"/>
                </a:lnTo>
                <a:lnTo>
                  <a:pt x="2743200" y="3352825"/>
                </a:lnTo>
                <a:lnTo>
                  <a:pt x="2743200" y="4229125"/>
                </a:lnTo>
                <a:lnTo>
                  <a:pt x="2711539" y="4267225"/>
                </a:lnTo>
                <a:lnTo>
                  <a:pt x="2687536" y="4318025"/>
                </a:lnTo>
                <a:lnTo>
                  <a:pt x="2672321" y="4368825"/>
                </a:lnTo>
                <a:lnTo>
                  <a:pt x="2667000" y="4419625"/>
                </a:lnTo>
                <a:lnTo>
                  <a:pt x="2667000" y="4495825"/>
                </a:lnTo>
                <a:lnTo>
                  <a:pt x="2672981" y="4533925"/>
                </a:lnTo>
                <a:lnTo>
                  <a:pt x="2689301" y="4559325"/>
                </a:lnTo>
                <a:lnTo>
                  <a:pt x="2713520" y="4572025"/>
                </a:lnTo>
                <a:lnTo>
                  <a:pt x="3230080" y="4572025"/>
                </a:lnTo>
                <a:lnTo>
                  <a:pt x="3254298" y="4559325"/>
                </a:lnTo>
                <a:lnTo>
                  <a:pt x="3270618" y="4533925"/>
                </a:lnTo>
                <a:lnTo>
                  <a:pt x="3276600" y="4495825"/>
                </a:lnTo>
                <a:lnTo>
                  <a:pt x="3282581" y="4533925"/>
                </a:lnTo>
                <a:lnTo>
                  <a:pt x="3298901" y="4559325"/>
                </a:lnTo>
                <a:lnTo>
                  <a:pt x="3323120" y="4572025"/>
                </a:lnTo>
                <a:lnTo>
                  <a:pt x="3839680" y="4572025"/>
                </a:lnTo>
                <a:lnTo>
                  <a:pt x="3863898" y="4559325"/>
                </a:lnTo>
                <a:lnTo>
                  <a:pt x="3880218" y="4533925"/>
                </a:lnTo>
                <a:lnTo>
                  <a:pt x="3886200" y="4495825"/>
                </a:lnTo>
                <a:lnTo>
                  <a:pt x="3886200" y="4419625"/>
                </a:lnTo>
                <a:lnTo>
                  <a:pt x="3880878" y="4368825"/>
                </a:lnTo>
                <a:lnTo>
                  <a:pt x="3865664" y="4318025"/>
                </a:lnTo>
                <a:lnTo>
                  <a:pt x="3841661" y="4267225"/>
                </a:lnTo>
                <a:lnTo>
                  <a:pt x="3810000" y="4229125"/>
                </a:lnTo>
                <a:lnTo>
                  <a:pt x="3810000" y="4127525"/>
                </a:lnTo>
                <a:lnTo>
                  <a:pt x="3810000" y="3352825"/>
                </a:lnTo>
                <a:lnTo>
                  <a:pt x="3918039" y="3352825"/>
                </a:lnTo>
                <a:lnTo>
                  <a:pt x="3932021" y="3340125"/>
                </a:lnTo>
                <a:lnTo>
                  <a:pt x="3944010" y="3327425"/>
                </a:lnTo>
                <a:lnTo>
                  <a:pt x="3953345" y="3314725"/>
                </a:lnTo>
                <a:lnTo>
                  <a:pt x="3959479" y="3302025"/>
                </a:lnTo>
                <a:lnTo>
                  <a:pt x="3962247" y="3289325"/>
                </a:lnTo>
                <a:lnTo>
                  <a:pt x="3961498" y="3276625"/>
                </a:lnTo>
                <a:lnTo>
                  <a:pt x="3950068" y="3200425"/>
                </a:lnTo>
                <a:lnTo>
                  <a:pt x="3902456" y="2882925"/>
                </a:lnTo>
                <a:lnTo>
                  <a:pt x="3948658" y="2870225"/>
                </a:lnTo>
                <a:lnTo>
                  <a:pt x="3992054" y="2844825"/>
                </a:lnTo>
                <a:lnTo>
                  <a:pt x="4031856" y="2819425"/>
                </a:lnTo>
                <a:lnTo>
                  <a:pt x="4067251" y="2781325"/>
                </a:lnTo>
                <a:lnTo>
                  <a:pt x="4096613" y="2743225"/>
                </a:lnTo>
                <a:lnTo>
                  <a:pt x="4119842" y="2705125"/>
                </a:lnTo>
                <a:lnTo>
                  <a:pt x="4136707" y="2654325"/>
                </a:lnTo>
                <a:lnTo>
                  <a:pt x="4147020" y="2616225"/>
                </a:lnTo>
                <a:lnTo>
                  <a:pt x="4150576" y="2565425"/>
                </a:lnTo>
                <a:lnTo>
                  <a:pt x="4147172" y="2514625"/>
                </a:lnTo>
                <a:lnTo>
                  <a:pt x="4114800" y="2286025"/>
                </a:lnTo>
                <a:lnTo>
                  <a:pt x="4114800" y="1981225"/>
                </a:lnTo>
                <a:lnTo>
                  <a:pt x="4148785" y="1981225"/>
                </a:lnTo>
                <a:lnTo>
                  <a:pt x="4163441" y="1968525"/>
                </a:lnTo>
                <a:lnTo>
                  <a:pt x="4175683" y="1955825"/>
                </a:lnTo>
                <a:lnTo>
                  <a:pt x="4184599" y="1943125"/>
                </a:lnTo>
                <a:lnTo>
                  <a:pt x="4189730" y="1930425"/>
                </a:lnTo>
                <a:lnTo>
                  <a:pt x="4190936" y="1905025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93784" y="1251371"/>
            <a:ext cx="5271922" cy="5270751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109348" y="6658418"/>
            <a:ext cx="24428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Corbel"/>
                <a:cs typeface="Corbel"/>
              </a:rPr>
              <a:t>Fuente:</a:t>
            </a:r>
            <a:r>
              <a:rPr sz="1200" spc="-15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Fundación Programa</a:t>
            </a:r>
            <a:r>
              <a:rPr sz="1200" spc="5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Presente</a:t>
            </a:r>
            <a:endParaRPr sz="12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9049" y="2260632"/>
            <a:ext cx="4364355" cy="800100"/>
          </a:xfrm>
          <a:custGeom>
            <a:avLst/>
            <a:gdLst/>
            <a:ahLst/>
            <a:cxnLst/>
            <a:rect l="l" t="t" r="r" b="b"/>
            <a:pathLst>
              <a:path w="4364355" h="800100">
                <a:moveTo>
                  <a:pt x="0" y="800100"/>
                </a:moveTo>
                <a:lnTo>
                  <a:pt x="4363847" y="800100"/>
                </a:lnTo>
                <a:lnTo>
                  <a:pt x="4363847" y="0"/>
                </a:lnTo>
                <a:lnTo>
                  <a:pt x="0" y="0"/>
                </a:lnTo>
                <a:lnTo>
                  <a:pt x="0" y="8001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02953" y="2216182"/>
            <a:ext cx="4076065" cy="924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3450" algn="l"/>
              </a:tabLst>
            </a:pPr>
            <a:r>
              <a:rPr sz="5900" dirty="0"/>
              <a:t>EL	VÍNCU</a:t>
            </a:r>
            <a:r>
              <a:rPr sz="5900" spc="-225" dirty="0"/>
              <a:t>L</a:t>
            </a:r>
            <a:r>
              <a:rPr sz="5900" dirty="0"/>
              <a:t>O</a:t>
            </a:r>
            <a:endParaRPr sz="59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0400" y="1656730"/>
            <a:ext cx="8953500" cy="1549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00000"/>
              </a:lnSpc>
              <a:spcBef>
                <a:spcPts val="100"/>
              </a:spcBef>
            </a:pP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El </a:t>
            </a:r>
            <a:r>
              <a:rPr sz="2500" dirty="0">
                <a:solidFill>
                  <a:srgbClr val="FBAE2B"/>
                </a:solidFill>
              </a:rPr>
              <a:t>vínculo </a:t>
            </a:r>
            <a:r>
              <a:rPr sz="2500" spc="-5" dirty="0">
                <a:solidFill>
                  <a:srgbClr val="FBAE2B"/>
                </a:solidFill>
              </a:rPr>
              <a:t>entre profesor </a:t>
            </a:r>
            <a:r>
              <a:rPr sz="2500" dirty="0">
                <a:solidFill>
                  <a:srgbClr val="FBAE2B"/>
                </a:solidFill>
              </a:rPr>
              <a:t>y </a:t>
            </a:r>
            <a:r>
              <a:rPr sz="2500" spc="-5" dirty="0">
                <a:solidFill>
                  <a:srgbClr val="FBAE2B"/>
                </a:solidFill>
              </a:rPr>
              <a:t>estudiante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es el principal soporte </a:t>
            </a:r>
            <a:r>
              <a:rPr sz="2500" b="0" spc="-10" dirty="0">
                <a:solidFill>
                  <a:srgbClr val="231F20"/>
                </a:solidFill>
                <a:latin typeface="Whitney"/>
                <a:cs typeface="Whitney"/>
              </a:rPr>
              <a:t>sobre </a:t>
            </a:r>
            <a:r>
              <a:rPr sz="2500" b="0" spc="-53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que se 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sustenta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 el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spc="-5" dirty="0">
                <a:solidFill>
                  <a:srgbClr val="FBAE2B"/>
                </a:solidFill>
              </a:rPr>
              <a:t>conocimiento</a:t>
            </a:r>
            <a:r>
              <a:rPr sz="2500" spc="25" dirty="0">
                <a:solidFill>
                  <a:srgbClr val="FBAE2B"/>
                </a:solidFill>
              </a:rPr>
              <a:t> 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académico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 y </a:t>
            </a:r>
            <a:r>
              <a:rPr sz="2500" b="0" spc="-10" dirty="0">
                <a:solidFill>
                  <a:srgbClr val="231F20"/>
                </a:solidFill>
                <a:latin typeface="Whitney"/>
                <a:cs typeface="Whitney"/>
              </a:rPr>
              <a:t>como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 tal, 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ayudará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 al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spc="-5" dirty="0">
                <a:solidFill>
                  <a:srgbClr val="FBAE2B"/>
                </a:solidFill>
              </a:rPr>
              <a:t>desarrollo</a:t>
            </a:r>
            <a:r>
              <a:rPr sz="2500" spc="5" dirty="0">
                <a:solidFill>
                  <a:srgbClr val="FBAE2B"/>
                </a:solidFill>
              </a:rPr>
              <a:t> </a:t>
            </a:r>
            <a:r>
              <a:rPr sz="2500" spc="-10" dirty="0">
                <a:solidFill>
                  <a:srgbClr val="FBAE2B"/>
                </a:solidFill>
              </a:rPr>
              <a:t>integral</a:t>
            </a:r>
            <a:r>
              <a:rPr sz="2500" spc="20" dirty="0">
                <a:solidFill>
                  <a:srgbClr val="FBAE2B"/>
                </a:solidFill>
              </a:rPr>
              <a:t>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5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estudiantes,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tanto</a:t>
            </a:r>
            <a:r>
              <a:rPr sz="25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en el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spc="-5" dirty="0">
                <a:solidFill>
                  <a:srgbClr val="FBAE2B"/>
                </a:solidFill>
              </a:rPr>
              <a:t>ámbito</a:t>
            </a:r>
            <a:r>
              <a:rPr sz="2500" spc="5" dirty="0">
                <a:solidFill>
                  <a:srgbClr val="FBAE2B"/>
                </a:solidFill>
              </a:rPr>
              <a:t> </a:t>
            </a:r>
            <a:r>
              <a:rPr sz="2500" dirty="0">
                <a:solidFill>
                  <a:srgbClr val="FBAE2B"/>
                </a:solidFill>
              </a:rPr>
              <a:t>social</a:t>
            </a:r>
            <a:r>
              <a:rPr sz="2500" spc="20" dirty="0">
                <a:solidFill>
                  <a:srgbClr val="FBAE2B"/>
                </a:solidFill>
              </a:rPr>
              <a:t>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y </a:t>
            </a:r>
            <a:r>
              <a:rPr sz="2500" b="0" spc="-53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spc="-5" dirty="0">
                <a:solidFill>
                  <a:srgbClr val="FBAE2B"/>
                </a:solidFill>
              </a:rPr>
              <a:t>personal</a:t>
            </a:r>
            <a:r>
              <a:rPr sz="2500" spc="20" dirty="0">
                <a:solidFill>
                  <a:srgbClr val="FBAE2B"/>
                </a:solidFill>
              </a:rPr>
              <a:t> </a:t>
            </a:r>
            <a:r>
              <a:rPr sz="2500" b="0" spc="-10" dirty="0">
                <a:solidFill>
                  <a:srgbClr val="231F20"/>
                </a:solidFill>
                <a:latin typeface="Whitney"/>
                <a:cs typeface="Whitney"/>
              </a:rPr>
              <a:t>como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 en el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spc="-5" dirty="0">
                <a:solidFill>
                  <a:srgbClr val="FBAE2B"/>
                </a:solidFill>
              </a:rPr>
              <a:t>profesional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endParaRPr sz="2500">
              <a:latin typeface="Whitney"/>
              <a:cs typeface="Whitney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0400" y="4323730"/>
            <a:ext cx="8587740" cy="1549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00000"/>
              </a:lnSpc>
              <a:spcBef>
                <a:spcPts val="100"/>
              </a:spcBef>
            </a:pP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Un 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estudiante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25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1" dirty="0">
                <a:solidFill>
                  <a:srgbClr val="FBAE2B"/>
                </a:solidFill>
                <a:latin typeface="Whitney"/>
                <a:cs typeface="Whitney"/>
              </a:rPr>
              <a:t>disfruta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del </a:t>
            </a:r>
            <a:r>
              <a:rPr sz="2500" b="1" spc="-5" dirty="0">
                <a:solidFill>
                  <a:srgbClr val="FBAE2B"/>
                </a:solidFill>
                <a:latin typeface="Whitney"/>
                <a:cs typeface="Whitney"/>
              </a:rPr>
              <a:t>colegio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y de </a:t>
            </a:r>
            <a:r>
              <a:rPr sz="2500" b="1" spc="-5" dirty="0">
                <a:solidFill>
                  <a:srgbClr val="FBAE2B"/>
                </a:solidFill>
                <a:latin typeface="Whitney"/>
                <a:cs typeface="Whitney"/>
              </a:rPr>
              <a:t>aprender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,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que se </a:t>
            </a:r>
            <a:r>
              <a:rPr sz="25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siente </a:t>
            </a:r>
            <a:r>
              <a:rPr sz="2500" b="1" spc="-10" dirty="0">
                <a:solidFill>
                  <a:srgbClr val="FBAE2B"/>
                </a:solidFill>
                <a:latin typeface="Whitney"/>
                <a:cs typeface="Whitney"/>
              </a:rPr>
              <a:t>bienvenido</a:t>
            </a:r>
            <a:r>
              <a:rPr sz="2500" b="1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1" spc="-5" dirty="0">
                <a:solidFill>
                  <a:srgbClr val="FBAE2B"/>
                </a:solidFill>
                <a:latin typeface="Whitney"/>
                <a:cs typeface="Whitney"/>
              </a:rPr>
              <a:t>contenido</a:t>
            </a:r>
            <a:r>
              <a:rPr sz="2500" b="1" spc="2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por la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1" spc="-5" dirty="0">
                <a:solidFill>
                  <a:srgbClr val="FBAE2B"/>
                </a:solidFill>
                <a:latin typeface="Whitney"/>
                <a:cs typeface="Whitney"/>
              </a:rPr>
              <a:t>comunidad</a:t>
            </a:r>
            <a:r>
              <a:rPr sz="2500" b="1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500" b="1" spc="-5" dirty="0">
                <a:solidFill>
                  <a:srgbClr val="FBAE2B"/>
                </a:solidFill>
                <a:latin typeface="Whitney"/>
                <a:cs typeface="Whitney"/>
              </a:rPr>
              <a:t>escolar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 que </a:t>
            </a:r>
            <a:r>
              <a:rPr sz="25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1" spc="-5" dirty="0">
                <a:solidFill>
                  <a:srgbClr val="FBAE2B"/>
                </a:solidFill>
                <a:latin typeface="Whitney"/>
                <a:cs typeface="Whitney"/>
              </a:rPr>
              <a:t>confía</a:t>
            </a:r>
            <a:r>
              <a:rPr sz="2500" b="1" dirty="0">
                <a:solidFill>
                  <a:srgbClr val="FBAE2B"/>
                </a:solidFill>
                <a:latin typeface="Whitney"/>
                <a:cs typeface="Whitney"/>
              </a:rPr>
              <a:t> y </a:t>
            </a:r>
            <a:r>
              <a:rPr sz="2500" b="1" spc="-10" dirty="0">
                <a:solidFill>
                  <a:srgbClr val="FBAE2B"/>
                </a:solidFill>
                <a:latin typeface="Whitney"/>
                <a:cs typeface="Whitney"/>
              </a:rPr>
              <a:t>admira</a:t>
            </a:r>
            <a:r>
              <a:rPr sz="2500" b="1" spc="2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a sus </a:t>
            </a:r>
            <a:r>
              <a:rPr sz="2500" b="0" spc="-15" dirty="0">
                <a:solidFill>
                  <a:srgbClr val="231F20"/>
                </a:solidFill>
                <a:latin typeface="Whitney"/>
                <a:cs typeface="Whitney"/>
              </a:rPr>
              <a:t>profesores,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 es un 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estudiante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 que tiene más </a:t>
            </a:r>
            <a:r>
              <a:rPr sz="2500" b="0" spc="-53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1" spc="-5" dirty="0">
                <a:solidFill>
                  <a:srgbClr val="FBAE2B"/>
                </a:solidFill>
                <a:latin typeface="Whitney"/>
                <a:cs typeface="Whitney"/>
              </a:rPr>
              <a:t>motivación</a:t>
            </a:r>
            <a:r>
              <a:rPr sz="2500" b="1" spc="2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5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 participar de las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clases.</a:t>
            </a:r>
            <a:endParaRPr sz="25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9988" y="487705"/>
            <a:ext cx="8335009" cy="1102360"/>
          </a:xfrm>
          <a:custGeom>
            <a:avLst/>
            <a:gdLst/>
            <a:ahLst/>
            <a:cxnLst/>
            <a:rect l="l" t="t" r="r" b="b"/>
            <a:pathLst>
              <a:path w="8335009" h="1102360">
                <a:moveTo>
                  <a:pt x="5903392" y="0"/>
                </a:moveTo>
                <a:lnTo>
                  <a:pt x="0" y="0"/>
                </a:lnTo>
                <a:lnTo>
                  <a:pt x="0" y="508000"/>
                </a:lnTo>
                <a:lnTo>
                  <a:pt x="5903392" y="508000"/>
                </a:lnTo>
                <a:lnTo>
                  <a:pt x="5903392" y="0"/>
                </a:lnTo>
                <a:close/>
              </a:path>
              <a:path w="8335009" h="1102360">
                <a:moveTo>
                  <a:pt x="8334781" y="594360"/>
                </a:moveTo>
                <a:lnTo>
                  <a:pt x="0" y="594360"/>
                </a:lnTo>
                <a:lnTo>
                  <a:pt x="0" y="1102360"/>
                </a:lnTo>
                <a:lnTo>
                  <a:pt x="8334781" y="1102360"/>
                </a:lnTo>
                <a:lnTo>
                  <a:pt x="8334781" y="59436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7299" y="373400"/>
            <a:ext cx="5825490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spc="-15" dirty="0"/>
              <a:t>¿Cómo </a:t>
            </a:r>
            <a:r>
              <a:rPr sz="3900" dirty="0"/>
              <a:t>nos</a:t>
            </a:r>
            <a:r>
              <a:rPr sz="3900" spc="-15" dirty="0"/>
              <a:t> </a:t>
            </a:r>
            <a:r>
              <a:rPr sz="3900" spc="-5" dirty="0"/>
              <a:t>gustaría</a:t>
            </a:r>
            <a:r>
              <a:rPr sz="3900" spc="-15" dirty="0"/>
              <a:t> </a:t>
            </a:r>
            <a:r>
              <a:rPr sz="3900" dirty="0"/>
              <a:t>que</a:t>
            </a:r>
            <a:r>
              <a:rPr sz="3900" spc="-15" dirty="0"/>
              <a:t> </a:t>
            </a:r>
            <a:r>
              <a:rPr sz="3900" dirty="0"/>
              <a:t>los</a:t>
            </a:r>
            <a:endParaRPr sz="3900"/>
          </a:p>
        </p:txBody>
      </p:sp>
      <p:sp>
        <p:nvSpPr>
          <p:cNvPr id="4" name="object 4"/>
          <p:cNvSpPr txBox="1"/>
          <p:nvPr/>
        </p:nvSpPr>
        <p:spPr>
          <a:xfrm>
            <a:off x="707299" y="967759"/>
            <a:ext cx="8360409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b="1" spc="-5" dirty="0">
                <a:solidFill>
                  <a:srgbClr val="FFFFFF"/>
                </a:solidFill>
                <a:latin typeface="Whitney"/>
                <a:cs typeface="Whitney"/>
              </a:rPr>
              <a:t>estudiantes</a:t>
            </a:r>
            <a:r>
              <a:rPr sz="3900" b="1" spc="-2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900" b="1" dirty="0">
                <a:solidFill>
                  <a:srgbClr val="FFFFFF"/>
                </a:solidFill>
                <a:latin typeface="Whitney"/>
                <a:cs typeface="Whitney"/>
              </a:rPr>
              <a:t>nos</a:t>
            </a:r>
            <a:r>
              <a:rPr sz="3900" b="1" spc="-1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900" b="1" spc="-20" dirty="0">
                <a:solidFill>
                  <a:srgbClr val="FFFFFF"/>
                </a:solidFill>
                <a:latin typeface="Whitney"/>
                <a:cs typeface="Whitney"/>
              </a:rPr>
              <a:t>recordaran </a:t>
            </a:r>
            <a:r>
              <a:rPr sz="3900" b="1" dirty="0">
                <a:solidFill>
                  <a:srgbClr val="FFFFFF"/>
                </a:solidFill>
                <a:latin typeface="Whitney"/>
                <a:cs typeface="Whitney"/>
              </a:rPr>
              <a:t>a</a:t>
            </a:r>
            <a:r>
              <a:rPr sz="3900" b="1" spc="-1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900" b="1" spc="-20" dirty="0">
                <a:solidFill>
                  <a:srgbClr val="FFFFFF"/>
                </a:solidFill>
                <a:latin typeface="Whitney"/>
                <a:cs typeface="Whitney"/>
              </a:rPr>
              <a:t>nosotros?</a:t>
            </a:r>
            <a:endParaRPr sz="3900">
              <a:latin typeface="Whitney"/>
              <a:cs typeface="Whitney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7299" y="2422181"/>
            <a:ext cx="40919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0" i="1" spc="-10" dirty="0">
                <a:solidFill>
                  <a:srgbClr val="231F20"/>
                </a:solidFill>
                <a:latin typeface="Whitney"/>
                <a:cs typeface="Whitney"/>
              </a:rPr>
              <a:t>[AGREGAR</a:t>
            </a:r>
            <a:r>
              <a:rPr sz="1800" b="0" i="1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800" b="0" i="1" spc="-50" dirty="0">
                <a:solidFill>
                  <a:srgbClr val="231F20"/>
                </a:solidFill>
                <a:latin typeface="Whitney"/>
                <a:cs typeface="Whitney"/>
              </a:rPr>
              <a:t>FOTO</a:t>
            </a:r>
            <a:r>
              <a:rPr sz="1800" b="0" i="1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800" b="0" i="1" dirty="0">
                <a:solidFill>
                  <a:srgbClr val="231F20"/>
                </a:solidFill>
                <a:latin typeface="Whitney"/>
                <a:cs typeface="Whitney"/>
              </a:rPr>
              <a:t>DEL</a:t>
            </a:r>
            <a:r>
              <a:rPr sz="1800" b="0" i="1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800" b="0" i="1" spc="-5" dirty="0">
                <a:solidFill>
                  <a:srgbClr val="231F20"/>
                </a:solidFill>
                <a:latin typeface="Whitney"/>
                <a:cs typeface="Whitney"/>
              </a:rPr>
              <a:t>EQUIPO</a:t>
            </a:r>
            <a:r>
              <a:rPr sz="1800" b="0" i="1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800" b="0" i="1" spc="-10" dirty="0">
                <a:solidFill>
                  <a:srgbClr val="231F20"/>
                </a:solidFill>
                <a:latin typeface="Whitney"/>
                <a:cs typeface="Whitney"/>
              </a:rPr>
              <a:t>ESCOLAR]</a:t>
            </a:r>
            <a:endParaRPr sz="1800" i="1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9040" y="2423629"/>
            <a:ext cx="6949440" cy="1168400"/>
          </a:xfrm>
          <a:custGeom>
            <a:avLst/>
            <a:gdLst/>
            <a:ahLst/>
            <a:cxnLst/>
            <a:rect l="l" t="t" r="r" b="b"/>
            <a:pathLst>
              <a:path w="6949440" h="1168400">
                <a:moveTo>
                  <a:pt x="3482708" y="0"/>
                </a:moveTo>
                <a:lnTo>
                  <a:pt x="0" y="0"/>
                </a:lnTo>
                <a:lnTo>
                  <a:pt x="0" y="571500"/>
                </a:lnTo>
                <a:lnTo>
                  <a:pt x="3482708" y="571500"/>
                </a:lnTo>
                <a:lnTo>
                  <a:pt x="3482708" y="0"/>
                </a:lnTo>
                <a:close/>
              </a:path>
              <a:path w="6949440" h="1168400">
                <a:moveTo>
                  <a:pt x="6949046" y="596900"/>
                </a:moveTo>
                <a:lnTo>
                  <a:pt x="0" y="596900"/>
                </a:lnTo>
                <a:lnTo>
                  <a:pt x="0" y="1168400"/>
                </a:lnTo>
                <a:lnTo>
                  <a:pt x="6949046" y="1168400"/>
                </a:lnTo>
                <a:lnTo>
                  <a:pt x="6949046" y="5969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94990" y="2226776"/>
            <a:ext cx="3211195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600" b="1" dirty="0">
                <a:solidFill>
                  <a:srgbClr val="FFFFFF"/>
                </a:solidFill>
                <a:latin typeface="Whitney"/>
                <a:cs typeface="Whitney"/>
              </a:rPr>
              <a:t>A</a:t>
            </a:r>
            <a:r>
              <a:rPr sz="5600" b="1" spc="-215" dirty="0">
                <a:solidFill>
                  <a:srgbClr val="FFFFFF"/>
                </a:solidFill>
                <a:latin typeface="Whitney"/>
                <a:cs typeface="Whitney"/>
              </a:rPr>
              <a:t>L</a:t>
            </a:r>
            <a:r>
              <a:rPr sz="5600" b="1" dirty="0">
                <a:solidFill>
                  <a:srgbClr val="FFFFFF"/>
                </a:solidFill>
                <a:latin typeface="Whitney"/>
                <a:cs typeface="Whitney"/>
              </a:rPr>
              <a:t>GUNAS</a:t>
            </a:r>
            <a:endParaRPr sz="5600">
              <a:latin typeface="Whitney"/>
              <a:cs typeface="Whitne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4990" y="2823676"/>
            <a:ext cx="6677659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600" b="1" spc="-45" dirty="0">
                <a:solidFill>
                  <a:srgbClr val="FFFFFF"/>
                </a:solidFill>
                <a:latin typeface="Whitney"/>
                <a:cs typeface="Whitney"/>
              </a:rPr>
              <a:t>RECOMENDACIONES</a:t>
            </a:r>
            <a:endParaRPr sz="56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51353"/>
            <a:ext cx="1278255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600"/>
              </a:lnSpc>
            </a:pPr>
            <a:r>
              <a:rPr sz="3400" spc="-5" dirty="0"/>
              <a:t>V</a:t>
            </a:r>
            <a:r>
              <a:rPr sz="3400" dirty="0"/>
              <a:t>ERSE</a:t>
            </a:r>
            <a:endParaRPr sz="3400"/>
          </a:p>
        </p:txBody>
      </p:sp>
      <p:sp>
        <p:nvSpPr>
          <p:cNvPr id="3" name="object 3"/>
          <p:cNvSpPr txBox="1"/>
          <p:nvPr/>
        </p:nvSpPr>
        <p:spPr>
          <a:xfrm>
            <a:off x="444500" y="2231969"/>
            <a:ext cx="8914130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3660">
              <a:lnSpc>
                <a:spcPct val="100000"/>
              </a:lnSpc>
              <a:spcBef>
                <a:spcPts val="100"/>
              </a:spcBef>
            </a:pP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Algo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ayuda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mucho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al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momento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fortalecer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vínculo es </a:t>
            </a:r>
            <a:r>
              <a:rPr sz="2700" b="0" spc="-58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FBAE2B"/>
                </a:solidFill>
                <a:latin typeface="Whitney"/>
                <a:cs typeface="Whitney"/>
              </a:rPr>
              <a:t>poder </a:t>
            </a:r>
            <a:r>
              <a:rPr sz="2700" b="0" spc="-15" dirty="0">
                <a:solidFill>
                  <a:srgbClr val="FBAE2B"/>
                </a:solidFill>
                <a:latin typeface="Whitney"/>
                <a:cs typeface="Whitney"/>
              </a:rPr>
              <a:t>ver</a:t>
            </a:r>
            <a:r>
              <a:rPr sz="2700" b="0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al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otro.</a:t>
            </a:r>
            <a:endParaRPr sz="2700">
              <a:latin typeface="Whitney"/>
              <a:cs typeface="Whitney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800">
              <a:latin typeface="Whitney"/>
              <a:cs typeface="Whitney"/>
            </a:endParaRPr>
          </a:p>
          <a:p>
            <a:pPr marL="12700" marR="439420">
              <a:lnSpc>
                <a:spcPct val="100000"/>
              </a:lnSpc>
            </a:pP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Si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estás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en el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colegio,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aparece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por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sala a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FBAE2B"/>
                </a:solidFill>
                <a:latin typeface="Whitney"/>
                <a:cs typeface="Whitney"/>
              </a:rPr>
              <a:t>saludarnos</a:t>
            </a:r>
            <a:r>
              <a:rPr sz="2700" b="0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FBAE2B"/>
                </a:solidFill>
                <a:latin typeface="Whitney"/>
                <a:cs typeface="Whitney"/>
              </a:rPr>
              <a:t>en la </a:t>
            </a:r>
            <a:r>
              <a:rPr sz="2700" b="0" spc="-58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FBAE2B"/>
                </a:solidFill>
                <a:latin typeface="Whitney"/>
                <a:cs typeface="Whitney"/>
              </a:rPr>
              <a:t>mañana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,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aunque no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te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toque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con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ellos.</a:t>
            </a:r>
            <a:endParaRPr sz="2700">
              <a:latin typeface="Whitney"/>
              <a:cs typeface="Whitney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800">
              <a:latin typeface="Whitney"/>
              <a:cs typeface="Whitney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Si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estás en clases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remotas,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pide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 los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estudiantes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que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FBAE2B"/>
                </a:solidFill>
                <a:latin typeface="Whitney"/>
                <a:cs typeface="Whitney"/>
              </a:rPr>
              <a:t>prendan </a:t>
            </a:r>
            <a:r>
              <a:rPr sz="2700" b="0" spc="-58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FBAE2B"/>
                </a:solidFill>
                <a:latin typeface="Whitney"/>
                <a:cs typeface="Whitney"/>
              </a:rPr>
              <a:t>sus</a:t>
            </a:r>
            <a:r>
              <a:rPr sz="2700" b="0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FBAE2B"/>
                </a:solidFill>
                <a:latin typeface="Whitney"/>
                <a:cs typeface="Whitney"/>
              </a:rPr>
              <a:t>cámaras</a:t>
            </a:r>
            <a:r>
              <a:rPr sz="2700" b="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saludarlos,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ver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cómo están.</a:t>
            </a:r>
            <a:endParaRPr sz="27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590</Words>
  <Application>Microsoft Office PowerPoint</Application>
  <PresentationFormat>Personalizado</PresentationFormat>
  <Paragraphs>56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Calibri</vt:lpstr>
      <vt:lpstr>Cambria</vt:lpstr>
      <vt:lpstr>Corbel</vt:lpstr>
      <vt:lpstr>Whitney</vt:lpstr>
      <vt:lpstr>Office Theme</vt:lpstr>
      <vt:lpstr>Asistencia escolar</vt:lpstr>
      <vt:lpstr>EL VÍNCULO Una estrategia poderosa</vt:lpstr>
      <vt:lpstr>MI ÉPOCA ESCOLAR</vt:lpstr>
      <vt:lpstr>Presentación de PowerPoint</vt:lpstr>
      <vt:lpstr>EL VÍNCULO</vt:lpstr>
      <vt:lpstr>El vínculo entre profesor y estudiante es el principal soporte sobre  el que se sustenta el conocimiento académico y como tal, ayudará  al desarrollo integral de los estudiantes, tanto en el ámbito social y  personal como en el profesional.</vt:lpstr>
      <vt:lpstr>¿Cómo nos gustaría que los</vt:lpstr>
      <vt:lpstr>Presentación de PowerPoint</vt:lpstr>
      <vt:lpstr>VERSE</vt:lpstr>
      <vt:lpstr>COMPARTE</vt:lpstr>
      <vt:lpstr>MUESTRA INTERÉS</vt:lpstr>
      <vt:lpstr>OBSERVA</vt:lpstr>
      <vt:lpstr>CREA</vt:lpstr>
      <vt:lpstr>TRATA DE SEPARARLOS EN GRUPOS MÁS</vt:lpstr>
      <vt:lpstr>FAVORECE</vt:lpstr>
      <vt:lpstr>CREA UN BUZÓN</vt:lpstr>
      <vt:lpstr>BUSCA INSTANCIAS DE TÚ A TÚ</vt:lpstr>
      <vt:lpstr>DIPLOMA DE RECONOCIMIENTO</vt:lpstr>
      <vt:lpstr>¡ GRACIAS POR PARTICIPAR !</vt:lpstr>
      <vt:lpstr>Asistencia escolar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Asistencia escolar</dc:title>
  <dc:creator>Ana  Garcia Pereira</dc:creator>
  <cp:lastModifiedBy>Ana  Garcia Pereira</cp:lastModifiedBy>
  <cp:revision>3</cp:revision>
  <dcterms:created xsi:type="dcterms:W3CDTF">2021-07-28T15:09:00Z</dcterms:created>
  <dcterms:modified xsi:type="dcterms:W3CDTF">2023-05-29T19:45:21Z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2021-06-03T00:00:00Z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2021-07-28T00:00:00Z</vt:filetime>
  </property>
</Properties>
</file>