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8" r:id="rId3"/>
    <p:sldId id="279" r:id="rId4"/>
    <p:sldId id="280" r:id="rId5"/>
    <p:sldId id="281" r:id="rId6"/>
    <p:sldId id="282" r:id="rId7"/>
    <p:sldId id="283" r:id="rId8"/>
    <p:sldId id="284" r:id="rId9"/>
    <p:sldId id="285" r:id="rId10"/>
    <p:sldId id="286" r:id="rId11"/>
    <p:sldId id="287" r:id="rId12"/>
    <p:sldId id="289" r:id="rId13"/>
    <p:sldId id="290" r:id="rId14"/>
    <p:sldId id="291" r:id="rId15"/>
    <p:sldId id="292" r:id="rId16"/>
    <p:sldId id="293" r:id="rId17"/>
    <p:sldId id="303" r:id="rId18"/>
    <p:sldId id="294" r:id="rId19"/>
    <p:sldId id="295" r:id="rId20"/>
    <p:sldId id="296" r:id="rId21"/>
    <p:sldId id="298" r:id="rId22"/>
    <p:sldId id="299" r:id="rId23"/>
    <p:sldId id="300" r:id="rId24"/>
    <p:sldId id="301" r:id="rId25"/>
    <p:sldId id="302" r:id="rId2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C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EDA1C438-067E-4353-B26D-07D9550C6EBB}" type="datetimeFigureOut">
              <a:rPr lang="es-CL" smtClean="0">
                <a:solidFill>
                  <a:srgbClr val="E3DED1">
                    <a:shade val="50000"/>
                  </a:srgbClr>
                </a:solidFill>
              </a:rPr>
              <a:pPr/>
              <a:t>23-10-2014</a:t>
            </a:fld>
            <a:endParaRPr lang="es-CL">
              <a:solidFill>
                <a:srgbClr val="E3DED1">
                  <a:shade val="50000"/>
                </a:srgbClr>
              </a:solidFill>
            </a:endParaRPr>
          </a:p>
        </p:txBody>
      </p:sp>
      <p:sp>
        <p:nvSpPr>
          <p:cNvPr id="8" name="7 Marcador de pie de página"/>
          <p:cNvSpPr>
            <a:spLocks noGrp="1"/>
          </p:cNvSpPr>
          <p:nvPr>
            <p:ph type="ftr" sz="quarter" idx="11"/>
          </p:nvPr>
        </p:nvSpPr>
        <p:spPr/>
        <p:txBody>
          <a:bodyPr/>
          <a:lstStyle>
            <a:extLst/>
          </a:lstStyle>
          <a:p>
            <a:endParaRPr lang="es-CL">
              <a:solidFill>
                <a:srgbClr val="E3DED1">
                  <a:shade val="50000"/>
                </a:srgbClr>
              </a:solidFill>
            </a:endParaRPr>
          </a:p>
        </p:txBody>
      </p:sp>
      <p:sp>
        <p:nvSpPr>
          <p:cNvPr id="11" name="10 Marcador de número de diapositiva"/>
          <p:cNvSpPr>
            <a:spLocks noGrp="1"/>
          </p:cNvSpPr>
          <p:nvPr>
            <p:ph type="sldNum" sz="quarter" idx="12"/>
          </p:nvPr>
        </p:nvSpPr>
        <p:spPr/>
        <p:txBody>
          <a:bodyPr/>
          <a:lstStyle>
            <a:extLst/>
          </a:lstStyle>
          <a:p>
            <a:fld id="{DF22B60F-190D-459C-9F57-649FACFA2318}" type="slidenum">
              <a:rPr lang="es-CL" smtClean="0">
                <a:solidFill>
                  <a:srgbClr val="E3DED1">
                    <a:shade val="50000"/>
                  </a:srgbClr>
                </a:solidFill>
              </a:rPr>
              <a:pPr/>
              <a:t>‹Nº›</a:t>
            </a:fld>
            <a:endParaRPr lang="es-CL">
              <a:solidFill>
                <a:srgbClr val="E3DED1">
                  <a:shade val="50000"/>
                </a:srgbClr>
              </a:solidFill>
            </a:endParaRPr>
          </a:p>
        </p:txBody>
      </p:sp>
    </p:spTree>
    <p:extLst>
      <p:ext uri="{BB962C8B-B14F-4D97-AF65-F5344CB8AC3E}">
        <p14:creationId xmlns:p14="http://schemas.microsoft.com/office/powerpoint/2010/main" val="2270428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DA1C438-067E-4353-B26D-07D9550C6EBB}" type="datetimeFigureOut">
              <a:rPr lang="es-CL" smtClean="0">
                <a:solidFill>
                  <a:srgbClr val="E3DED1">
                    <a:shade val="50000"/>
                  </a:srgbClr>
                </a:solidFill>
              </a:rPr>
              <a:pPr/>
              <a:t>23-10-2014</a:t>
            </a:fld>
            <a:endParaRPr lang="es-CL">
              <a:solidFill>
                <a:srgbClr val="E3DED1">
                  <a:shade val="50000"/>
                </a:srgbClr>
              </a:solidFill>
            </a:endParaRPr>
          </a:p>
        </p:txBody>
      </p:sp>
      <p:sp>
        <p:nvSpPr>
          <p:cNvPr id="5" name="4 Marcador de pie de página"/>
          <p:cNvSpPr>
            <a:spLocks noGrp="1"/>
          </p:cNvSpPr>
          <p:nvPr>
            <p:ph type="ftr" sz="quarter" idx="11"/>
          </p:nvPr>
        </p:nvSpPr>
        <p:spPr/>
        <p:txBody>
          <a:bodyPr/>
          <a:lstStyle>
            <a:extLst/>
          </a:lstStyle>
          <a:p>
            <a:endParaRPr lang="es-CL">
              <a:solidFill>
                <a:srgbClr val="E3DED1">
                  <a:shade val="50000"/>
                </a:srgbClr>
              </a:solidFill>
            </a:endParaRPr>
          </a:p>
        </p:txBody>
      </p:sp>
      <p:sp>
        <p:nvSpPr>
          <p:cNvPr id="6" name="5 Marcador de número de diapositiva"/>
          <p:cNvSpPr>
            <a:spLocks noGrp="1"/>
          </p:cNvSpPr>
          <p:nvPr>
            <p:ph type="sldNum" sz="quarter" idx="12"/>
          </p:nvPr>
        </p:nvSpPr>
        <p:spPr/>
        <p:txBody>
          <a:bodyPr/>
          <a:lstStyle>
            <a:extLst/>
          </a:lstStyle>
          <a:p>
            <a:fld id="{DF22B60F-190D-459C-9F57-649FACFA2318}" type="slidenum">
              <a:rPr lang="es-CL" smtClean="0">
                <a:solidFill>
                  <a:srgbClr val="E3DED1">
                    <a:shade val="50000"/>
                  </a:srgbClr>
                </a:solidFill>
              </a:rPr>
              <a:pPr/>
              <a:t>‹Nº›</a:t>
            </a:fld>
            <a:endParaRPr lang="es-CL">
              <a:solidFill>
                <a:srgbClr val="E3DED1">
                  <a:shade val="50000"/>
                </a:srgbClr>
              </a:solidFill>
            </a:endParaRPr>
          </a:p>
        </p:txBody>
      </p:sp>
    </p:spTree>
    <p:extLst>
      <p:ext uri="{BB962C8B-B14F-4D97-AF65-F5344CB8AC3E}">
        <p14:creationId xmlns:p14="http://schemas.microsoft.com/office/powerpoint/2010/main" val="2840912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DA1C438-067E-4353-B26D-07D9550C6EBB}" type="datetimeFigureOut">
              <a:rPr lang="es-CL" smtClean="0">
                <a:solidFill>
                  <a:srgbClr val="E3DED1">
                    <a:shade val="50000"/>
                  </a:srgbClr>
                </a:solidFill>
              </a:rPr>
              <a:pPr/>
              <a:t>23-10-2014</a:t>
            </a:fld>
            <a:endParaRPr lang="es-CL">
              <a:solidFill>
                <a:srgbClr val="E3DED1">
                  <a:shade val="50000"/>
                </a:srgbClr>
              </a:solidFill>
            </a:endParaRPr>
          </a:p>
        </p:txBody>
      </p:sp>
      <p:sp>
        <p:nvSpPr>
          <p:cNvPr id="5" name="4 Marcador de pie de página"/>
          <p:cNvSpPr>
            <a:spLocks noGrp="1"/>
          </p:cNvSpPr>
          <p:nvPr>
            <p:ph type="ftr" sz="quarter" idx="11"/>
          </p:nvPr>
        </p:nvSpPr>
        <p:spPr/>
        <p:txBody>
          <a:bodyPr/>
          <a:lstStyle>
            <a:extLst/>
          </a:lstStyle>
          <a:p>
            <a:endParaRPr lang="es-CL">
              <a:solidFill>
                <a:srgbClr val="E3DED1">
                  <a:shade val="50000"/>
                </a:srgbClr>
              </a:solidFill>
            </a:endParaRPr>
          </a:p>
        </p:txBody>
      </p:sp>
      <p:sp>
        <p:nvSpPr>
          <p:cNvPr id="6" name="5 Marcador de número de diapositiva"/>
          <p:cNvSpPr>
            <a:spLocks noGrp="1"/>
          </p:cNvSpPr>
          <p:nvPr>
            <p:ph type="sldNum" sz="quarter" idx="12"/>
          </p:nvPr>
        </p:nvSpPr>
        <p:spPr/>
        <p:txBody>
          <a:bodyPr/>
          <a:lstStyle>
            <a:extLst/>
          </a:lstStyle>
          <a:p>
            <a:fld id="{DF22B60F-190D-459C-9F57-649FACFA2318}" type="slidenum">
              <a:rPr lang="es-CL" smtClean="0">
                <a:solidFill>
                  <a:srgbClr val="E3DED1">
                    <a:shade val="50000"/>
                  </a:srgbClr>
                </a:solidFill>
              </a:rPr>
              <a:pPr/>
              <a:t>‹Nº›</a:t>
            </a:fld>
            <a:endParaRPr lang="es-CL">
              <a:solidFill>
                <a:srgbClr val="E3DED1">
                  <a:shade val="50000"/>
                </a:srgbClr>
              </a:solidFill>
            </a:endParaRPr>
          </a:p>
        </p:txBody>
      </p:sp>
    </p:spTree>
    <p:extLst>
      <p:ext uri="{BB962C8B-B14F-4D97-AF65-F5344CB8AC3E}">
        <p14:creationId xmlns:p14="http://schemas.microsoft.com/office/powerpoint/2010/main" val="146821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DA1C438-067E-4353-B26D-07D9550C6EBB}" type="datetimeFigureOut">
              <a:rPr lang="es-CL" smtClean="0">
                <a:solidFill>
                  <a:srgbClr val="E3DED1">
                    <a:shade val="50000"/>
                  </a:srgbClr>
                </a:solidFill>
              </a:rPr>
              <a:pPr/>
              <a:t>23-10-2014</a:t>
            </a:fld>
            <a:endParaRPr lang="es-CL">
              <a:solidFill>
                <a:srgbClr val="E3DED1">
                  <a:shade val="50000"/>
                </a:srgbClr>
              </a:solidFill>
            </a:endParaRPr>
          </a:p>
        </p:txBody>
      </p:sp>
      <p:sp>
        <p:nvSpPr>
          <p:cNvPr id="5" name="4 Marcador de pie de página"/>
          <p:cNvSpPr>
            <a:spLocks noGrp="1"/>
          </p:cNvSpPr>
          <p:nvPr>
            <p:ph type="ftr" sz="quarter" idx="11"/>
          </p:nvPr>
        </p:nvSpPr>
        <p:spPr/>
        <p:txBody>
          <a:bodyPr/>
          <a:lstStyle>
            <a:extLst/>
          </a:lstStyle>
          <a:p>
            <a:endParaRPr lang="es-CL">
              <a:solidFill>
                <a:srgbClr val="E3DED1">
                  <a:shade val="50000"/>
                </a:srgbClr>
              </a:solidFill>
            </a:endParaRPr>
          </a:p>
        </p:txBody>
      </p:sp>
      <p:sp>
        <p:nvSpPr>
          <p:cNvPr id="6" name="5 Marcador de número de diapositiva"/>
          <p:cNvSpPr>
            <a:spLocks noGrp="1"/>
          </p:cNvSpPr>
          <p:nvPr>
            <p:ph type="sldNum" sz="quarter" idx="12"/>
          </p:nvPr>
        </p:nvSpPr>
        <p:spPr/>
        <p:txBody>
          <a:bodyPr/>
          <a:lstStyle>
            <a:extLst/>
          </a:lstStyle>
          <a:p>
            <a:fld id="{DF22B60F-190D-459C-9F57-649FACFA2318}" type="slidenum">
              <a:rPr lang="es-CL" smtClean="0">
                <a:solidFill>
                  <a:srgbClr val="E3DED1">
                    <a:shade val="50000"/>
                  </a:srgbClr>
                </a:solidFill>
              </a:rPr>
              <a:pPr/>
              <a:t>‹Nº›</a:t>
            </a:fld>
            <a:endParaRPr lang="es-CL">
              <a:solidFill>
                <a:srgbClr val="E3DED1">
                  <a:shade val="50000"/>
                </a:srgbClr>
              </a:solidFill>
            </a:endParaRPr>
          </a:p>
        </p:txBody>
      </p:sp>
    </p:spTree>
    <p:extLst>
      <p:ext uri="{BB962C8B-B14F-4D97-AF65-F5344CB8AC3E}">
        <p14:creationId xmlns:p14="http://schemas.microsoft.com/office/powerpoint/2010/main" val="167514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EDA1C438-067E-4353-B26D-07D9550C6EBB}" type="datetimeFigureOut">
              <a:rPr lang="es-CL" smtClean="0">
                <a:solidFill>
                  <a:srgbClr val="E3DED1">
                    <a:shade val="50000"/>
                  </a:srgbClr>
                </a:solidFill>
              </a:rPr>
              <a:pPr/>
              <a:t>23-10-2014</a:t>
            </a:fld>
            <a:endParaRPr lang="es-CL">
              <a:solidFill>
                <a:srgbClr val="E3DED1">
                  <a:shade val="50000"/>
                </a:srgbClr>
              </a:solidFill>
            </a:endParaRPr>
          </a:p>
        </p:txBody>
      </p:sp>
      <p:sp>
        <p:nvSpPr>
          <p:cNvPr id="5" name="4 Marcador de pie de página"/>
          <p:cNvSpPr>
            <a:spLocks noGrp="1"/>
          </p:cNvSpPr>
          <p:nvPr>
            <p:ph type="ftr" sz="quarter" idx="11"/>
          </p:nvPr>
        </p:nvSpPr>
        <p:spPr/>
        <p:txBody>
          <a:bodyPr/>
          <a:lstStyle>
            <a:extLst/>
          </a:lstStyle>
          <a:p>
            <a:endParaRPr lang="es-CL">
              <a:solidFill>
                <a:srgbClr val="E3DED1">
                  <a:shade val="50000"/>
                </a:srgbClr>
              </a:solidFill>
            </a:endParaRPr>
          </a:p>
        </p:txBody>
      </p:sp>
      <p:sp>
        <p:nvSpPr>
          <p:cNvPr id="6" name="5 Marcador de número de diapositiva"/>
          <p:cNvSpPr>
            <a:spLocks noGrp="1"/>
          </p:cNvSpPr>
          <p:nvPr>
            <p:ph type="sldNum" sz="quarter" idx="12"/>
          </p:nvPr>
        </p:nvSpPr>
        <p:spPr/>
        <p:txBody>
          <a:bodyPr/>
          <a:lstStyle>
            <a:extLst/>
          </a:lstStyle>
          <a:p>
            <a:fld id="{DF22B60F-190D-459C-9F57-649FACFA2318}" type="slidenum">
              <a:rPr lang="es-CL" smtClean="0">
                <a:solidFill>
                  <a:srgbClr val="E3DED1">
                    <a:shade val="50000"/>
                  </a:srgbClr>
                </a:solidFill>
              </a:rPr>
              <a:pPr/>
              <a:t>‹Nº›</a:t>
            </a:fld>
            <a:endParaRPr lang="es-CL">
              <a:solidFill>
                <a:srgbClr val="E3DED1">
                  <a:shade val="50000"/>
                </a:srgbClr>
              </a:solidFill>
            </a:endParaRPr>
          </a:p>
        </p:txBody>
      </p:sp>
    </p:spTree>
    <p:extLst>
      <p:ext uri="{BB962C8B-B14F-4D97-AF65-F5344CB8AC3E}">
        <p14:creationId xmlns:p14="http://schemas.microsoft.com/office/powerpoint/2010/main" val="368097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DA1C438-067E-4353-B26D-07D9550C6EBB}" type="datetimeFigureOut">
              <a:rPr lang="es-CL" smtClean="0">
                <a:solidFill>
                  <a:srgbClr val="E3DED1">
                    <a:shade val="50000"/>
                  </a:srgbClr>
                </a:solidFill>
              </a:rPr>
              <a:pPr/>
              <a:t>23-10-2014</a:t>
            </a:fld>
            <a:endParaRPr lang="es-CL">
              <a:solidFill>
                <a:srgbClr val="E3DED1">
                  <a:shade val="50000"/>
                </a:srgbClr>
              </a:solidFill>
            </a:endParaRPr>
          </a:p>
        </p:txBody>
      </p:sp>
      <p:sp>
        <p:nvSpPr>
          <p:cNvPr id="6" name="5 Marcador de pie de página"/>
          <p:cNvSpPr>
            <a:spLocks noGrp="1"/>
          </p:cNvSpPr>
          <p:nvPr>
            <p:ph type="ftr" sz="quarter" idx="11"/>
          </p:nvPr>
        </p:nvSpPr>
        <p:spPr/>
        <p:txBody>
          <a:bodyPr/>
          <a:lstStyle>
            <a:extLst/>
          </a:lstStyle>
          <a:p>
            <a:endParaRPr lang="es-CL">
              <a:solidFill>
                <a:srgbClr val="E3DED1">
                  <a:shade val="50000"/>
                </a:srgbClr>
              </a:solidFill>
            </a:endParaRPr>
          </a:p>
        </p:txBody>
      </p:sp>
      <p:sp>
        <p:nvSpPr>
          <p:cNvPr id="7" name="6 Marcador de número de diapositiva"/>
          <p:cNvSpPr>
            <a:spLocks noGrp="1"/>
          </p:cNvSpPr>
          <p:nvPr>
            <p:ph type="sldNum" sz="quarter" idx="12"/>
          </p:nvPr>
        </p:nvSpPr>
        <p:spPr/>
        <p:txBody>
          <a:bodyPr/>
          <a:lstStyle>
            <a:extLst/>
          </a:lstStyle>
          <a:p>
            <a:fld id="{DF22B60F-190D-459C-9F57-649FACFA2318}" type="slidenum">
              <a:rPr lang="es-CL" smtClean="0">
                <a:solidFill>
                  <a:srgbClr val="E3DED1">
                    <a:shade val="50000"/>
                  </a:srgbClr>
                </a:solidFill>
              </a:rPr>
              <a:pPr/>
              <a:t>‹Nº›</a:t>
            </a:fld>
            <a:endParaRPr lang="es-CL">
              <a:solidFill>
                <a:srgbClr val="E3DED1">
                  <a:shade val="50000"/>
                </a:srgbClr>
              </a:solidFill>
            </a:endParaRPr>
          </a:p>
        </p:txBody>
      </p:sp>
    </p:spTree>
    <p:extLst>
      <p:ext uri="{BB962C8B-B14F-4D97-AF65-F5344CB8AC3E}">
        <p14:creationId xmlns:p14="http://schemas.microsoft.com/office/powerpoint/2010/main" val="2699623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EDA1C438-067E-4353-B26D-07D9550C6EBB}" type="datetimeFigureOut">
              <a:rPr lang="es-CL" smtClean="0">
                <a:solidFill>
                  <a:srgbClr val="E3DED1">
                    <a:shade val="50000"/>
                  </a:srgbClr>
                </a:solidFill>
              </a:rPr>
              <a:pPr/>
              <a:t>23-10-2014</a:t>
            </a:fld>
            <a:endParaRPr lang="es-CL">
              <a:solidFill>
                <a:srgbClr val="E3DED1">
                  <a:shade val="50000"/>
                </a:srgbClr>
              </a:solidFill>
            </a:endParaRPr>
          </a:p>
        </p:txBody>
      </p:sp>
      <p:sp>
        <p:nvSpPr>
          <p:cNvPr id="8" name="7 Marcador de pie de página"/>
          <p:cNvSpPr>
            <a:spLocks noGrp="1"/>
          </p:cNvSpPr>
          <p:nvPr>
            <p:ph type="ftr" sz="quarter" idx="11"/>
          </p:nvPr>
        </p:nvSpPr>
        <p:spPr/>
        <p:txBody>
          <a:bodyPr/>
          <a:lstStyle>
            <a:extLst/>
          </a:lstStyle>
          <a:p>
            <a:endParaRPr lang="es-CL">
              <a:solidFill>
                <a:srgbClr val="E3DED1">
                  <a:shade val="50000"/>
                </a:srgbClr>
              </a:solidFill>
            </a:endParaRPr>
          </a:p>
        </p:txBody>
      </p:sp>
      <p:sp>
        <p:nvSpPr>
          <p:cNvPr id="9" name="8 Marcador de número de diapositiva"/>
          <p:cNvSpPr>
            <a:spLocks noGrp="1"/>
          </p:cNvSpPr>
          <p:nvPr>
            <p:ph type="sldNum" sz="quarter" idx="12"/>
          </p:nvPr>
        </p:nvSpPr>
        <p:spPr/>
        <p:txBody>
          <a:bodyPr/>
          <a:lstStyle>
            <a:extLst/>
          </a:lstStyle>
          <a:p>
            <a:fld id="{DF22B60F-190D-459C-9F57-649FACFA2318}" type="slidenum">
              <a:rPr lang="es-CL" smtClean="0">
                <a:solidFill>
                  <a:srgbClr val="E3DED1">
                    <a:shade val="50000"/>
                  </a:srgbClr>
                </a:solidFill>
              </a:rPr>
              <a:pPr/>
              <a:t>‹Nº›</a:t>
            </a:fld>
            <a:endParaRPr lang="es-CL">
              <a:solidFill>
                <a:srgbClr val="E3DED1">
                  <a:shade val="50000"/>
                </a:srgbClr>
              </a:solidFill>
            </a:endParaRPr>
          </a:p>
        </p:txBody>
      </p:sp>
    </p:spTree>
    <p:extLst>
      <p:ext uri="{BB962C8B-B14F-4D97-AF65-F5344CB8AC3E}">
        <p14:creationId xmlns:p14="http://schemas.microsoft.com/office/powerpoint/2010/main" val="289973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EDA1C438-067E-4353-B26D-07D9550C6EBB}" type="datetimeFigureOut">
              <a:rPr lang="es-CL" smtClean="0">
                <a:solidFill>
                  <a:srgbClr val="E3DED1">
                    <a:shade val="50000"/>
                  </a:srgbClr>
                </a:solidFill>
              </a:rPr>
              <a:pPr/>
              <a:t>23-10-2014</a:t>
            </a:fld>
            <a:endParaRPr lang="es-CL">
              <a:solidFill>
                <a:srgbClr val="E3DED1">
                  <a:shade val="50000"/>
                </a:srgbClr>
              </a:solidFill>
            </a:endParaRPr>
          </a:p>
        </p:txBody>
      </p:sp>
      <p:sp>
        <p:nvSpPr>
          <p:cNvPr id="4" name="3 Marcador de pie de página"/>
          <p:cNvSpPr>
            <a:spLocks noGrp="1"/>
          </p:cNvSpPr>
          <p:nvPr>
            <p:ph type="ftr" sz="quarter" idx="11"/>
          </p:nvPr>
        </p:nvSpPr>
        <p:spPr/>
        <p:txBody>
          <a:bodyPr/>
          <a:lstStyle>
            <a:extLst/>
          </a:lstStyle>
          <a:p>
            <a:endParaRPr lang="es-CL">
              <a:solidFill>
                <a:srgbClr val="E3DED1">
                  <a:shade val="50000"/>
                </a:srgbClr>
              </a:solidFill>
            </a:endParaRPr>
          </a:p>
        </p:txBody>
      </p:sp>
      <p:sp>
        <p:nvSpPr>
          <p:cNvPr id="5" name="4 Marcador de número de diapositiva"/>
          <p:cNvSpPr>
            <a:spLocks noGrp="1"/>
          </p:cNvSpPr>
          <p:nvPr>
            <p:ph type="sldNum" sz="quarter" idx="12"/>
          </p:nvPr>
        </p:nvSpPr>
        <p:spPr/>
        <p:txBody>
          <a:bodyPr/>
          <a:lstStyle>
            <a:extLst/>
          </a:lstStyle>
          <a:p>
            <a:fld id="{DF22B60F-190D-459C-9F57-649FACFA2318}" type="slidenum">
              <a:rPr lang="es-CL" smtClean="0">
                <a:solidFill>
                  <a:srgbClr val="E3DED1">
                    <a:shade val="50000"/>
                  </a:srgbClr>
                </a:solidFill>
              </a:rPr>
              <a:pPr/>
              <a:t>‹Nº›</a:t>
            </a:fld>
            <a:endParaRPr lang="es-CL">
              <a:solidFill>
                <a:srgbClr val="E3DED1">
                  <a:shade val="50000"/>
                </a:srgbClr>
              </a:solidFill>
            </a:endParaRPr>
          </a:p>
        </p:txBody>
      </p:sp>
    </p:spTree>
    <p:extLst>
      <p:ext uri="{BB962C8B-B14F-4D97-AF65-F5344CB8AC3E}">
        <p14:creationId xmlns:p14="http://schemas.microsoft.com/office/powerpoint/2010/main" val="3069371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1 Marcador de fecha"/>
          <p:cNvSpPr>
            <a:spLocks noGrp="1"/>
          </p:cNvSpPr>
          <p:nvPr>
            <p:ph type="dt" sz="half" idx="10"/>
          </p:nvPr>
        </p:nvSpPr>
        <p:spPr/>
        <p:txBody>
          <a:bodyPr/>
          <a:lstStyle>
            <a:extLst/>
          </a:lstStyle>
          <a:p>
            <a:fld id="{EDA1C438-067E-4353-B26D-07D9550C6EBB}" type="datetimeFigureOut">
              <a:rPr lang="es-CL" smtClean="0">
                <a:solidFill>
                  <a:srgbClr val="E3DED1">
                    <a:shade val="50000"/>
                  </a:srgbClr>
                </a:solidFill>
              </a:rPr>
              <a:pPr/>
              <a:t>23-10-2014</a:t>
            </a:fld>
            <a:endParaRPr lang="es-CL">
              <a:solidFill>
                <a:srgbClr val="E3DED1">
                  <a:shade val="50000"/>
                </a:srgbClr>
              </a:solidFill>
            </a:endParaRPr>
          </a:p>
        </p:txBody>
      </p:sp>
      <p:sp>
        <p:nvSpPr>
          <p:cNvPr id="3" name="2 Marcador de pie de página"/>
          <p:cNvSpPr>
            <a:spLocks noGrp="1"/>
          </p:cNvSpPr>
          <p:nvPr>
            <p:ph type="ftr" sz="quarter" idx="11"/>
          </p:nvPr>
        </p:nvSpPr>
        <p:spPr/>
        <p:txBody>
          <a:bodyPr/>
          <a:lstStyle>
            <a:extLst/>
          </a:lstStyle>
          <a:p>
            <a:endParaRPr lang="es-CL">
              <a:solidFill>
                <a:srgbClr val="E3DED1">
                  <a:shade val="50000"/>
                </a:srgbClr>
              </a:solidFill>
            </a:endParaRPr>
          </a:p>
        </p:txBody>
      </p:sp>
      <p:sp>
        <p:nvSpPr>
          <p:cNvPr id="4" name="3 Marcador de número de diapositiva"/>
          <p:cNvSpPr>
            <a:spLocks noGrp="1"/>
          </p:cNvSpPr>
          <p:nvPr>
            <p:ph type="sldNum" sz="quarter" idx="12"/>
          </p:nvPr>
        </p:nvSpPr>
        <p:spPr/>
        <p:txBody>
          <a:bodyPr/>
          <a:lstStyle>
            <a:extLst/>
          </a:lstStyle>
          <a:p>
            <a:fld id="{DF22B60F-190D-459C-9F57-649FACFA2318}" type="slidenum">
              <a:rPr lang="es-CL" smtClean="0">
                <a:solidFill>
                  <a:srgbClr val="E3DED1">
                    <a:shade val="50000"/>
                  </a:srgbClr>
                </a:solidFill>
              </a:rPr>
              <a:pPr/>
              <a:t>‹Nº›</a:t>
            </a:fld>
            <a:endParaRPr lang="es-CL">
              <a:solidFill>
                <a:srgbClr val="E3DED1">
                  <a:shade val="50000"/>
                </a:srgbClr>
              </a:solidFill>
            </a:endParaRPr>
          </a:p>
        </p:txBody>
      </p:sp>
    </p:spTree>
    <p:extLst>
      <p:ext uri="{BB962C8B-B14F-4D97-AF65-F5344CB8AC3E}">
        <p14:creationId xmlns:p14="http://schemas.microsoft.com/office/powerpoint/2010/main" val="2775382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DA1C438-067E-4353-B26D-07D9550C6EBB}" type="datetimeFigureOut">
              <a:rPr lang="es-CL" smtClean="0">
                <a:solidFill>
                  <a:srgbClr val="E3DED1">
                    <a:shade val="50000"/>
                  </a:srgbClr>
                </a:solidFill>
              </a:rPr>
              <a:pPr/>
              <a:t>23-10-2014</a:t>
            </a:fld>
            <a:endParaRPr lang="es-CL">
              <a:solidFill>
                <a:srgbClr val="E3DED1">
                  <a:shade val="50000"/>
                </a:srgbClr>
              </a:solidFill>
            </a:endParaRPr>
          </a:p>
        </p:txBody>
      </p:sp>
      <p:sp>
        <p:nvSpPr>
          <p:cNvPr id="6" name="5 Marcador de pie de página"/>
          <p:cNvSpPr>
            <a:spLocks noGrp="1"/>
          </p:cNvSpPr>
          <p:nvPr>
            <p:ph type="ftr" sz="quarter" idx="11"/>
          </p:nvPr>
        </p:nvSpPr>
        <p:spPr/>
        <p:txBody>
          <a:bodyPr/>
          <a:lstStyle>
            <a:extLst/>
          </a:lstStyle>
          <a:p>
            <a:endParaRPr lang="es-CL">
              <a:solidFill>
                <a:srgbClr val="E3DED1">
                  <a:shade val="50000"/>
                </a:srgbClr>
              </a:solidFill>
            </a:endParaRPr>
          </a:p>
        </p:txBody>
      </p:sp>
      <p:sp>
        <p:nvSpPr>
          <p:cNvPr id="7" name="6 Marcador de número de diapositiva"/>
          <p:cNvSpPr>
            <a:spLocks noGrp="1"/>
          </p:cNvSpPr>
          <p:nvPr>
            <p:ph type="sldNum" sz="quarter" idx="12"/>
          </p:nvPr>
        </p:nvSpPr>
        <p:spPr/>
        <p:txBody>
          <a:bodyPr/>
          <a:lstStyle>
            <a:extLst/>
          </a:lstStyle>
          <a:p>
            <a:fld id="{DF22B60F-190D-459C-9F57-649FACFA2318}" type="slidenum">
              <a:rPr lang="es-CL" smtClean="0">
                <a:solidFill>
                  <a:srgbClr val="E3DED1">
                    <a:shade val="50000"/>
                  </a:srgbClr>
                </a:solidFill>
              </a:rPr>
              <a:pPr/>
              <a:t>‹Nº›</a:t>
            </a:fld>
            <a:endParaRPr lang="es-CL">
              <a:solidFill>
                <a:srgbClr val="E3DED1">
                  <a:shade val="50000"/>
                </a:srgbClr>
              </a:solidFill>
            </a:endParaRPr>
          </a:p>
        </p:txBody>
      </p:sp>
    </p:spTree>
    <p:extLst>
      <p:ext uri="{BB962C8B-B14F-4D97-AF65-F5344CB8AC3E}">
        <p14:creationId xmlns:p14="http://schemas.microsoft.com/office/powerpoint/2010/main" val="599376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DA1C438-067E-4353-B26D-07D9550C6EBB}" type="datetimeFigureOut">
              <a:rPr lang="es-CL" smtClean="0">
                <a:solidFill>
                  <a:srgbClr val="E3DED1">
                    <a:shade val="50000"/>
                  </a:srgbClr>
                </a:solidFill>
              </a:rPr>
              <a:pPr/>
              <a:t>23-10-2014</a:t>
            </a:fld>
            <a:endParaRPr lang="es-CL">
              <a:solidFill>
                <a:srgbClr val="E3DED1">
                  <a:shade val="50000"/>
                </a:srgbClr>
              </a:solidFill>
            </a:endParaRPr>
          </a:p>
        </p:txBody>
      </p:sp>
      <p:sp>
        <p:nvSpPr>
          <p:cNvPr id="6" name="5 Marcador de pie de página"/>
          <p:cNvSpPr>
            <a:spLocks noGrp="1"/>
          </p:cNvSpPr>
          <p:nvPr>
            <p:ph type="ftr" sz="quarter" idx="11"/>
          </p:nvPr>
        </p:nvSpPr>
        <p:spPr/>
        <p:txBody>
          <a:bodyPr/>
          <a:lstStyle>
            <a:extLst/>
          </a:lstStyle>
          <a:p>
            <a:endParaRPr lang="es-CL">
              <a:solidFill>
                <a:srgbClr val="E3DED1">
                  <a:shade val="50000"/>
                </a:srgbClr>
              </a:solidFill>
            </a:endParaRPr>
          </a:p>
        </p:txBody>
      </p:sp>
      <p:sp>
        <p:nvSpPr>
          <p:cNvPr id="7" name="6 Marcador de número de diapositiva"/>
          <p:cNvSpPr>
            <a:spLocks noGrp="1"/>
          </p:cNvSpPr>
          <p:nvPr>
            <p:ph type="sldNum" sz="quarter" idx="12"/>
          </p:nvPr>
        </p:nvSpPr>
        <p:spPr/>
        <p:txBody>
          <a:bodyPr/>
          <a:lstStyle>
            <a:extLst/>
          </a:lstStyle>
          <a:p>
            <a:fld id="{DF22B60F-190D-459C-9F57-649FACFA2318}" type="slidenum">
              <a:rPr lang="es-CL" smtClean="0">
                <a:solidFill>
                  <a:srgbClr val="E3DED1">
                    <a:shade val="50000"/>
                  </a:srgbClr>
                </a:solidFill>
              </a:rPr>
              <a:pPr/>
              <a:t>‹Nº›</a:t>
            </a:fld>
            <a:endParaRPr lang="es-CL">
              <a:solidFill>
                <a:srgbClr val="E3DED1">
                  <a:shade val="50000"/>
                </a:srgbClr>
              </a:solidFill>
            </a:endParaRPr>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extLst>
      <p:ext uri="{BB962C8B-B14F-4D97-AF65-F5344CB8AC3E}">
        <p14:creationId xmlns:p14="http://schemas.microsoft.com/office/powerpoint/2010/main" val="526636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DA1C438-067E-4353-B26D-07D9550C6EBB}" type="datetimeFigureOut">
              <a:rPr lang="es-CL" smtClean="0">
                <a:solidFill>
                  <a:srgbClr val="E3DED1">
                    <a:shade val="50000"/>
                  </a:srgbClr>
                </a:solidFill>
              </a:rPr>
              <a:pPr/>
              <a:t>23-10-2014</a:t>
            </a:fld>
            <a:endParaRPr lang="es-CL">
              <a:solidFill>
                <a:srgbClr val="E3DED1">
                  <a:shade val="50000"/>
                </a:srgbClr>
              </a:solidFill>
            </a:endParaRPr>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CL">
              <a:solidFill>
                <a:srgbClr val="E3DED1">
                  <a:shade val="50000"/>
                </a:srgbClr>
              </a:solidFill>
            </a:endParaRPr>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F22B60F-190D-459C-9F57-649FACFA2318}" type="slidenum">
              <a:rPr lang="es-CL" smtClean="0">
                <a:solidFill>
                  <a:srgbClr val="E3DED1">
                    <a:shade val="50000"/>
                  </a:srgbClr>
                </a:solidFill>
              </a:rPr>
              <a:pPr/>
              <a:t>‹Nº›</a:t>
            </a:fld>
            <a:endParaRPr lang="es-CL">
              <a:solidFill>
                <a:srgbClr val="E3DED1">
                  <a:shade val="50000"/>
                </a:srgbClr>
              </a:solidFill>
            </a:endParaRPr>
          </a:p>
        </p:txBody>
      </p:sp>
    </p:spTree>
    <p:extLst>
      <p:ext uri="{BB962C8B-B14F-4D97-AF65-F5344CB8AC3E}">
        <p14:creationId xmlns:p14="http://schemas.microsoft.com/office/powerpoint/2010/main" val="2071371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jp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620688"/>
            <a:ext cx="7415847" cy="720080"/>
          </a:xfrm>
        </p:spPr>
        <p:txBody>
          <a:bodyPr anchor="ctr">
            <a:normAutofit fontScale="90000"/>
          </a:bodyPr>
          <a:lstStyle/>
          <a:p>
            <a:pPr algn="ctr"/>
            <a:r>
              <a:rPr lang="es-ES" sz="3100" dirty="0" smtClean="0">
                <a:solidFill>
                  <a:srgbClr val="030CBD"/>
                </a:solidFill>
                <a:effectLst/>
              </a:rPr>
              <a:t>Proceso Independencia de Chile</a:t>
            </a:r>
            <a:br>
              <a:rPr lang="es-ES" sz="3100" dirty="0" smtClean="0">
                <a:solidFill>
                  <a:srgbClr val="030CBD"/>
                </a:solidFill>
                <a:effectLst/>
              </a:rPr>
            </a:br>
            <a:endParaRPr lang="es-CL" sz="3100" dirty="0">
              <a:solidFill>
                <a:srgbClr val="030CBD"/>
              </a:solidFill>
              <a:effectLst/>
            </a:endParaRPr>
          </a:p>
        </p:txBody>
      </p:sp>
      <p:sp>
        <p:nvSpPr>
          <p:cNvPr id="4" name="1 Título"/>
          <p:cNvSpPr txBox="1">
            <a:spLocks/>
          </p:cNvSpPr>
          <p:nvPr/>
        </p:nvSpPr>
        <p:spPr>
          <a:xfrm>
            <a:off x="444692" y="443630"/>
            <a:ext cx="567680" cy="825130"/>
          </a:xfrm>
          <a:prstGeom prst="rect">
            <a:avLst/>
          </a:prstGeom>
        </p:spPr>
        <p:txBody>
          <a:bodyPr vert="horz" anchor="b">
            <a:noAutofit/>
          </a:bodyPr>
          <a:lstStyle/>
          <a:p>
            <a:pPr algn="ctr">
              <a:lnSpc>
                <a:spcPct val="120000"/>
              </a:lnSpc>
              <a:spcBef>
                <a:spcPct val="0"/>
              </a:spcBef>
              <a:defRPr/>
            </a:pPr>
            <a:r>
              <a:rPr lang="es-ES_tradnl" sz="3600" b="1" dirty="0" smtClean="0">
                <a:solidFill>
                  <a:srgbClr val="030CBD"/>
                </a:solidFill>
                <a:effectLst>
                  <a:outerShdw blurRad="53975" dist="22860" dir="5400000" algn="tl" rotWithShape="0">
                    <a:srgbClr val="000000">
                      <a:alpha val="55000"/>
                    </a:srgbClr>
                  </a:outerShdw>
                </a:effectLst>
              </a:rPr>
              <a:t>1</a:t>
            </a:r>
            <a:endParaRPr lang="es-CL" sz="3600" b="1" dirty="0">
              <a:solidFill>
                <a:srgbClr val="030CBD"/>
              </a:solidFill>
              <a:effectLst>
                <a:outerShdw blurRad="53975" dist="22860" dir="5400000" algn="tl" rotWithShape="0">
                  <a:srgbClr val="000000">
                    <a:alpha val="55000"/>
                  </a:srgbClr>
                </a:outerShdw>
              </a:effectLst>
            </a:endParaRPr>
          </a:p>
        </p:txBody>
      </p:sp>
      <p:sp>
        <p:nvSpPr>
          <p:cNvPr id="5" name="4 Rectángulo redondeado"/>
          <p:cNvSpPr/>
          <p:nvPr/>
        </p:nvSpPr>
        <p:spPr>
          <a:xfrm>
            <a:off x="1331640" y="1124747"/>
            <a:ext cx="6984776" cy="9360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solidFill>
                <a:prstClr val="black"/>
              </a:solidFill>
            </a:endParaRPr>
          </a:p>
        </p:txBody>
      </p:sp>
      <p:sp>
        <p:nvSpPr>
          <p:cNvPr id="6" name="1 Título"/>
          <p:cNvSpPr txBox="1">
            <a:spLocks/>
          </p:cNvSpPr>
          <p:nvPr/>
        </p:nvSpPr>
        <p:spPr>
          <a:xfrm>
            <a:off x="1475656" y="1052736"/>
            <a:ext cx="6648687" cy="1008110"/>
          </a:xfrm>
          <a:prstGeom prst="rect">
            <a:avLst/>
          </a:prstGeom>
        </p:spPr>
        <p:txBody>
          <a:bodyPr vert="horz" anchor="ctr">
            <a:noAutofit/>
          </a:bodyPr>
          <a:lstStyle/>
          <a:p>
            <a:pPr algn="ctr"/>
            <a:r>
              <a:rPr lang="es-ES" sz="1600" b="1" dirty="0" smtClean="0"/>
              <a:t>La Independencia de Chile forma parte de las revoluciones hispanoamericanas producidas a inicios del siglo XIX.</a:t>
            </a:r>
            <a:endParaRPr lang="es-CL" sz="1600" b="1" dirty="0"/>
          </a:p>
        </p:txBody>
      </p:sp>
      <p:sp>
        <p:nvSpPr>
          <p:cNvPr id="8" name="7 Rectángulo redondeado"/>
          <p:cNvSpPr/>
          <p:nvPr/>
        </p:nvSpPr>
        <p:spPr>
          <a:xfrm>
            <a:off x="1331640" y="5661247"/>
            <a:ext cx="6792703" cy="114136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solidFill>
                <a:prstClr val="black"/>
              </a:solidFill>
            </a:endParaRPr>
          </a:p>
        </p:txBody>
      </p:sp>
      <p:sp>
        <p:nvSpPr>
          <p:cNvPr id="9" name="1 Título"/>
          <p:cNvSpPr txBox="1">
            <a:spLocks/>
          </p:cNvSpPr>
          <p:nvPr/>
        </p:nvSpPr>
        <p:spPr>
          <a:xfrm>
            <a:off x="1504315" y="5805264"/>
            <a:ext cx="6500276" cy="892064"/>
          </a:xfrm>
          <a:prstGeom prst="rect">
            <a:avLst/>
          </a:prstGeom>
        </p:spPr>
        <p:txBody>
          <a:bodyPr vert="horz" anchor="ctr">
            <a:noAutofit/>
          </a:bodyPr>
          <a:lstStyle/>
          <a:p>
            <a:pPr algn="ctr">
              <a:lnSpc>
                <a:spcPct val="120000"/>
              </a:lnSpc>
              <a:spcBef>
                <a:spcPct val="0"/>
              </a:spcBef>
              <a:defRPr/>
            </a:pPr>
            <a:r>
              <a:rPr lang="es-ES" sz="1700" b="1" dirty="0" smtClean="0"/>
              <a:t>Es un proceso de separación de la corona española, que finalizó  con el establecimiento de  un gobierno autónomo e independiente.</a:t>
            </a:r>
            <a:endParaRPr lang="es-CL" sz="1700" b="1" dirty="0">
              <a:solidFill>
                <a:prstClr val="black"/>
              </a:solidFill>
              <a:effectLst>
                <a:outerShdw blurRad="53975" dist="22860" dir="5400000" algn="tl" rotWithShape="0">
                  <a:srgbClr val="000000">
                    <a:alpha val="55000"/>
                  </a:srgbClr>
                </a:outerShdw>
              </a:effectLst>
            </a:endParaRPr>
          </a:p>
        </p:txBody>
      </p:sp>
      <p:pic>
        <p:nvPicPr>
          <p:cNvPr id="10" name="9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564904"/>
            <a:ext cx="1962351" cy="2779390"/>
          </a:xfrm>
          <a:prstGeom prst="rect">
            <a:avLst/>
          </a:prstGeom>
        </p:spPr>
      </p:pic>
      <p:pic>
        <p:nvPicPr>
          <p:cNvPr id="11" name="10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312" y="2387465"/>
            <a:ext cx="1955816" cy="2769727"/>
          </a:xfrm>
          <a:prstGeom prst="rect">
            <a:avLst/>
          </a:prstGeom>
        </p:spPr>
      </p:pic>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2385" y="2564904"/>
            <a:ext cx="1958540" cy="2769727"/>
          </a:xfrm>
          <a:prstGeom prst="rect">
            <a:avLst/>
          </a:prstGeom>
        </p:spPr>
      </p:pic>
    </p:spTree>
    <p:extLst>
      <p:ext uri="{BB962C8B-B14F-4D97-AF65-F5344CB8AC3E}">
        <p14:creationId xmlns:p14="http://schemas.microsoft.com/office/powerpoint/2010/main" val="2994652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348880"/>
            <a:ext cx="7973296" cy="3004584"/>
          </a:xfrm>
          <a:prstGeom prst="rect">
            <a:avLst/>
          </a:prstGeom>
        </p:spPr>
      </p:pic>
      <p:sp>
        <p:nvSpPr>
          <p:cNvPr id="2" name="1 Título"/>
          <p:cNvSpPr>
            <a:spLocks noGrp="1"/>
          </p:cNvSpPr>
          <p:nvPr>
            <p:ph type="title"/>
          </p:nvPr>
        </p:nvSpPr>
        <p:spPr>
          <a:xfrm>
            <a:off x="827584" y="620688"/>
            <a:ext cx="7415847" cy="720080"/>
          </a:xfrm>
        </p:spPr>
        <p:txBody>
          <a:bodyPr anchor="ctr">
            <a:normAutofit fontScale="90000"/>
          </a:bodyPr>
          <a:lstStyle/>
          <a:p>
            <a:pPr algn="ctr"/>
            <a:r>
              <a:rPr lang="es-ES" sz="3100" dirty="0" smtClean="0">
                <a:solidFill>
                  <a:srgbClr val="030CBD"/>
                </a:solidFill>
                <a:effectLst/>
              </a:rPr>
              <a:t>Independencia de Chile</a:t>
            </a:r>
            <a:br>
              <a:rPr lang="es-ES" sz="3100" dirty="0" smtClean="0">
                <a:solidFill>
                  <a:srgbClr val="030CBD"/>
                </a:solidFill>
                <a:effectLst/>
              </a:rPr>
            </a:br>
            <a:endParaRPr lang="es-CL" sz="3100" dirty="0">
              <a:solidFill>
                <a:srgbClr val="030CBD"/>
              </a:solidFill>
              <a:effectLst/>
            </a:endParaRPr>
          </a:p>
        </p:txBody>
      </p:sp>
      <p:sp>
        <p:nvSpPr>
          <p:cNvPr id="4" name="1 Título"/>
          <p:cNvSpPr txBox="1">
            <a:spLocks/>
          </p:cNvSpPr>
          <p:nvPr/>
        </p:nvSpPr>
        <p:spPr>
          <a:xfrm>
            <a:off x="444692" y="443630"/>
            <a:ext cx="1102972" cy="825130"/>
          </a:xfrm>
          <a:prstGeom prst="rect">
            <a:avLst/>
          </a:prstGeom>
        </p:spPr>
        <p:txBody>
          <a:bodyPr vert="horz" anchor="b">
            <a:noAutofit/>
          </a:bodyPr>
          <a:lstStyle/>
          <a:p>
            <a:pPr algn="ctr">
              <a:lnSpc>
                <a:spcPct val="120000"/>
              </a:lnSpc>
              <a:spcBef>
                <a:spcPct val="0"/>
              </a:spcBef>
              <a:defRPr/>
            </a:pPr>
            <a:r>
              <a:rPr lang="es-ES_tradnl" sz="3600" b="1" dirty="0" smtClean="0">
                <a:solidFill>
                  <a:srgbClr val="030CBD"/>
                </a:solidFill>
                <a:effectLst>
                  <a:outerShdw blurRad="53975" dist="22860" dir="5400000" algn="tl" rotWithShape="0">
                    <a:srgbClr val="000000">
                      <a:alpha val="55000"/>
                    </a:srgbClr>
                  </a:outerShdw>
                </a:effectLst>
              </a:rPr>
              <a:t>10</a:t>
            </a:r>
            <a:endParaRPr lang="es-CL" sz="3600" b="1" dirty="0">
              <a:solidFill>
                <a:srgbClr val="030CBD"/>
              </a:solidFill>
              <a:effectLst>
                <a:outerShdw blurRad="53975" dist="22860" dir="5400000" algn="tl" rotWithShape="0">
                  <a:srgbClr val="000000">
                    <a:alpha val="55000"/>
                  </a:srgbClr>
                </a:outerShdw>
              </a:effectLst>
            </a:endParaRPr>
          </a:p>
        </p:txBody>
      </p:sp>
      <p:sp>
        <p:nvSpPr>
          <p:cNvPr id="11" name="10 Rectángulo redondeado"/>
          <p:cNvSpPr/>
          <p:nvPr/>
        </p:nvSpPr>
        <p:spPr>
          <a:xfrm>
            <a:off x="899592" y="1268760"/>
            <a:ext cx="7344816" cy="136815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solidFill>
                <a:prstClr val="black"/>
              </a:solidFill>
            </a:endParaRPr>
          </a:p>
        </p:txBody>
      </p:sp>
      <p:sp>
        <p:nvSpPr>
          <p:cNvPr id="12" name="1 Título"/>
          <p:cNvSpPr txBox="1">
            <a:spLocks/>
          </p:cNvSpPr>
          <p:nvPr/>
        </p:nvSpPr>
        <p:spPr>
          <a:xfrm>
            <a:off x="899592" y="1124744"/>
            <a:ext cx="7344816" cy="1584176"/>
          </a:xfrm>
          <a:prstGeom prst="rect">
            <a:avLst/>
          </a:prstGeom>
        </p:spPr>
        <p:txBody>
          <a:bodyPr vert="horz" anchor="ctr">
            <a:noAutofit/>
          </a:bodyPr>
          <a:lstStyle/>
          <a:p>
            <a:pPr algn="ctr">
              <a:lnSpc>
                <a:spcPct val="120000"/>
              </a:lnSpc>
              <a:spcBef>
                <a:spcPct val="0"/>
              </a:spcBef>
              <a:defRPr/>
            </a:pPr>
            <a:r>
              <a:rPr lang="es-ES" sz="1500" b="1" dirty="0" smtClean="0"/>
              <a:t>El frío, la lluvia, el barro y las malas condiciones, sumado al poco apoyo prestado por la Junta de Santiago, mermó a los reclutas de José Miguel Carrera.  </a:t>
            </a:r>
            <a:r>
              <a:rPr lang="es-ES" sz="1500" b="1" dirty="0"/>
              <a:t>A</a:t>
            </a:r>
            <a:r>
              <a:rPr lang="es-ES" sz="1500" b="1" dirty="0" smtClean="0"/>
              <a:t>sí, el ejército patriota sufrió muchas bajas.</a:t>
            </a:r>
            <a:endParaRPr lang="es-CL" sz="1500" b="1" dirty="0">
              <a:solidFill>
                <a:prstClr val="black"/>
              </a:solidFill>
              <a:effectLst>
                <a:outerShdw blurRad="53975" dist="22860" dir="5400000" algn="tl" rotWithShape="0">
                  <a:srgbClr val="000000">
                    <a:alpha val="55000"/>
                  </a:srgbClr>
                </a:outerShdw>
              </a:effectLst>
            </a:endParaRPr>
          </a:p>
        </p:txBody>
      </p:sp>
      <p:sp>
        <p:nvSpPr>
          <p:cNvPr id="17" name="16 Rectángulo redondeado"/>
          <p:cNvSpPr/>
          <p:nvPr/>
        </p:nvSpPr>
        <p:spPr>
          <a:xfrm>
            <a:off x="827584" y="5661248"/>
            <a:ext cx="7457018" cy="93610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solidFill>
                <a:prstClr val="black"/>
              </a:solidFill>
            </a:endParaRPr>
          </a:p>
        </p:txBody>
      </p:sp>
      <p:sp>
        <p:nvSpPr>
          <p:cNvPr id="18" name="1 Título"/>
          <p:cNvSpPr txBox="1">
            <a:spLocks/>
          </p:cNvSpPr>
          <p:nvPr/>
        </p:nvSpPr>
        <p:spPr>
          <a:xfrm>
            <a:off x="814173" y="5517232"/>
            <a:ext cx="7485963" cy="1224134"/>
          </a:xfrm>
          <a:prstGeom prst="rect">
            <a:avLst/>
          </a:prstGeom>
        </p:spPr>
        <p:txBody>
          <a:bodyPr vert="horz" anchor="ctr">
            <a:noAutofit/>
          </a:bodyPr>
          <a:lstStyle/>
          <a:p>
            <a:pPr algn="ctr"/>
            <a:r>
              <a:rPr lang="es-ES" sz="1400" b="1" dirty="0" smtClean="0"/>
              <a:t>Ante este primer fracaso, José Miguel Carrera, en su calidad de comandante en jefe del </a:t>
            </a:r>
            <a:r>
              <a:rPr lang="es-ES" sz="1400" b="1" dirty="0" smtClean="0"/>
              <a:t>ejército</a:t>
            </a:r>
            <a:r>
              <a:rPr lang="es-ES" sz="1400" b="1" dirty="0" smtClean="0"/>
              <a:t>, decidió abandonar el sitio de Chillán y ocupar Concepción y sus </a:t>
            </a:r>
            <a:r>
              <a:rPr lang="es-ES" sz="1400" b="1" dirty="0" smtClean="0"/>
              <a:t>alrededores.</a:t>
            </a:r>
            <a:endParaRPr lang="es-CL" sz="1400" b="1" dirty="0"/>
          </a:p>
        </p:txBody>
      </p:sp>
    </p:spTree>
    <p:extLst>
      <p:ext uri="{BB962C8B-B14F-4D97-AF65-F5344CB8AC3E}">
        <p14:creationId xmlns:p14="http://schemas.microsoft.com/office/powerpoint/2010/main" val="467162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179331"/>
            <a:ext cx="4392488" cy="4410199"/>
          </a:xfrm>
          <a:prstGeom prst="rect">
            <a:avLst/>
          </a:prstGeom>
        </p:spPr>
      </p:pic>
      <p:sp>
        <p:nvSpPr>
          <p:cNvPr id="2" name="1 Título"/>
          <p:cNvSpPr>
            <a:spLocks noGrp="1"/>
          </p:cNvSpPr>
          <p:nvPr>
            <p:ph type="title"/>
          </p:nvPr>
        </p:nvSpPr>
        <p:spPr>
          <a:xfrm>
            <a:off x="899592" y="548680"/>
            <a:ext cx="7415847" cy="720080"/>
          </a:xfrm>
        </p:spPr>
        <p:txBody>
          <a:bodyPr anchor="ctr">
            <a:normAutofit fontScale="90000"/>
          </a:bodyPr>
          <a:lstStyle/>
          <a:p>
            <a:pPr algn="ctr"/>
            <a:r>
              <a:rPr lang="es-ES" sz="3100" dirty="0" smtClean="0">
                <a:solidFill>
                  <a:srgbClr val="030CBD"/>
                </a:solidFill>
                <a:effectLst/>
              </a:rPr>
              <a:t>Independencia de Chile</a:t>
            </a:r>
            <a:br>
              <a:rPr lang="es-ES" sz="3100" dirty="0" smtClean="0">
                <a:solidFill>
                  <a:srgbClr val="030CBD"/>
                </a:solidFill>
                <a:effectLst/>
              </a:rPr>
            </a:br>
            <a:endParaRPr lang="es-CL" sz="3100" dirty="0">
              <a:solidFill>
                <a:srgbClr val="030CBD"/>
              </a:solidFill>
              <a:effectLst/>
            </a:endParaRPr>
          </a:p>
        </p:txBody>
      </p:sp>
      <p:sp>
        <p:nvSpPr>
          <p:cNvPr id="4" name="1 Título"/>
          <p:cNvSpPr txBox="1">
            <a:spLocks/>
          </p:cNvSpPr>
          <p:nvPr/>
        </p:nvSpPr>
        <p:spPr>
          <a:xfrm>
            <a:off x="444692" y="443630"/>
            <a:ext cx="1246988" cy="825130"/>
          </a:xfrm>
          <a:prstGeom prst="rect">
            <a:avLst/>
          </a:prstGeom>
        </p:spPr>
        <p:txBody>
          <a:bodyPr vert="horz" anchor="b">
            <a:noAutofit/>
          </a:bodyPr>
          <a:lstStyle/>
          <a:p>
            <a:pPr algn="ctr">
              <a:lnSpc>
                <a:spcPct val="120000"/>
              </a:lnSpc>
              <a:spcBef>
                <a:spcPct val="0"/>
              </a:spcBef>
              <a:defRPr/>
            </a:pPr>
            <a:r>
              <a:rPr lang="es-ES_tradnl" sz="3600" b="1" dirty="0" smtClean="0">
                <a:solidFill>
                  <a:srgbClr val="030CBD"/>
                </a:solidFill>
                <a:effectLst>
                  <a:outerShdw blurRad="53975" dist="22860" dir="5400000" algn="tl" rotWithShape="0">
                    <a:srgbClr val="000000">
                      <a:alpha val="55000"/>
                    </a:srgbClr>
                  </a:outerShdw>
                </a:effectLst>
              </a:rPr>
              <a:t>11</a:t>
            </a:r>
            <a:endParaRPr lang="es-CL" sz="3600" b="1" dirty="0">
              <a:solidFill>
                <a:srgbClr val="030CBD"/>
              </a:solidFill>
              <a:effectLst>
                <a:outerShdw blurRad="53975" dist="22860" dir="5400000" algn="tl" rotWithShape="0">
                  <a:srgbClr val="000000">
                    <a:alpha val="55000"/>
                  </a:srgbClr>
                </a:outerShdw>
              </a:effectLst>
            </a:endParaRPr>
          </a:p>
        </p:txBody>
      </p:sp>
      <p:sp>
        <p:nvSpPr>
          <p:cNvPr id="11" name="10 Rectángulo redondeado"/>
          <p:cNvSpPr/>
          <p:nvPr/>
        </p:nvSpPr>
        <p:spPr>
          <a:xfrm>
            <a:off x="683568" y="1196752"/>
            <a:ext cx="3384376" cy="38164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solidFill>
                <a:prstClr val="black"/>
              </a:solidFill>
            </a:endParaRPr>
          </a:p>
        </p:txBody>
      </p:sp>
      <p:sp>
        <p:nvSpPr>
          <p:cNvPr id="12" name="1 Título"/>
          <p:cNvSpPr txBox="1">
            <a:spLocks/>
          </p:cNvSpPr>
          <p:nvPr/>
        </p:nvSpPr>
        <p:spPr>
          <a:xfrm>
            <a:off x="683568" y="980728"/>
            <a:ext cx="3384376" cy="4320480"/>
          </a:xfrm>
          <a:prstGeom prst="rect">
            <a:avLst/>
          </a:prstGeom>
        </p:spPr>
        <p:txBody>
          <a:bodyPr vert="horz" anchor="ctr">
            <a:noAutofit/>
          </a:bodyPr>
          <a:lstStyle/>
          <a:p>
            <a:pPr algn="ctr">
              <a:lnSpc>
                <a:spcPct val="120000"/>
              </a:lnSpc>
              <a:spcBef>
                <a:spcPct val="0"/>
              </a:spcBef>
              <a:defRPr/>
            </a:pPr>
            <a:r>
              <a:rPr lang="es-ES" sz="1300" b="1" dirty="0" smtClean="0"/>
              <a:t>Bernardo O`Higgins Riquelme</a:t>
            </a:r>
          </a:p>
          <a:p>
            <a:pPr algn="ctr">
              <a:lnSpc>
                <a:spcPct val="120000"/>
              </a:lnSpc>
              <a:spcBef>
                <a:spcPct val="0"/>
              </a:spcBef>
              <a:defRPr/>
            </a:pPr>
            <a:endParaRPr lang="es-ES" sz="1300" dirty="0">
              <a:solidFill>
                <a:prstClr val="black"/>
              </a:solidFill>
            </a:endParaRPr>
          </a:p>
          <a:p>
            <a:pPr algn="ctr">
              <a:lnSpc>
                <a:spcPct val="120000"/>
              </a:lnSpc>
              <a:spcBef>
                <a:spcPct val="0"/>
              </a:spcBef>
              <a:defRPr/>
            </a:pPr>
            <a:r>
              <a:rPr lang="es-ES" sz="1300" dirty="0">
                <a:solidFill>
                  <a:prstClr val="black"/>
                </a:solidFill>
              </a:rPr>
              <a:t>E</a:t>
            </a:r>
            <a:r>
              <a:rPr lang="es-ES" sz="1300" dirty="0" smtClean="0">
                <a:solidFill>
                  <a:prstClr val="black"/>
                </a:solidFill>
              </a:rPr>
              <a:t>n el </a:t>
            </a:r>
            <a:r>
              <a:rPr lang="es-ES" sz="1300" dirty="0">
                <a:solidFill>
                  <a:prstClr val="black"/>
                </a:solidFill>
              </a:rPr>
              <a:t>c</a:t>
            </a:r>
            <a:r>
              <a:rPr lang="es-ES" sz="1300" dirty="0" smtClean="0">
                <a:solidFill>
                  <a:prstClr val="black"/>
                </a:solidFill>
              </a:rPr>
              <a:t>ombate del Roble </a:t>
            </a:r>
            <a:r>
              <a:rPr lang="es-ES" sz="1300" dirty="0" smtClean="0">
                <a:solidFill>
                  <a:prstClr val="black"/>
                </a:solidFill>
              </a:rPr>
              <a:t>se destac</a:t>
            </a:r>
            <a:r>
              <a:rPr lang="es-ES" sz="1300" dirty="0" smtClean="0">
                <a:solidFill>
                  <a:prstClr val="black"/>
                </a:solidFill>
              </a:rPr>
              <a:t>ó la figura </a:t>
            </a:r>
            <a:r>
              <a:rPr lang="es-ES" sz="1300" dirty="0" smtClean="0">
                <a:solidFill>
                  <a:prstClr val="black"/>
                </a:solidFill>
              </a:rPr>
              <a:t>del </a:t>
            </a:r>
            <a:r>
              <a:rPr lang="es-ES" sz="1300" dirty="0" smtClean="0">
                <a:solidFill>
                  <a:prstClr val="black"/>
                </a:solidFill>
              </a:rPr>
              <a:t>chillanejo</a:t>
            </a:r>
            <a:r>
              <a:rPr lang="es-ES" sz="1300" dirty="0" smtClean="0">
                <a:solidFill>
                  <a:prstClr val="black"/>
                </a:solidFill>
              </a:rPr>
              <a:t>.</a:t>
            </a:r>
          </a:p>
          <a:p>
            <a:pPr algn="ctr">
              <a:lnSpc>
                <a:spcPct val="120000"/>
              </a:lnSpc>
              <a:spcBef>
                <a:spcPct val="0"/>
              </a:spcBef>
              <a:defRPr/>
            </a:pPr>
            <a:r>
              <a:rPr lang="es-ES" sz="1300" dirty="0">
                <a:solidFill>
                  <a:prstClr val="black"/>
                </a:solidFill>
              </a:rPr>
              <a:t>C</a:t>
            </a:r>
            <a:r>
              <a:rPr lang="es-ES" sz="1300" dirty="0" smtClean="0">
                <a:solidFill>
                  <a:prstClr val="black"/>
                </a:solidFill>
              </a:rPr>
              <a:t>uando </a:t>
            </a:r>
            <a:r>
              <a:rPr lang="es-ES" sz="1300" dirty="0" smtClean="0">
                <a:solidFill>
                  <a:prstClr val="black"/>
                </a:solidFill>
              </a:rPr>
              <a:t>las tropas patriotas </a:t>
            </a:r>
            <a:r>
              <a:rPr lang="es-ES" sz="1300" dirty="0" smtClean="0">
                <a:solidFill>
                  <a:prstClr val="black"/>
                </a:solidFill>
              </a:rPr>
              <a:t>fueron sorprendidas </a:t>
            </a:r>
            <a:r>
              <a:rPr lang="es-ES" sz="1300" dirty="0" smtClean="0">
                <a:solidFill>
                  <a:prstClr val="black"/>
                </a:solidFill>
              </a:rPr>
              <a:t>por guerrillas realistas</a:t>
            </a:r>
            <a:r>
              <a:rPr lang="es-ES" sz="1300" dirty="0" smtClean="0">
                <a:solidFill>
                  <a:prstClr val="black"/>
                </a:solidFill>
              </a:rPr>
              <a:t>, O´Higgins </a:t>
            </a:r>
            <a:r>
              <a:rPr lang="es-ES" sz="1300" dirty="0" smtClean="0">
                <a:solidFill>
                  <a:prstClr val="black"/>
                </a:solidFill>
              </a:rPr>
              <a:t>tomó el mando y dando el ejemplo decidió resistir el ataque enemigo. De esta manera </a:t>
            </a:r>
          </a:p>
          <a:p>
            <a:pPr algn="ctr">
              <a:lnSpc>
                <a:spcPct val="120000"/>
              </a:lnSpc>
              <a:spcBef>
                <a:spcPct val="0"/>
              </a:spcBef>
              <a:defRPr/>
            </a:pPr>
            <a:r>
              <a:rPr lang="es-ES" sz="1300" dirty="0" smtClean="0">
                <a:solidFill>
                  <a:prstClr val="black"/>
                </a:solidFill>
              </a:rPr>
              <a:t>comprometió a los soldados patriotas que ya huían y  lograron derrotar a los realistas.</a:t>
            </a:r>
            <a:endParaRPr lang="es-CL" sz="1300" dirty="0">
              <a:solidFill>
                <a:prstClr val="black"/>
              </a:solidFill>
            </a:endParaRPr>
          </a:p>
        </p:txBody>
      </p:sp>
      <p:sp>
        <p:nvSpPr>
          <p:cNvPr id="17" name="16 Rectángulo redondeado"/>
          <p:cNvSpPr/>
          <p:nvPr/>
        </p:nvSpPr>
        <p:spPr>
          <a:xfrm>
            <a:off x="827584" y="5661248"/>
            <a:ext cx="7457018" cy="93610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solidFill>
                <a:prstClr val="black"/>
              </a:solidFill>
            </a:endParaRPr>
          </a:p>
        </p:txBody>
      </p:sp>
      <p:sp>
        <p:nvSpPr>
          <p:cNvPr id="18" name="1 Título"/>
          <p:cNvSpPr txBox="1">
            <a:spLocks/>
          </p:cNvSpPr>
          <p:nvPr/>
        </p:nvSpPr>
        <p:spPr>
          <a:xfrm>
            <a:off x="814173" y="5517232"/>
            <a:ext cx="7485963" cy="1224134"/>
          </a:xfrm>
          <a:prstGeom prst="rect">
            <a:avLst/>
          </a:prstGeom>
        </p:spPr>
        <p:txBody>
          <a:bodyPr vert="horz" anchor="ctr">
            <a:noAutofit/>
          </a:bodyPr>
          <a:lstStyle/>
          <a:p>
            <a:pPr algn="ctr"/>
            <a:r>
              <a:rPr lang="es-ES" b="1" dirty="0" smtClean="0"/>
              <a:t>“</a:t>
            </a:r>
            <a:r>
              <a:rPr lang="es-CL" b="1" dirty="0" smtClean="0"/>
              <a:t>¡</a:t>
            </a:r>
            <a:r>
              <a:rPr lang="es-CL" b="1" i="1" dirty="0" smtClean="0"/>
              <a:t>O vivir </a:t>
            </a:r>
            <a:r>
              <a:rPr lang="es-CL" b="1" i="1" dirty="0"/>
              <a:t>con honor, o morir con gloria</a:t>
            </a:r>
            <a:r>
              <a:rPr lang="es-CL" b="1" dirty="0" smtClean="0"/>
              <a:t>! </a:t>
            </a:r>
          </a:p>
          <a:p>
            <a:pPr algn="ctr"/>
            <a:r>
              <a:rPr lang="es-CL" b="1" dirty="0" smtClean="0"/>
              <a:t>¡</a:t>
            </a:r>
            <a:r>
              <a:rPr lang="es-CL" b="1" dirty="0"/>
              <a:t>El que sea valiente que me siga</a:t>
            </a:r>
            <a:r>
              <a:rPr lang="es-CL" b="1" dirty="0" smtClean="0"/>
              <a:t>!” </a:t>
            </a:r>
            <a:endParaRPr lang="es-CL" b="1" dirty="0"/>
          </a:p>
        </p:txBody>
      </p:sp>
    </p:spTree>
    <p:extLst>
      <p:ext uri="{BB962C8B-B14F-4D97-AF65-F5344CB8AC3E}">
        <p14:creationId xmlns:p14="http://schemas.microsoft.com/office/powerpoint/2010/main" val="1082702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620688"/>
            <a:ext cx="7415847" cy="720080"/>
          </a:xfrm>
        </p:spPr>
        <p:txBody>
          <a:bodyPr anchor="ctr">
            <a:normAutofit fontScale="90000"/>
          </a:bodyPr>
          <a:lstStyle/>
          <a:p>
            <a:pPr algn="ctr"/>
            <a:r>
              <a:rPr lang="es-ES" sz="3100" dirty="0" smtClean="0">
                <a:solidFill>
                  <a:srgbClr val="030CBD"/>
                </a:solidFill>
                <a:effectLst/>
              </a:rPr>
              <a:t>Independencia de Chile</a:t>
            </a:r>
            <a:br>
              <a:rPr lang="es-ES" sz="3100" dirty="0" smtClean="0">
                <a:solidFill>
                  <a:srgbClr val="030CBD"/>
                </a:solidFill>
                <a:effectLst/>
              </a:rPr>
            </a:br>
            <a:endParaRPr lang="es-CL" sz="3100" dirty="0">
              <a:solidFill>
                <a:srgbClr val="030CBD"/>
              </a:solidFill>
              <a:effectLst/>
            </a:endParaRPr>
          </a:p>
        </p:txBody>
      </p:sp>
      <p:sp>
        <p:nvSpPr>
          <p:cNvPr id="4" name="1 Título"/>
          <p:cNvSpPr txBox="1">
            <a:spLocks/>
          </p:cNvSpPr>
          <p:nvPr/>
        </p:nvSpPr>
        <p:spPr>
          <a:xfrm>
            <a:off x="444692" y="443630"/>
            <a:ext cx="1246988" cy="825130"/>
          </a:xfrm>
          <a:prstGeom prst="rect">
            <a:avLst/>
          </a:prstGeom>
        </p:spPr>
        <p:txBody>
          <a:bodyPr vert="horz" anchor="b">
            <a:noAutofit/>
          </a:bodyPr>
          <a:lstStyle/>
          <a:p>
            <a:pPr algn="ctr">
              <a:lnSpc>
                <a:spcPct val="120000"/>
              </a:lnSpc>
              <a:spcBef>
                <a:spcPct val="0"/>
              </a:spcBef>
              <a:defRPr/>
            </a:pPr>
            <a:r>
              <a:rPr lang="es-ES_tradnl" sz="3600" b="1" dirty="0" smtClean="0">
                <a:solidFill>
                  <a:srgbClr val="030CBD"/>
                </a:solidFill>
                <a:effectLst>
                  <a:outerShdw blurRad="53975" dist="22860" dir="5400000" algn="tl" rotWithShape="0">
                    <a:srgbClr val="000000">
                      <a:alpha val="55000"/>
                    </a:srgbClr>
                  </a:outerShdw>
                </a:effectLst>
              </a:rPr>
              <a:t>12</a:t>
            </a:r>
            <a:endParaRPr lang="es-CL" sz="3600" b="1" dirty="0">
              <a:solidFill>
                <a:srgbClr val="030CBD"/>
              </a:solidFill>
              <a:effectLst>
                <a:outerShdw blurRad="53975" dist="22860" dir="5400000" algn="tl" rotWithShape="0">
                  <a:srgbClr val="000000">
                    <a:alpha val="55000"/>
                  </a:srgbClr>
                </a:outerShdw>
              </a:effectLst>
            </a:endParaRPr>
          </a:p>
        </p:txBody>
      </p:sp>
      <p:sp>
        <p:nvSpPr>
          <p:cNvPr id="11" name="10 Rectángulo redondeado"/>
          <p:cNvSpPr/>
          <p:nvPr/>
        </p:nvSpPr>
        <p:spPr>
          <a:xfrm>
            <a:off x="814173" y="1340768"/>
            <a:ext cx="2749715" cy="21377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solidFill>
                <a:prstClr val="black"/>
              </a:solidFill>
            </a:endParaRPr>
          </a:p>
        </p:txBody>
      </p:sp>
      <p:sp>
        <p:nvSpPr>
          <p:cNvPr id="12" name="1 Título"/>
          <p:cNvSpPr txBox="1">
            <a:spLocks/>
          </p:cNvSpPr>
          <p:nvPr/>
        </p:nvSpPr>
        <p:spPr>
          <a:xfrm>
            <a:off x="827584" y="1196752"/>
            <a:ext cx="2736304" cy="2281764"/>
          </a:xfrm>
          <a:prstGeom prst="rect">
            <a:avLst/>
          </a:prstGeom>
        </p:spPr>
        <p:txBody>
          <a:bodyPr vert="horz" anchor="ctr">
            <a:noAutofit/>
          </a:bodyPr>
          <a:lstStyle/>
          <a:p>
            <a:pPr algn="ctr">
              <a:lnSpc>
                <a:spcPct val="120000"/>
              </a:lnSpc>
              <a:spcBef>
                <a:spcPct val="0"/>
              </a:spcBef>
              <a:defRPr/>
            </a:pPr>
            <a:r>
              <a:rPr lang="es-ES" sz="1300" b="1" dirty="0" smtClean="0"/>
              <a:t>La Junta de Santiago decidió poner al mando del ejército a O´Higgins, en reemplazo de Carrera. </a:t>
            </a:r>
          </a:p>
          <a:p>
            <a:pPr algn="ctr">
              <a:lnSpc>
                <a:spcPct val="120000"/>
              </a:lnSpc>
              <a:spcBef>
                <a:spcPct val="0"/>
              </a:spcBef>
              <a:defRPr/>
            </a:pPr>
            <a:r>
              <a:rPr lang="es-ES" sz="1300" b="1" dirty="0" smtClean="0"/>
              <a:t>Sería el comienzo de los desacuerdos entre carreristas y </a:t>
            </a:r>
            <a:r>
              <a:rPr lang="es-ES" sz="1300" b="1" dirty="0" err="1" smtClean="0"/>
              <a:t>o´higginistas</a:t>
            </a:r>
            <a:r>
              <a:rPr lang="es-ES" sz="1300" b="1" dirty="0" smtClean="0"/>
              <a:t>.</a:t>
            </a:r>
            <a:endParaRPr lang="es-CL" sz="1300" b="1" dirty="0">
              <a:solidFill>
                <a:prstClr val="black"/>
              </a:solidFill>
              <a:effectLst>
                <a:outerShdw blurRad="53975" dist="22860" dir="5400000" algn="tl" rotWithShape="0">
                  <a:srgbClr val="000000">
                    <a:alpha val="55000"/>
                  </a:srgbClr>
                </a:outerShdw>
              </a:effectLst>
            </a:endParaRPr>
          </a:p>
        </p:txBody>
      </p:sp>
      <p:sp>
        <p:nvSpPr>
          <p:cNvPr id="16" name="15 Flecha derecha"/>
          <p:cNvSpPr/>
          <p:nvPr/>
        </p:nvSpPr>
        <p:spPr>
          <a:xfrm rot="3297452">
            <a:off x="4525445" y="2549293"/>
            <a:ext cx="896826" cy="559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17" name="16 Rectángulo redondeado"/>
          <p:cNvSpPr/>
          <p:nvPr/>
        </p:nvSpPr>
        <p:spPr>
          <a:xfrm>
            <a:off x="444692" y="5524682"/>
            <a:ext cx="8251406" cy="10726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solidFill>
                <a:prstClr val="black"/>
              </a:solidFill>
            </a:endParaRPr>
          </a:p>
        </p:txBody>
      </p:sp>
      <p:sp>
        <p:nvSpPr>
          <p:cNvPr id="18" name="1 Título"/>
          <p:cNvSpPr txBox="1">
            <a:spLocks/>
          </p:cNvSpPr>
          <p:nvPr/>
        </p:nvSpPr>
        <p:spPr>
          <a:xfrm>
            <a:off x="611560" y="5373216"/>
            <a:ext cx="7992887" cy="1368150"/>
          </a:xfrm>
          <a:prstGeom prst="rect">
            <a:avLst/>
          </a:prstGeom>
        </p:spPr>
        <p:txBody>
          <a:bodyPr vert="horz" anchor="ctr">
            <a:noAutofit/>
          </a:bodyPr>
          <a:lstStyle/>
          <a:p>
            <a:pPr algn="ctr"/>
            <a:r>
              <a:rPr lang="es-ES" sz="1600" b="1" dirty="0" smtClean="0"/>
              <a:t>Mientras los patriotas se enfrentaban entre ellos, arribó al territorio una nueva expedición realista,</a:t>
            </a:r>
          </a:p>
          <a:p>
            <a:pPr algn="ctr"/>
            <a:r>
              <a:rPr lang="es-ES" sz="1600" b="1" dirty="0"/>
              <a:t> </a:t>
            </a:r>
            <a:r>
              <a:rPr lang="es-ES" sz="1600" b="1" dirty="0" smtClean="0"/>
              <a:t>bajo el mando de Mariano </a:t>
            </a:r>
            <a:r>
              <a:rPr lang="es-ES" sz="1600" b="1" dirty="0"/>
              <a:t>O</a:t>
            </a:r>
            <a:r>
              <a:rPr lang="es-ES" sz="1600" b="1" dirty="0" smtClean="0"/>
              <a:t>sorio, quien traía tropas venidas desde España y Perú.</a:t>
            </a:r>
            <a:endParaRPr lang="es-CL" sz="1600" b="1" dirty="0"/>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3854" y="1737375"/>
            <a:ext cx="4782244" cy="3482282"/>
          </a:xfrm>
          <a:prstGeom prst="rect">
            <a:avLst/>
          </a:prstGeom>
        </p:spPr>
      </p:pic>
      <p:pic>
        <p:nvPicPr>
          <p:cNvPr id="13" name="1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618988"/>
            <a:ext cx="1211795" cy="1716335"/>
          </a:xfrm>
          <a:prstGeom prst="rect">
            <a:avLst/>
          </a:prstGeom>
        </p:spPr>
      </p:pic>
      <p:pic>
        <p:nvPicPr>
          <p:cNvPr id="14" name="1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3768" y="3618988"/>
            <a:ext cx="1207760" cy="1710368"/>
          </a:xfrm>
          <a:prstGeom prst="rect">
            <a:avLst/>
          </a:prstGeom>
        </p:spPr>
      </p:pic>
    </p:spTree>
    <p:extLst>
      <p:ext uri="{BB962C8B-B14F-4D97-AF65-F5344CB8AC3E}">
        <p14:creationId xmlns:p14="http://schemas.microsoft.com/office/powerpoint/2010/main" val="1180335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245804"/>
            <a:ext cx="4176252" cy="5279540"/>
          </a:xfrm>
          <a:prstGeom prst="rect">
            <a:avLst/>
          </a:prstGeom>
        </p:spPr>
      </p:pic>
      <p:sp>
        <p:nvSpPr>
          <p:cNvPr id="2" name="1 Título"/>
          <p:cNvSpPr>
            <a:spLocks noGrp="1"/>
          </p:cNvSpPr>
          <p:nvPr>
            <p:ph type="title"/>
          </p:nvPr>
        </p:nvSpPr>
        <p:spPr>
          <a:xfrm>
            <a:off x="971600" y="620688"/>
            <a:ext cx="7415847" cy="720080"/>
          </a:xfrm>
        </p:spPr>
        <p:txBody>
          <a:bodyPr anchor="ctr">
            <a:normAutofit fontScale="90000"/>
          </a:bodyPr>
          <a:lstStyle/>
          <a:p>
            <a:pPr algn="ctr"/>
            <a:r>
              <a:rPr lang="es-ES" sz="3100" dirty="0" smtClean="0">
                <a:solidFill>
                  <a:srgbClr val="030CBD"/>
                </a:solidFill>
                <a:effectLst/>
              </a:rPr>
              <a:t>Independencia de Chile</a:t>
            </a:r>
            <a:br>
              <a:rPr lang="es-ES" sz="3100" dirty="0" smtClean="0">
                <a:solidFill>
                  <a:srgbClr val="030CBD"/>
                </a:solidFill>
                <a:effectLst/>
              </a:rPr>
            </a:br>
            <a:endParaRPr lang="es-CL" sz="3100" dirty="0">
              <a:solidFill>
                <a:srgbClr val="030CBD"/>
              </a:solidFill>
              <a:effectLst/>
            </a:endParaRPr>
          </a:p>
        </p:txBody>
      </p:sp>
      <p:sp>
        <p:nvSpPr>
          <p:cNvPr id="4" name="1 Título"/>
          <p:cNvSpPr txBox="1">
            <a:spLocks/>
          </p:cNvSpPr>
          <p:nvPr/>
        </p:nvSpPr>
        <p:spPr>
          <a:xfrm>
            <a:off x="444692" y="443630"/>
            <a:ext cx="1391004" cy="825130"/>
          </a:xfrm>
          <a:prstGeom prst="rect">
            <a:avLst/>
          </a:prstGeom>
        </p:spPr>
        <p:txBody>
          <a:bodyPr vert="horz" anchor="b">
            <a:noAutofit/>
          </a:bodyPr>
          <a:lstStyle/>
          <a:p>
            <a:pPr algn="ctr">
              <a:lnSpc>
                <a:spcPct val="120000"/>
              </a:lnSpc>
              <a:spcBef>
                <a:spcPct val="0"/>
              </a:spcBef>
              <a:defRPr/>
            </a:pPr>
            <a:r>
              <a:rPr lang="es-ES_tradnl" sz="3600" b="1" dirty="0" smtClean="0">
                <a:solidFill>
                  <a:srgbClr val="030CBD"/>
                </a:solidFill>
                <a:effectLst>
                  <a:outerShdw blurRad="53975" dist="22860" dir="5400000" algn="tl" rotWithShape="0">
                    <a:srgbClr val="000000">
                      <a:alpha val="55000"/>
                    </a:srgbClr>
                  </a:outerShdw>
                </a:effectLst>
              </a:rPr>
              <a:t>13</a:t>
            </a:r>
            <a:endParaRPr lang="es-CL" sz="3600" b="1" dirty="0">
              <a:solidFill>
                <a:srgbClr val="030CBD"/>
              </a:solidFill>
              <a:effectLst>
                <a:outerShdw blurRad="53975" dist="22860" dir="5400000" algn="tl" rotWithShape="0">
                  <a:srgbClr val="000000">
                    <a:alpha val="55000"/>
                  </a:srgbClr>
                </a:outerShdw>
              </a:effectLst>
            </a:endParaRPr>
          </a:p>
        </p:txBody>
      </p:sp>
      <p:sp>
        <p:nvSpPr>
          <p:cNvPr id="11" name="10 Rectángulo redondeado"/>
          <p:cNvSpPr/>
          <p:nvPr/>
        </p:nvSpPr>
        <p:spPr>
          <a:xfrm>
            <a:off x="5004048" y="1052735"/>
            <a:ext cx="3672408" cy="309634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solidFill>
                <a:prstClr val="black"/>
              </a:solidFill>
            </a:endParaRPr>
          </a:p>
        </p:txBody>
      </p:sp>
      <p:sp>
        <p:nvSpPr>
          <p:cNvPr id="12" name="1 Título"/>
          <p:cNvSpPr txBox="1">
            <a:spLocks/>
          </p:cNvSpPr>
          <p:nvPr/>
        </p:nvSpPr>
        <p:spPr>
          <a:xfrm>
            <a:off x="5220072" y="1052736"/>
            <a:ext cx="3240360" cy="2832838"/>
          </a:xfrm>
          <a:prstGeom prst="rect">
            <a:avLst/>
          </a:prstGeom>
        </p:spPr>
        <p:txBody>
          <a:bodyPr vert="horz" anchor="ctr">
            <a:noAutofit/>
          </a:bodyPr>
          <a:lstStyle/>
          <a:p>
            <a:pPr algn="ctr">
              <a:lnSpc>
                <a:spcPct val="120000"/>
              </a:lnSpc>
              <a:spcBef>
                <a:spcPct val="0"/>
              </a:spcBef>
              <a:defRPr/>
            </a:pPr>
            <a:r>
              <a:rPr lang="es-ES" sz="1300" b="1" dirty="0" smtClean="0"/>
              <a:t>José Miguel Carrera dio un nuevo golpe de Estado y se enfrentó con O´Higgins. </a:t>
            </a:r>
          </a:p>
          <a:p>
            <a:pPr algn="ctr">
              <a:lnSpc>
                <a:spcPct val="120000"/>
              </a:lnSpc>
              <a:spcBef>
                <a:spcPct val="0"/>
              </a:spcBef>
              <a:defRPr/>
            </a:pPr>
            <a:r>
              <a:rPr lang="es-ES" sz="1300" b="1" dirty="0" smtClean="0"/>
              <a:t>Ante la aparición de la amenaza realista, los dos caudillos chilenos se reconciliaron para hacer </a:t>
            </a:r>
            <a:r>
              <a:rPr lang="es-ES" sz="1300" b="1" dirty="0" smtClean="0"/>
              <a:t>frente a </a:t>
            </a:r>
            <a:r>
              <a:rPr lang="es-ES" sz="1300" b="1" dirty="0" smtClean="0"/>
              <a:t>la expedición de Mariano Osorio que avanzaba sin pausa hacia Santiago. </a:t>
            </a:r>
            <a:endParaRPr lang="es-CL" sz="1300" b="1" dirty="0">
              <a:solidFill>
                <a:prstClr val="black"/>
              </a:solidFill>
              <a:effectLst>
                <a:outerShdw blurRad="53975" dist="22860" dir="5400000" algn="tl" rotWithShape="0">
                  <a:srgbClr val="000000">
                    <a:alpha val="55000"/>
                  </a:srgbClr>
                </a:outerShdw>
              </a:effectLst>
            </a:endParaRPr>
          </a:p>
        </p:txBody>
      </p:sp>
      <p:sp>
        <p:nvSpPr>
          <p:cNvPr id="17" name="16 Rectángulo redondeado"/>
          <p:cNvSpPr/>
          <p:nvPr/>
        </p:nvSpPr>
        <p:spPr>
          <a:xfrm>
            <a:off x="4860032" y="4365104"/>
            <a:ext cx="3816424" cy="23762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solidFill>
                <a:prstClr val="black"/>
              </a:solidFill>
            </a:endParaRPr>
          </a:p>
        </p:txBody>
      </p:sp>
      <p:sp>
        <p:nvSpPr>
          <p:cNvPr id="18" name="1 Título"/>
          <p:cNvSpPr txBox="1">
            <a:spLocks/>
          </p:cNvSpPr>
          <p:nvPr/>
        </p:nvSpPr>
        <p:spPr>
          <a:xfrm>
            <a:off x="5004048" y="4509121"/>
            <a:ext cx="3600400" cy="2160240"/>
          </a:xfrm>
          <a:prstGeom prst="rect">
            <a:avLst/>
          </a:prstGeom>
        </p:spPr>
        <p:txBody>
          <a:bodyPr vert="horz" anchor="ctr">
            <a:noAutofit/>
          </a:bodyPr>
          <a:lstStyle/>
          <a:p>
            <a:pPr algn="ctr"/>
            <a:r>
              <a:rPr lang="es-ES" sz="1600" b="1" dirty="0" smtClean="0"/>
              <a:t>El objetivo era salvar a la Patria Vieja…</a:t>
            </a:r>
          </a:p>
          <a:p>
            <a:pPr algn="ctr"/>
            <a:r>
              <a:rPr lang="es-ES" sz="1600" b="1" dirty="0" smtClean="0"/>
              <a:t>Pero ya era tarde…el tiempo escaseaba y la preparación para enfrentar al ejército español fue improvisada y sin un plan de defensa claro.</a:t>
            </a:r>
            <a:endParaRPr lang="es-CL" sz="1600" b="1" dirty="0"/>
          </a:p>
        </p:txBody>
      </p:sp>
    </p:spTree>
    <p:extLst>
      <p:ext uri="{BB962C8B-B14F-4D97-AF65-F5344CB8AC3E}">
        <p14:creationId xmlns:p14="http://schemas.microsoft.com/office/powerpoint/2010/main" val="2895427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631" y="2109320"/>
            <a:ext cx="5362924" cy="3911968"/>
          </a:xfrm>
          <a:prstGeom prst="rect">
            <a:avLst/>
          </a:prstGeom>
        </p:spPr>
      </p:pic>
      <p:sp>
        <p:nvSpPr>
          <p:cNvPr id="2" name="1 Título"/>
          <p:cNvSpPr>
            <a:spLocks noGrp="1"/>
          </p:cNvSpPr>
          <p:nvPr>
            <p:ph type="title"/>
          </p:nvPr>
        </p:nvSpPr>
        <p:spPr>
          <a:xfrm>
            <a:off x="1115616" y="620688"/>
            <a:ext cx="7415847" cy="720080"/>
          </a:xfrm>
        </p:spPr>
        <p:txBody>
          <a:bodyPr anchor="ctr">
            <a:normAutofit fontScale="90000"/>
          </a:bodyPr>
          <a:lstStyle/>
          <a:p>
            <a:pPr algn="ctr"/>
            <a:r>
              <a:rPr lang="es-ES" sz="3100" dirty="0" smtClean="0">
                <a:solidFill>
                  <a:srgbClr val="030CBD"/>
                </a:solidFill>
                <a:effectLst/>
              </a:rPr>
              <a:t>Independencia de Chile</a:t>
            </a:r>
            <a:br>
              <a:rPr lang="es-ES" sz="3100" dirty="0" smtClean="0">
                <a:solidFill>
                  <a:srgbClr val="030CBD"/>
                </a:solidFill>
                <a:effectLst/>
              </a:rPr>
            </a:br>
            <a:endParaRPr lang="es-CL" sz="3100" dirty="0">
              <a:solidFill>
                <a:srgbClr val="030CBD"/>
              </a:solidFill>
              <a:effectLst/>
            </a:endParaRPr>
          </a:p>
        </p:txBody>
      </p:sp>
      <p:sp>
        <p:nvSpPr>
          <p:cNvPr id="4" name="1 Título"/>
          <p:cNvSpPr txBox="1">
            <a:spLocks/>
          </p:cNvSpPr>
          <p:nvPr/>
        </p:nvSpPr>
        <p:spPr>
          <a:xfrm>
            <a:off x="444692" y="443630"/>
            <a:ext cx="1246988" cy="825130"/>
          </a:xfrm>
          <a:prstGeom prst="rect">
            <a:avLst/>
          </a:prstGeom>
        </p:spPr>
        <p:txBody>
          <a:bodyPr vert="horz" anchor="b">
            <a:noAutofit/>
          </a:bodyPr>
          <a:lstStyle/>
          <a:p>
            <a:pPr algn="ctr">
              <a:lnSpc>
                <a:spcPct val="120000"/>
              </a:lnSpc>
              <a:spcBef>
                <a:spcPct val="0"/>
              </a:spcBef>
              <a:defRPr/>
            </a:pPr>
            <a:r>
              <a:rPr lang="es-ES_tradnl" sz="3600" b="1" dirty="0" smtClean="0">
                <a:solidFill>
                  <a:srgbClr val="030CBD"/>
                </a:solidFill>
                <a:effectLst>
                  <a:outerShdw blurRad="53975" dist="22860" dir="5400000" algn="tl" rotWithShape="0">
                    <a:srgbClr val="000000">
                      <a:alpha val="55000"/>
                    </a:srgbClr>
                  </a:outerShdw>
                </a:effectLst>
              </a:rPr>
              <a:t>14</a:t>
            </a:r>
            <a:endParaRPr lang="es-CL" sz="3600" b="1" dirty="0">
              <a:solidFill>
                <a:srgbClr val="030CBD"/>
              </a:solidFill>
              <a:effectLst>
                <a:outerShdw blurRad="53975" dist="22860" dir="5400000" algn="tl" rotWithShape="0">
                  <a:srgbClr val="000000">
                    <a:alpha val="55000"/>
                  </a:srgbClr>
                </a:outerShdw>
              </a:effectLst>
            </a:endParaRPr>
          </a:p>
        </p:txBody>
      </p:sp>
      <p:sp>
        <p:nvSpPr>
          <p:cNvPr id="11" name="10 Rectángulo redondeado"/>
          <p:cNvSpPr/>
          <p:nvPr/>
        </p:nvSpPr>
        <p:spPr>
          <a:xfrm>
            <a:off x="1453606" y="1106024"/>
            <a:ext cx="6142730" cy="108012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solidFill>
                <a:prstClr val="black"/>
              </a:solidFill>
            </a:endParaRPr>
          </a:p>
        </p:txBody>
      </p:sp>
      <p:sp>
        <p:nvSpPr>
          <p:cNvPr id="12" name="1 Título"/>
          <p:cNvSpPr txBox="1">
            <a:spLocks/>
          </p:cNvSpPr>
          <p:nvPr/>
        </p:nvSpPr>
        <p:spPr>
          <a:xfrm>
            <a:off x="1547664" y="1250040"/>
            <a:ext cx="6048672" cy="882816"/>
          </a:xfrm>
          <a:prstGeom prst="rect">
            <a:avLst/>
          </a:prstGeom>
        </p:spPr>
        <p:txBody>
          <a:bodyPr vert="horz" anchor="ctr">
            <a:noAutofit/>
          </a:bodyPr>
          <a:lstStyle/>
          <a:p>
            <a:pPr algn="ctr">
              <a:lnSpc>
                <a:spcPct val="120000"/>
              </a:lnSpc>
              <a:spcBef>
                <a:spcPct val="0"/>
              </a:spcBef>
              <a:defRPr/>
            </a:pPr>
            <a:r>
              <a:rPr lang="es-ES" sz="1300" b="1" dirty="0" smtClean="0"/>
              <a:t>Luego de un sinnúmero de errores, comunicaciones poco claras, falta de mando y poca previsión, las fuerzas de Bernardo O´Higgins fueron encerradas por </a:t>
            </a:r>
            <a:r>
              <a:rPr lang="es-ES" sz="1300" b="1" dirty="0" smtClean="0"/>
              <a:t>los </a:t>
            </a:r>
            <a:r>
              <a:rPr lang="es-ES" sz="1300" b="1" dirty="0" smtClean="0"/>
              <a:t>realistas en la ciudad de Rancagua.</a:t>
            </a:r>
            <a:endParaRPr lang="es-CL" sz="1300" b="1" dirty="0">
              <a:solidFill>
                <a:prstClr val="black"/>
              </a:solidFill>
              <a:effectLst>
                <a:outerShdw blurRad="53975" dist="22860" dir="5400000" algn="tl" rotWithShape="0">
                  <a:srgbClr val="000000">
                    <a:alpha val="55000"/>
                  </a:srgbClr>
                </a:outerShdw>
              </a:effectLst>
            </a:endParaRPr>
          </a:p>
        </p:txBody>
      </p:sp>
      <p:sp>
        <p:nvSpPr>
          <p:cNvPr id="17" name="16 Rectángulo redondeado"/>
          <p:cNvSpPr/>
          <p:nvPr/>
        </p:nvSpPr>
        <p:spPr>
          <a:xfrm>
            <a:off x="827584" y="5661248"/>
            <a:ext cx="7457018" cy="93610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solidFill>
                <a:prstClr val="black"/>
              </a:solidFill>
            </a:endParaRPr>
          </a:p>
        </p:txBody>
      </p:sp>
      <p:sp>
        <p:nvSpPr>
          <p:cNvPr id="18" name="1 Título"/>
          <p:cNvSpPr txBox="1">
            <a:spLocks/>
          </p:cNvSpPr>
          <p:nvPr/>
        </p:nvSpPr>
        <p:spPr>
          <a:xfrm>
            <a:off x="814173" y="5517232"/>
            <a:ext cx="7485963" cy="1224134"/>
          </a:xfrm>
          <a:prstGeom prst="rect">
            <a:avLst/>
          </a:prstGeom>
        </p:spPr>
        <p:txBody>
          <a:bodyPr vert="horz" anchor="ctr">
            <a:noAutofit/>
          </a:bodyPr>
          <a:lstStyle/>
          <a:p>
            <a:pPr algn="ctr"/>
            <a:r>
              <a:rPr lang="es-ES" sz="1600" b="1" dirty="0" smtClean="0"/>
              <a:t>Decididos a resistir sin rendirse, 1.700 patriotas combatieron a 5 mil realistas durante los días 1 y 2 de octubre de 1814.</a:t>
            </a:r>
            <a:endParaRPr lang="es-CL" sz="1600" b="1" dirty="0"/>
          </a:p>
        </p:txBody>
      </p:sp>
    </p:spTree>
    <p:extLst>
      <p:ext uri="{BB962C8B-B14F-4D97-AF65-F5344CB8AC3E}">
        <p14:creationId xmlns:p14="http://schemas.microsoft.com/office/powerpoint/2010/main" val="4049689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9748" y="1663552"/>
            <a:ext cx="7124700" cy="4318000"/>
          </a:xfrm>
          <a:prstGeom prst="rect">
            <a:avLst/>
          </a:prstGeom>
        </p:spPr>
      </p:pic>
      <p:sp>
        <p:nvSpPr>
          <p:cNvPr id="2" name="1 Título"/>
          <p:cNvSpPr>
            <a:spLocks noGrp="1"/>
          </p:cNvSpPr>
          <p:nvPr>
            <p:ph type="title"/>
          </p:nvPr>
        </p:nvSpPr>
        <p:spPr>
          <a:xfrm>
            <a:off x="1115616" y="620688"/>
            <a:ext cx="7415847" cy="720080"/>
          </a:xfrm>
        </p:spPr>
        <p:txBody>
          <a:bodyPr anchor="ctr">
            <a:normAutofit fontScale="90000"/>
          </a:bodyPr>
          <a:lstStyle/>
          <a:p>
            <a:pPr algn="ctr"/>
            <a:r>
              <a:rPr lang="es-ES" sz="3100" dirty="0" smtClean="0">
                <a:solidFill>
                  <a:srgbClr val="030CBD"/>
                </a:solidFill>
                <a:effectLst/>
              </a:rPr>
              <a:t>Independencia de Chile</a:t>
            </a:r>
            <a:br>
              <a:rPr lang="es-ES" sz="3100" dirty="0" smtClean="0">
                <a:solidFill>
                  <a:srgbClr val="030CBD"/>
                </a:solidFill>
                <a:effectLst/>
              </a:rPr>
            </a:br>
            <a:endParaRPr lang="es-CL" sz="3100" dirty="0">
              <a:solidFill>
                <a:srgbClr val="030CBD"/>
              </a:solidFill>
              <a:effectLst/>
            </a:endParaRPr>
          </a:p>
        </p:txBody>
      </p:sp>
      <p:sp>
        <p:nvSpPr>
          <p:cNvPr id="4" name="1 Título"/>
          <p:cNvSpPr txBox="1">
            <a:spLocks/>
          </p:cNvSpPr>
          <p:nvPr/>
        </p:nvSpPr>
        <p:spPr>
          <a:xfrm>
            <a:off x="444692" y="443630"/>
            <a:ext cx="1391004" cy="825130"/>
          </a:xfrm>
          <a:prstGeom prst="rect">
            <a:avLst/>
          </a:prstGeom>
        </p:spPr>
        <p:txBody>
          <a:bodyPr vert="horz" anchor="b">
            <a:noAutofit/>
          </a:bodyPr>
          <a:lstStyle/>
          <a:p>
            <a:pPr algn="ctr">
              <a:lnSpc>
                <a:spcPct val="120000"/>
              </a:lnSpc>
              <a:spcBef>
                <a:spcPct val="0"/>
              </a:spcBef>
              <a:defRPr/>
            </a:pPr>
            <a:r>
              <a:rPr lang="es-ES_tradnl" sz="3600" b="1" dirty="0" smtClean="0">
                <a:solidFill>
                  <a:srgbClr val="030CBD"/>
                </a:solidFill>
                <a:effectLst>
                  <a:outerShdw blurRad="53975" dist="22860" dir="5400000" algn="tl" rotWithShape="0">
                    <a:srgbClr val="000000">
                      <a:alpha val="55000"/>
                    </a:srgbClr>
                  </a:outerShdw>
                </a:effectLst>
              </a:rPr>
              <a:t>15</a:t>
            </a:r>
            <a:endParaRPr lang="es-CL" sz="3600" b="1" dirty="0">
              <a:solidFill>
                <a:srgbClr val="030CBD"/>
              </a:solidFill>
              <a:effectLst>
                <a:outerShdw blurRad="53975" dist="22860" dir="5400000" algn="tl" rotWithShape="0">
                  <a:srgbClr val="000000">
                    <a:alpha val="55000"/>
                  </a:srgbClr>
                </a:outerShdw>
              </a:effectLst>
            </a:endParaRPr>
          </a:p>
        </p:txBody>
      </p:sp>
      <p:sp>
        <p:nvSpPr>
          <p:cNvPr id="11" name="10 Rectángulo redondeado"/>
          <p:cNvSpPr/>
          <p:nvPr/>
        </p:nvSpPr>
        <p:spPr>
          <a:xfrm>
            <a:off x="755576" y="1268760"/>
            <a:ext cx="3384376" cy="20162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solidFill>
                <a:prstClr val="black"/>
              </a:solidFill>
            </a:endParaRPr>
          </a:p>
        </p:txBody>
      </p:sp>
      <p:sp>
        <p:nvSpPr>
          <p:cNvPr id="12" name="1 Título"/>
          <p:cNvSpPr txBox="1">
            <a:spLocks/>
          </p:cNvSpPr>
          <p:nvPr/>
        </p:nvSpPr>
        <p:spPr>
          <a:xfrm>
            <a:off x="755576" y="1124744"/>
            <a:ext cx="3384376" cy="2304256"/>
          </a:xfrm>
          <a:prstGeom prst="rect">
            <a:avLst/>
          </a:prstGeom>
        </p:spPr>
        <p:txBody>
          <a:bodyPr vert="horz" anchor="ctr">
            <a:noAutofit/>
          </a:bodyPr>
          <a:lstStyle/>
          <a:p>
            <a:pPr algn="ctr">
              <a:lnSpc>
                <a:spcPct val="120000"/>
              </a:lnSpc>
              <a:spcBef>
                <a:spcPct val="0"/>
              </a:spcBef>
              <a:defRPr/>
            </a:pPr>
            <a:r>
              <a:rPr lang="es-ES" sz="1300" b="1" dirty="0" smtClean="0"/>
              <a:t>Tras un intento fallido de rescate por parte de la división de Carrera, O´Higgins se vio obligado a abandonar la situada y destruida Rancagua. En una carga furiosa, él y </a:t>
            </a:r>
            <a:r>
              <a:rPr lang="es-ES" sz="1300" b="1" dirty="0" smtClean="0"/>
              <a:t> </a:t>
            </a:r>
            <a:r>
              <a:rPr lang="es-ES" sz="1300" b="1" dirty="0" smtClean="0"/>
              <a:t>300 </a:t>
            </a:r>
            <a:r>
              <a:rPr lang="es-ES" sz="1300" b="1" dirty="0" smtClean="0"/>
              <a:t>jinetes </a:t>
            </a:r>
            <a:r>
              <a:rPr lang="es-ES" sz="1300" b="1" dirty="0" smtClean="0"/>
              <a:t>pudieron salir del encierro…</a:t>
            </a:r>
            <a:endParaRPr lang="es-CL" sz="1300" b="1" dirty="0">
              <a:solidFill>
                <a:prstClr val="black"/>
              </a:solidFill>
              <a:effectLst>
                <a:outerShdw blurRad="53975" dist="22860" dir="5400000" algn="tl" rotWithShape="0">
                  <a:srgbClr val="000000">
                    <a:alpha val="55000"/>
                  </a:srgbClr>
                </a:outerShdw>
              </a:effectLst>
            </a:endParaRPr>
          </a:p>
        </p:txBody>
      </p:sp>
      <p:sp>
        <p:nvSpPr>
          <p:cNvPr id="17" name="16 Rectángulo redondeado"/>
          <p:cNvSpPr/>
          <p:nvPr/>
        </p:nvSpPr>
        <p:spPr>
          <a:xfrm>
            <a:off x="1075422" y="5949280"/>
            <a:ext cx="7457018" cy="64807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solidFill>
                <a:prstClr val="black"/>
              </a:solidFill>
            </a:endParaRPr>
          </a:p>
        </p:txBody>
      </p:sp>
      <p:sp>
        <p:nvSpPr>
          <p:cNvPr id="18" name="1 Título"/>
          <p:cNvSpPr txBox="1">
            <a:spLocks/>
          </p:cNvSpPr>
          <p:nvPr/>
        </p:nvSpPr>
        <p:spPr>
          <a:xfrm>
            <a:off x="974469" y="5805264"/>
            <a:ext cx="7485963" cy="936102"/>
          </a:xfrm>
          <a:prstGeom prst="rect">
            <a:avLst/>
          </a:prstGeom>
        </p:spPr>
        <p:txBody>
          <a:bodyPr vert="horz" anchor="ctr">
            <a:noAutofit/>
          </a:bodyPr>
          <a:lstStyle/>
          <a:p>
            <a:pPr algn="ctr"/>
            <a:r>
              <a:rPr lang="es-ES" sz="1600" b="1" dirty="0" smtClean="0"/>
              <a:t>El desastre de Rancagua marcaba el fin de la Patria Vieja…</a:t>
            </a:r>
            <a:endParaRPr lang="es-CL" sz="1600" b="1" dirty="0"/>
          </a:p>
        </p:txBody>
      </p:sp>
    </p:spTree>
    <p:extLst>
      <p:ext uri="{BB962C8B-B14F-4D97-AF65-F5344CB8AC3E}">
        <p14:creationId xmlns:p14="http://schemas.microsoft.com/office/powerpoint/2010/main" val="2633601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7868" y="3645024"/>
            <a:ext cx="5240596" cy="2840997"/>
          </a:xfrm>
          <a:prstGeom prst="rect">
            <a:avLst/>
          </a:prstGeom>
        </p:spPr>
      </p:pic>
      <p:sp>
        <p:nvSpPr>
          <p:cNvPr id="19" name="18 Rectángulo redondeado"/>
          <p:cNvSpPr/>
          <p:nvPr/>
        </p:nvSpPr>
        <p:spPr>
          <a:xfrm>
            <a:off x="597092" y="3789040"/>
            <a:ext cx="2970076" cy="165618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solidFill>
                <a:prstClr val="black"/>
              </a:solidFill>
            </a:endParaRP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92" y="1196753"/>
            <a:ext cx="5707516" cy="2349268"/>
          </a:xfrm>
          <a:prstGeom prst="rect">
            <a:avLst/>
          </a:prstGeom>
        </p:spPr>
      </p:pic>
      <p:sp>
        <p:nvSpPr>
          <p:cNvPr id="2" name="1 Título"/>
          <p:cNvSpPr>
            <a:spLocks noGrp="1"/>
          </p:cNvSpPr>
          <p:nvPr>
            <p:ph type="title"/>
          </p:nvPr>
        </p:nvSpPr>
        <p:spPr>
          <a:xfrm>
            <a:off x="1115616" y="620688"/>
            <a:ext cx="7415847" cy="720080"/>
          </a:xfrm>
        </p:spPr>
        <p:txBody>
          <a:bodyPr anchor="ctr">
            <a:normAutofit fontScale="90000"/>
          </a:bodyPr>
          <a:lstStyle/>
          <a:p>
            <a:pPr algn="ctr"/>
            <a:r>
              <a:rPr lang="es-ES" sz="3100" dirty="0" smtClean="0">
                <a:solidFill>
                  <a:srgbClr val="030CBD"/>
                </a:solidFill>
                <a:effectLst/>
              </a:rPr>
              <a:t>Independencia de Chile</a:t>
            </a:r>
            <a:br>
              <a:rPr lang="es-ES" sz="3100" dirty="0" smtClean="0">
                <a:solidFill>
                  <a:srgbClr val="030CBD"/>
                </a:solidFill>
                <a:effectLst/>
              </a:rPr>
            </a:br>
            <a:endParaRPr lang="es-CL" sz="3100" dirty="0">
              <a:solidFill>
                <a:srgbClr val="030CBD"/>
              </a:solidFill>
              <a:effectLst/>
            </a:endParaRPr>
          </a:p>
        </p:txBody>
      </p:sp>
      <p:sp>
        <p:nvSpPr>
          <p:cNvPr id="4" name="1 Título"/>
          <p:cNvSpPr txBox="1">
            <a:spLocks/>
          </p:cNvSpPr>
          <p:nvPr/>
        </p:nvSpPr>
        <p:spPr>
          <a:xfrm>
            <a:off x="444692" y="443630"/>
            <a:ext cx="1174980" cy="825130"/>
          </a:xfrm>
          <a:prstGeom prst="rect">
            <a:avLst/>
          </a:prstGeom>
        </p:spPr>
        <p:txBody>
          <a:bodyPr vert="horz" anchor="b">
            <a:noAutofit/>
          </a:bodyPr>
          <a:lstStyle/>
          <a:p>
            <a:pPr algn="ctr">
              <a:lnSpc>
                <a:spcPct val="120000"/>
              </a:lnSpc>
              <a:spcBef>
                <a:spcPct val="0"/>
              </a:spcBef>
              <a:defRPr/>
            </a:pPr>
            <a:r>
              <a:rPr lang="es-ES_tradnl" sz="3600" b="1" dirty="0" smtClean="0">
                <a:solidFill>
                  <a:srgbClr val="030CBD"/>
                </a:solidFill>
                <a:effectLst>
                  <a:outerShdw blurRad="53975" dist="22860" dir="5400000" algn="tl" rotWithShape="0">
                    <a:srgbClr val="000000">
                      <a:alpha val="55000"/>
                    </a:srgbClr>
                  </a:outerShdw>
                </a:effectLst>
              </a:rPr>
              <a:t>16</a:t>
            </a:r>
            <a:endParaRPr lang="es-CL" sz="3600" b="1" dirty="0">
              <a:solidFill>
                <a:srgbClr val="030CBD"/>
              </a:solidFill>
              <a:effectLst>
                <a:outerShdw blurRad="53975" dist="22860" dir="5400000" algn="tl" rotWithShape="0">
                  <a:srgbClr val="000000">
                    <a:alpha val="55000"/>
                  </a:srgbClr>
                </a:outerShdw>
              </a:effectLst>
            </a:endParaRPr>
          </a:p>
        </p:txBody>
      </p:sp>
      <p:sp>
        <p:nvSpPr>
          <p:cNvPr id="11" name="10 Rectángulo redondeado"/>
          <p:cNvSpPr/>
          <p:nvPr/>
        </p:nvSpPr>
        <p:spPr>
          <a:xfrm>
            <a:off x="6224216" y="1268760"/>
            <a:ext cx="2524248" cy="20882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solidFill>
                <a:prstClr val="black"/>
              </a:solidFill>
            </a:endParaRPr>
          </a:p>
        </p:txBody>
      </p:sp>
      <p:sp>
        <p:nvSpPr>
          <p:cNvPr id="12" name="1 Título"/>
          <p:cNvSpPr txBox="1">
            <a:spLocks/>
          </p:cNvSpPr>
          <p:nvPr/>
        </p:nvSpPr>
        <p:spPr>
          <a:xfrm>
            <a:off x="6258661" y="1163072"/>
            <a:ext cx="2480389" cy="2315444"/>
          </a:xfrm>
          <a:prstGeom prst="rect">
            <a:avLst/>
          </a:prstGeom>
        </p:spPr>
        <p:txBody>
          <a:bodyPr vert="horz" anchor="ctr">
            <a:noAutofit/>
          </a:bodyPr>
          <a:lstStyle/>
          <a:p>
            <a:pPr algn="ctr">
              <a:lnSpc>
                <a:spcPct val="120000"/>
              </a:lnSpc>
              <a:spcBef>
                <a:spcPct val="0"/>
              </a:spcBef>
              <a:defRPr/>
            </a:pPr>
            <a:r>
              <a:rPr lang="es-ES" sz="1300" b="1" dirty="0" smtClean="0"/>
              <a:t>Los patriotas debieron huir rápidamente hacia Argentina. </a:t>
            </a:r>
          </a:p>
          <a:p>
            <a:pPr algn="ctr">
              <a:lnSpc>
                <a:spcPct val="120000"/>
              </a:lnSpc>
              <a:spcBef>
                <a:spcPct val="0"/>
              </a:spcBef>
              <a:defRPr/>
            </a:pPr>
            <a:r>
              <a:rPr lang="es-ES" sz="1300" b="1" dirty="0" smtClean="0"/>
              <a:t>José Miguel Carrera no volvería nunca más a su patria…</a:t>
            </a:r>
            <a:endParaRPr lang="es-CL" sz="1300" b="1" dirty="0">
              <a:solidFill>
                <a:prstClr val="black"/>
              </a:solidFill>
              <a:effectLst>
                <a:outerShdw blurRad="53975" dist="22860" dir="5400000" algn="tl" rotWithShape="0">
                  <a:srgbClr val="000000">
                    <a:alpha val="55000"/>
                  </a:srgbClr>
                </a:outerShdw>
              </a:effectLst>
            </a:endParaRPr>
          </a:p>
        </p:txBody>
      </p:sp>
      <p:sp>
        <p:nvSpPr>
          <p:cNvPr id="15" name="1 Título"/>
          <p:cNvSpPr txBox="1">
            <a:spLocks/>
          </p:cNvSpPr>
          <p:nvPr/>
        </p:nvSpPr>
        <p:spPr>
          <a:xfrm>
            <a:off x="683568" y="3861048"/>
            <a:ext cx="2824300" cy="1512168"/>
          </a:xfrm>
          <a:prstGeom prst="rect">
            <a:avLst/>
          </a:prstGeom>
        </p:spPr>
        <p:txBody>
          <a:bodyPr vert="horz" anchor="ctr">
            <a:noAutofit/>
          </a:bodyPr>
          <a:lstStyle/>
          <a:p>
            <a:pPr algn="ctr">
              <a:lnSpc>
                <a:spcPct val="120000"/>
              </a:lnSpc>
              <a:spcBef>
                <a:spcPct val="0"/>
              </a:spcBef>
              <a:defRPr/>
            </a:pPr>
            <a:r>
              <a:rPr lang="es-ES" sz="1300" b="1" dirty="0" smtClean="0"/>
              <a:t>Muchos </a:t>
            </a:r>
            <a:r>
              <a:rPr lang="es-ES" sz="1300" b="1" dirty="0" smtClean="0"/>
              <a:t>patriotas huyeron </a:t>
            </a:r>
            <a:r>
              <a:rPr lang="es-ES" sz="1300" b="1" dirty="0" smtClean="0"/>
              <a:t>con sus familias y unas pocas pertenencias hacia la ciudad de Mendoza.</a:t>
            </a:r>
            <a:endParaRPr lang="es-CL" sz="1300" b="1" dirty="0">
              <a:solidFill>
                <a:prstClr val="black"/>
              </a:solidFill>
              <a:effectLst>
                <a:outerShdw blurRad="53975" dist="22860" dir="5400000" algn="tl" rotWithShape="0">
                  <a:srgbClr val="000000">
                    <a:alpha val="55000"/>
                  </a:srgbClr>
                </a:outerShdw>
              </a:effectLst>
            </a:endParaRPr>
          </a:p>
        </p:txBody>
      </p:sp>
    </p:spTree>
    <p:extLst>
      <p:ext uri="{BB962C8B-B14F-4D97-AF65-F5344CB8AC3E}">
        <p14:creationId xmlns:p14="http://schemas.microsoft.com/office/powerpoint/2010/main" val="807085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652847"/>
            <a:ext cx="4063047" cy="4088521"/>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2311" y="2769792"/>
            <a:ext cx="3398520" cy="3962400"/>
          </a:xfrm>
          <a:prstGeom prst="rect">
            <a:avLst/>
          </a:prstGeom>
        </p:spPr>
      </p:pic>
      <p:sp>
        <p:nvSpPr>
          <p:cNvPr id="2" name="1 Título"/>
          <p:cNvSpPr>
            <a:spLocks noGrp="1"/>
          </p:cNvSpPr>
          <p:nvPr>
            <p:ph type="title"/>
          </p:nvPr>
        </p:nvSpPr>
        <p:spPr>
          <a:xfrm>
            <a:off x="1115616" y="620688"/>
            <a:ext cx="7415847" cy="720080"/>
          </a:xfrm>
        </p:spPr>
        <p:txBody>
          <a:bodyPr anchor="ctr">
            <a:normAutofit fontScale="90000"/>
          </a:bodyPr>
          <a:lstStyle/>
          <a:p>
            <a:pPr algn="ctr"/>
            <a:r>
              <a:rPr lang="es-ES" sz="3100" dirty="0" smtClean="0">
                <a:solidFill>
                  <a:srgbClr val="030CBD"/>
                </a:solidFill>
                <a:effectLst/>
              </a:rPr>
              <a:t>Independencia de Chile</a:t>
            </a:r>
            <a:br>
              <a:rPr lang="es-ES" sz="3100" dirty="0" smtClean="0">
                <a:solidFill>
                  <a:srgbClr val="030CBD"/>
                </a:solidFill>
                <a:effectLst/>
              </a:rPr>
            </a:br>
            <a:endParaRPr lang="es-CL" sz="3100" dirty="0">
              <a:solidFill>
                <a:srgbClr val="030CBD"/>
              </a:solidFill>
              <a:effectLst/>
            </a:endParaRPr>
          </a:p>
        </p:txBody>
      </p:sp>
      <p:sp>
        <p:nvSpPr>
          <p:cNvPr id="4" name="1 Título"/>
          <p:cNvSpPr txBox="1">
            <a:spLocks/>
          </p:cNvSpPr>
          <p:nvPr/>
        </p:nvSpPr>
        <p:spPr>
          <a:xfrm>
            <a:off x="444692" y="443630"/>
            <a:ext cx="1174980" cy="825130"/>
          </a:xfrm>
          <a:prstGeom prst="rect">
            <a:avLst/>
          </a:prstGeom>
        </p:spPr>
        <p:txBody>
          <a:bodyPr vert="horz" anchor="b">
            <a:noAutofit/>
          </a:bodyPr>
          <a:lstStyle/>
          <a:p>
            <a:pPr algn="ctr">
              <a:lnSpc>
                <a:spcPct val="120000"/>
              </a:lnSpc>
              <a:spcBef>
                <a:spcPct val="0"/>
              </a:spcBef>
              <a:defRPr/>
            </a:pPr>
            <a:r>
              <a:rPr lang="es-ES_tradnl" sz="3600" b="1" dirty="0" smtClean="0">
                <a:solidFill>
                  <a:srgbClr val="030CBD"/>
                </a:solidFill>
                <a:effectLst>
                  <a:outerShdw blurRad="53975" dist="22860" dir="5400000" algn="tl" rotWithShape="0">
                    <a:srgbClr val="000000">
                      <a:alpha val="55000"/>
                    </a:srgbClr>
                  </a:outerShdw>
                </a:effectLst>
              </a:rPr>
              <a:t>17</a:t>
            </a:r>
            <a:endParaRPr lang="es-CL" sz="3600" b="1" dirty="0">
              <a:solidFill>
                <a:srgbClr val="030CBD"/>
              </a:solidFill>
              <a:effectLst>
                <a:outerShdw blurRad="53975" dist="22860" dir="5400000" algn="tl" rotWithShape="0">
                  <a:srgbClr val="000000">
                    <a:alpha val="55000"/>
                  </a:srgbClr>
                </a:outerShdw>
              </a:effectLst>
            </a:endParaRPr>
          </a:p>
        </p:txBody>
      </p:sp>
      <p:sp>
        <p:nvSpPr>
          <p:cNvPr id="11" name="10 Rectángulo redondeado"/>
          <p:cNvSpPr/>
          <p:nvPr/>
        </p:nvSpPr>
        <p:spPr>
          <a:xfrm>
            <a:off x="899592" y="1124743"/>
            <a:ext cx="7344816" cy="158417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solidFill>
                <a:prstClr val="black"/>
              </a:solidFill>
            </a:endParaRPr>
          </a:p>
        </p:txBody>
      </p:sp>
      <p:sp>
        <p:nvSpPr>
          <p:cNvPr id="12" name="1 Título"/>
          <p:cNvSpPr txBox="1">
            <a:spLocks/>
          </p:cNvSpPr>
          <p:nvPr/>
        </p:nvSpPr>
        <p:spPr>
          <a:xfrm>
            <a:off x="899592" y="1124743"/>
            <a:ext cx="7344816" cy="1512169"/>
          </a:xfrm>
          <a:prstGeom prst="rect">
            <a:avLst/>
          </a:prstGeom>
        </p:spPr>
        <p:txBody>
          <a:bodyPr vert="horz" anchor="ctr">
            <a:noAutofit/>
          </a:bodyPr>
          <a:lstStyle/>
          <a:p>
            <a:pPr algn="ctr">
              <a:lnSpc>
                <a:spcPct val="120000"/>
              </a:lnSpc>
              <a:spcBef>
                <a:spcPct val="0"/>
              </a:spcBef>
              <a:defRPr/>
            </a:pPr>
            <a:endParaRPr lang="es-ES" sz="1300" b="1" dirty="0" smtClean="0"/>
          </a:p>
          <a:p>
            <a:pPr algn="ctr">
              <a:lnSpc>
                <a:spcPct val="120000"/>
              </a:lnSpc>
              <a:spcBef>
                <a:spcPct val="0"/>
              </a:spcBef>
              <a:defRPr/>
            </a:pPr>
            <a:r>
              <a:rPr lang="es-ES" sz="1600" b="1" dirty="0" smtClean="0"/>
              <a:t>La Reconquista (1814 – 1817)</a:t>
            </a:r>
          </a:p>
          <a:p>
            <a:pPr algn="ctr">
              <a:lnSpc>
                <a:spcPct val="120000"/>
              </a:lnSpc>
              <a:spcBef>
                <a:spcPct val="0"/>
              </a:spcBef>
              <a:defRPr/>
            </a:pPr>
            <a:endParaRPr lang="es-ES" sz="1300" b="1" dirty="0" smtClean="0"/>
          </a:p>
          <a:p>
            <a:pPr algn="ctr">
              <a:lnSpc>
                <a:spcPct val="120000"/>
              </a:lnSpc>
              <a:spcBef>
                <a:spcPct val="0"/>
              </a:spcBef>
              <a:defRPr/>
            </a:pPr>
            <a:r>
              <a:rPr lang="es-ES" sz="1300" b="1" dirty="0" smtClean="0"/>
              <a:t>Se volvió a instalar el gobierno español en Chile. Algunos patriotas fueron llevados al destierro en la isla de Juan Fernández. Comenzó un periodo de represión, ejecutado por el regimiento español de los Talaveras. Ante esto hubo ejemplos de valentía y patriotismo como el de Paula </a:t>
            </a:r>
            <a:r>
              <a:rPr lang="es-ES" sz="1300" b="1" dirty="0" err="1" smtClean="0"/>
              <a:t>Jaraquemada</a:t>
            </a:r>
            <a:r>
              <a:rPr lang="es-ES" sz="1300" b="1" dirty="0" smtClean="0"/>
              <a:t>.</a:t>
            </a:r>
          </a:p>
          <a:p>
            <a:pPr algn="ctr">
              <a:lnSpc>
                <a:spcPct val="120000"/>
              </a:lnSpc>
              <a:spcBef>
                <a:spcPct val="0"/>
              </a:spcBef>
              <a:defRPr/>
            </a:pPr>
            <a:endParaRPr lang="es-CL" sz="1300" b="1" dirty="0">
              <a:solidFill>
                <a:prstClr val="black"/>
              </a:solidFill>
              <a:effectLst>
                <a:outerShdw blurRad="53975" dist="22860" dir="5400000" algn="tl" rotWithShape="0">
                  <a:srgbClr val="000000">
                    <a:alpha val="55000"/>
                  </a:srgbClr>
                </a:outerShdw>
              </a:effectLst>
            </a:endParaRPr>
          </a:p>
        </p:txBody>
      </p:sp>
    </p:spTree>
    <p:extLst>
      <p:ext uri="{BB962C8B-B14F-4D97-AF65-F5344CB8AC3E}">
        <p14:creationId xmlns:p14="http://schemas.microsoft.com/office/powerpoint/2010/main" val="753186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9" y="1184434"/>
            <a:ext cx="4104456" cy="4740201"/>
          </a:xfrm>
          <a:prstGeom prst="rect">
            <a:avLst/>
          </a:prstGeom>
        </p:spPr>
      </p:pic>
      <p:sp>
        <p:nvSpPr>
          <p:cNvPr id="2" name="1 Título"/>
          <p:cNvSpPr>
            <a:spLocks noGrp="1"/>
          </p:cNvSpPr>
          <p:nvPr>
            <p:ph type="title"/>
          </p:nvPr>
        </p:nvSpPr>
        <p:spPr>
          <a:xfrm>
            <a:off x="1115616" y="620688"/>
            <a:ext cx="7415847" cy="720080"/>
          </a:xfrm>
        </p:spPr>
        <p:txBody>
          <a:bodyPr anchor="ctr">
            <a:normAutofit fontScale="90000"/>
          </a:bodyPr>
          <a:lstStyle/>
          <a:p>
            <a:pPr algn="ctr"/>
            <a:r>
              <a:rPr lang="es-ES" sz="3100" dirty="0" smtClean="0">
                <a:solidFill>
                  <a:srgbClr val="030CBD"/>
                </a:solidFill>
                <a:effectLst/>
              </a:rPr>
              <a:t>Independencia de Chile</a:t>
            </a:r>
            <a:br>
              <a:rPr lang="es-ES" sz="3100" dirty="0" smtClean="0">
                <a:solidFill>
                  <a:srgbClr val="030CBD"/>
                </a:solidFill>
                <a:effectLst/>
              </a:rPr>
            </a:br>
            <a:endParaRPr lang="es-CL" sz="3100" dirty="0">
              <a:solidFill>
                <a:srgbClr val="030CBD"/>
              </a:solidFill>
              <a:effectLst/>
            </a:endParaRPr>
          </a:p>
        </p:txBody>
      </p:sp>
      <p:sp>
        <p:nvSpPr>
          <p:cNvPr id="4" name="1 Título"/>
          <p:cNvSpPr txBox="1">
            <a:spLocks/>
          </p:cNvSpPr>
          <p:nvPr/>
        </p:nvSpPr>
        <p:spPr>
          <a:xfrm>
            <a:off x="444692" y="443630"/>
            <a:ext cx="1246988" cy="825130"/>
          </a:xfrm>
          <a:prstGeom prst="rect">
            <a:avLst/>
          </a:prstGeom>
        </p:spPr>
        <p:txBody>
          <a:bodyPr vert="horz" anchor="b">
            <a:noAutofit/>
          </a:bodyPr>
          <a:lstStyle/>
          <a:p>
            <a:pPr algn="ctr">
              <a:lnSpc>
                <a:spcPct val="120000"/>
              </a:lnSpc>
              <a:spcBef>
                <a:spcPct val="0"/>
              </a:spcBef>
              <a:defRPr/>
            </a:pPr>
            <a:r>
              <a:rPr lang="es-ES_tradnl" sz="3600" b="1" dirty="0" smtClean="0">
                <a:solidFill>
                  <a:srgbClr val="030CBD"/>
                </a:solidFill>
                <a:effectLst>
                  <a:outerShdw blurRad="53975" dist="22860" dir="5400000" algn="tl" rotWithShape="0">
                    <a:srgbClr val="000000">
                      <a:alpha val="55000"/>
                    </a:srgbClr>
                  </a:outerShdw>
                </a:effectLst>
              </a:rPr>
              <a:t>18</a:t>
            </a:r>
            <a:endParaRPr lang="es-CL" sz="3600" b="1" dirty="0">
              <a:solidFill>
                <a:srgbClr val="030CBD"/>
              </a:solidFill>
              <a:effectLst>
                <a:outerShdw blurRad="53975" dist="22860" dir="5400000" algn="tl" rotWithShape="0">
                  <a:srgbClr val="000000">
                    <a:alpha val="55000"/>
                  </a:srgbClr>
                </a:outerShdw>
              </a:effectLst>
            </a:endParaRPr>
          </a:p>
        </p:txBody>
      </p:sp>
      <p:sp>
        <p:nvSpPr>
          <p:cNvPr id="11" name="10 Rectángulo redondeado"/>
          <p:cNvSpPr/>
          <p:nvPr/>
        </p:nvSpPr>
        <p:spPr>
          <a:xfrm>
            <a:off x="899592" y="1268760"/>
            <a:ext cx="3240360" cy="1800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solidFill>
                <a:prstClr val="black"/>
              </a:solidFill>
            </a:endParaRPr>
          </a:p>
        </p:txBody>
      </p:sp>
      <p:sp>
        <p:nvSpPr>
          <p:cNvPr id="12" name="1 Título"/>
          <p:cNvSpPr txBox="1">
            <a:spLocks/>
          </p:cNvSpPr>
          <p:nvPr/>
        </p:nvSpPr>
        <p:spPr>
          <a:xfrm>
            <a:off x="899592" y="1052736"/>
            <a:ext cx="3168352" cy="2160240"/>
          </a:xfrm>
          <a:prstGeom prst="rect">
            <a:avLst/>
          </a:prstGeom>
        </p:spPr>
        <p:txBody>
          <a:bodyPr vert="horz" anchor="ctr">
            <a:noAutofit/>
          </a:bodyPr>
          <a:lstStyle/>
          <a:p>
            <a:pPr algn="ctr">
              <a:lnSpc>
                <a:spcPct val="120000"/>
              </a:lnSpc>
              <a:spcBef>
                <a:spcPct val="0"/>
              </a:spcBef>
              <a:defRPr/>
            </a:pPr>
            <a:r>
              <a:rPr lang="es-ES" sz="1300" b="1" dirty="0" smtClean="0"/>
              <a:t>Los patriotas chilenos que partieron al exilio, fueron recibidos en Mendoza por el </a:t>
            </a:r>
            <a:r>
              <a:rPr lang="es-ES" sz="1300" b="1" dirty="0" smtClean="0"/>
              <a:t>gobernador </a:t>
            </a:r>
            <a:r>
              <a:rPr lang="es-ES" sz="1300" b="1" dirty="0" smtClean="0"/>
              <a:t>de la provincia de Cuyo, coronel José de San Martín.</a:t>
            </a:r>
            <a:endParaRPr lang="es-CL" sz="1300" b="1" dirty="0">
              <a:solidFill>
                <a:prstClr val="black"/>
              </a:solidFill>
              <a:effectLst>
                <a:outerShdw blurRad="53975" dist="22860" dir="5400000" algn="tl" rotWithShape="0">
                  <a:srgbClr val="000000">
                    <a:alpha val="55000"/>
                  </a:srgbClr>
                </a:outerShdw>
              </a:effectLst>
            </a:endParaRPr>
          </a:p>
        </p:txBody>
      </p:sp>
      <p:sp>
        <p:nvSpPr>
          <p:cNvPr id="17" name="16 Rectángulo redondeado"/>
          <p:cNvSpPr/>
          <p:nvPr/>
        </p:nvSpPr>
        <p:spPr>
          <a:xfrm>
            <a:off x="843118" y="3284985"/>
            <a:ext cx="3296834" cy="30603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solidFill>
                <a:prstClr val="black"/>
              </a:solidFill>
            </a:endParaRPr>
          </a:p>
        </p:txBody>
      </p:sp>
      <p:sp>
        <p:nvSpPr>
          <p:cNvPr id="18" name="1 Título"/>
          <p:cNvSpPr txBox="1">
            <a:spLocks/>
          </p:cNvSpPr>
          <p:nvPr/>
        </p:nvSpPr>
        <p:spPr>
          <a:xfrm>
            <a:off x="899592" y="3356992"/>
            <a:ext cx="3168352" cy="2988335"/>
          </a:xfrm>
          <a:prstGeom prst="rect">
            <a:avLst/>
          </a:prstGeom>
        </p:spPr>
        <p:txBody>
          <a:bodyPr vert="horz" anchor="ctr">
            <a:noAutofit/>
          </a:bodyPr>
          <a:lstStyle/>
          <a:p>
            <a:pPr algn="ctr">
              <a:lnSpc>
                <a:spcPct val="150000"/>
              </a:lnSpc>
            </a:pPr>
            <a:r>
              <a:rPr lang="es-ES" sz="1400" dirty="0" smtClean="0"/>
              <a:t>El militar trasandino venía planteando hace algún tiempo la estrategia para liberar a América del Sur de las fuerzas realistas por medio de la invasión de Chile y Perú, pero sabía que debía contar con el apoyo de las fuerzas chilenas.</a:t>
            </a:r>
            <a:endParaRPr lang="es-CL" sz="1400" dirty="0"/>
          </a:p>
        </p:txBody>
      </p:sp>
    </p:spTree>
    <p:extLst>
      <p:ext uri="{BB962C8B-B14F-4D97-AF65-F5344CB8AC3E}">
        <p14:creationId xmlns:p14="http://schemas.microsoft.com/office/powerpoint/2010/main" val="2294207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628800"/>
            <a:ext cx="5039109" cy="4176464"/>
          </a:xfrm>
          <a:prstGeom prst="rect">
            <a:avLst/>
          </a:prstGeom>
        </p:spPr>
      </p:pic>
      <p:sp>
        <p:nvSpPr>
          <p:cNvPr id="2" name="1 Título"/>
          <p:cNvSpPr>
            <a:spLocks noGrp="1"/>
          </p:cNvSpPr>
          <p:nvPr>
            <p:ph type="title"/>
          </p:nvPr>
        </p:nvSpPr>
        <p:spPr>
          <a:xfrm>
            <a:off x="1115616" y="620688"/>
            <a:ext cx="7415847" cy="720080"/>
          </a:xfrm>
        </p:spPr>
        <p:txBody>
          <a:bodyPr anchor="ctr">
            <a:normAutofit fontScale="90000"/>
          </a:bodyPr>
          <a:lstStyle/>
          <a:p>
            <a:pPr algn="ctr"/>
            <a:r>
              <a:rPr lang="es-ES" sz="3100" dirty="0" smtClean="0">
                <a:solidFill>
                  <a:srgbClr val="030CBD"/>
                </a:solidFill>
                <a:effectLst/>
              </a:rPr>
              <a:t>Independencia de Chile</a:t>
            </a:r>
            <a:br>
              <a:rPr lang="es-ES" sz="3100" dirty="0" smtClean="0">
                <a:solidFill>
                  <a:srgbClr val="030CBD"/>
                </a:solidFill>
                <a:effectLst/>
              </a:rPr>
            </a:br>
            <a:endParaRPr lang="es-CL" sz="3100" dirty="0">
              <a:solidFill>
                <a:srgbClr val="030CBD"/>
              </a:solidFill>
              <a:effectLst/>
            </a:endParaRPr>
          </a:p>
        </p:txBody>
      </p:sp>
      <p:sp>
        <p:nvSpPr>
          <p:cNvPr id="4" name="1 Título"/>
          <p:cNvSpPr txBox="1">
            <a:spLocks/>
          </p:cNvSpPr>
          <p:nvPr/>
        </p:nvSpPr>
        <p:spPr>
          <a:xfrm>
            <a:off x="444692" y="443630"/>
            <a:ext cx="1174980" cy="825130"/>
          </a:xfrm>
          <a:prstGeom prst="rect">
            <a:avLst/>
          </a:prstGeom>
        </p:spPr>
        <p:txBody>
          <a:bodyPr vert="horz" anchor="b">
            <a:noAutofit/>
          </a:bodyPr>
          <a:lstStyle/>
          <a:p>
            <a:pPr algn="ctr">
              <a:lnSpc>
                <a:spcPct val="120000"/>
              </a:lnSpc>
              <a:spcBef>
                <a:spcPct val="0"/>
              </a:spcBef>
              <a:defRPr/>
            </a:pPr>
            <a:r>
              <a:rPr lang="es-ES_tradnl" sz="3600" b="1" dirty="0" smtClean="0">
                <a:solidFill>
                  <a:srgbClr val="030CBD"/>
                </a:solidFill>
                <a:effectLst>
                  <a:outerShdw blurRad="53975" dist="22860" dir="5400000" algn="tl" rotWithShape="0">
                    <a:srgbClr val="000000">
                      <a:alpha val="55000"/>
                    </a:srgbClr>
                  </a:outerShdw>
                </a:effectLst>
              </a:rPr>
              <a:t>19</a:t>
            </a:r>
            <a:endParaRPr lang="es-CL" sz="3600" b="1" dirty="0">
              <a:solidFill>
                <a:srgbClr val="030CBD"/>
              </a:solidFill>
              <a:effectLst>
                <a:outerShdw blurRad="53975" dist="22860" dir="5400000" algn="tl" rotWithShape="0">
                  <a:srgbClr val="000000">
                    <a:alpha val="55000"/>
                  </a:srgbClr>
                </a:outerShdw>
              </a:effectLst>
            </a:endParaRPr>
          </a:p>
        </p:txBody>
      </p:sp>
      <p:sp>
        <p:nvSpPr>
          <p:cNvPr id="11" name="10 Rectángulo redondeado"/>
          <p:cNvSpPr/>
          <p:nvPr/>
        </p:nvSpPr>
        <p:spPr>
          <a:xfrm>
            <a:off x="5652120" y="1628799"/>
            <a:ext cx="2952328" cy="108012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solidFill>
                <a:prstClr val="black"/>
              </a:solidFill>
            </a:endParaRPr>
          </a:p>
        </p:txBody>
      </p:sp>
      <p:sp>
        <p:nvSpPr>
          <p:cNvPr id="12" name="1 Título"/>
          <p:cNvSpPr txBox="1">
            <a:spLocks/>
          </p:cNvSpPr>
          <p:nvPr/>
        </p:nvSpPr>
        <p:spPr>
          <a:xfrm>
            <a:off x="5724128" y="1844824"/>
            <a:ext cx="2808312" cy="720079"/>
          </a:xfrm>
          <a:prstGeom prst="rect">
            <a:avLst/>
          </a:prstGeom>
        </p:spPr>
        <p:txBody>
          <a:bodyPr vert="horz" anchor="ctr">
            <a:noAutofit/>
          </a:bodyPr>
          <a:lstStyle/>
          <a:p>
            <a:pPr algn="ctr">
              <a:lnSpc>
                <a:spcPct val="120000"/>
              </a:lnSpc>
              <a:spcBef>
                <a:spcPct val="0"/>
              </a:spcBef>
              <a:defRPr/>
            </a:pPr>
            <a:r>
              <a:rPr lang="es-ES" sz="1300" b="1" dirty="0"/>
              <a:t>Manuel Rodríguez </a:t>
            </a:r>
            <a:r>
              <a:rPr lang="es-ES" sz="1300" dirty="0" smtClean="0"/>
              <a:t>fue una gran apoyo para estos planes.  </a:t>
            </a:r>
            <a:endParaRPr lang="es-CL" sz="1300" dirty="0">
              <a:solidFill>
                <a:prstClr val="black"/>
              </a:solidFill>
              <a:effectLst>
                <a:outerShdw blurRad="53975" dist="22860" dir="5400000" algn="tl" rotWithShape="0">
                  <a:srgbClr val="000000">
                    <a:alpha val="55000"/>
                  </a:srgbClr>
                </a:outerShdw>
              </a:effectLst>
            </a:endParaRPr>
          </a:p>
        </p:txBody>
      </p:sp>
      <p:sp>
        <p:nvSpPr>
          <p:cNvPr id="17" name="16 Rectángulo redondeado"/>
          <p:cNvSpPr/>
          <p:nvPr/>
        </p:nvSpPr>
        <p:spPr>
          <a:xfrm>
            <a:off x="5652120" y="3068958"/>
            <a:ext cx="2952328" cy="288032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solidFill>
                <a:prstClr val="black"/>
              </a:solidFill>
            </a:endParaRPr>
          </a:p>
        </p:txBody>
      </p:sp>
      <p:sp>
        <p:nvSpPr>
          <p:cNvPr id="18" name="1 Título"/>
          <p:cNvSpPr txBox="1">
            <a:spLocks/>
          </p:cNvSpPr>
          <p:nvPr/>
        </p:nvSpPr>
        <p:spPr>
          <a:xfrm>
            <a:off x="5724128" y="3356992"/>
            <a:ext cx="2808312" cy="2376264"/>
          </a:xfrm>
          <a:prstGeom prst="rect">
            <a:avLst/>
          </a:prstGeom>
        </p:spPr>
        <p:txBody>
          <a:bodyPr vert="horz" anchor="ctr">
            <a:noAutofit/>
          </a:bodyPr>
          <a:lstStyle/>
          <a:p>
            <a:pPr algn="ctr"/>
            <a:r>
              <a:rPr lang="es-ES" sz="1600" b="1" dirty="0" smtClean="0"/>
              <a:t>Organizó guerrillas y montoneras patriotas en Chile, para dificultar las comunicaciones y abastecimiento de las tropas realistas de ocupación.</a:t>
            </a:r>
            <a:endParaRPr lang="es-CL" sz="1600" b="1" dirty="0"/>
          </a:p>
        </p:txBody>
      </p:sp>
    </p:spTree>
    <p:extLst>
      <p:ext uri="{BB962C8B-B14F-4D97-AF65-F5344CB8AC3E}">
        <p14:creationId xmlns:p14="http://schemas.microsoft.com/office/powerpoint/2010/main" val="4259473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620688"/>
            <a:ext cx="7415847" cy="720080"/>
          </a:xfrm>
        </p:spPr>
        <p:txBody>
          <a:bodyPr anchor="ctr">
            <a:normAutofit fontScale="90000"/>
          </a:bodyPr>
          <a:lstStyle/>
          <a:p>
            <a:pPr algn="ctr"/>
            <a:r>
              <a:rPr lang="es-ES" sz="3100" dirty="0" smtClean="0">
                <a:solidFill>
                  <a:srgbClr val="030CBD"/>
                </a:solidFill>
                <a:effectLst/>
              </a:rPr>
              <a:t>Independencia de Chile</a:t>
            </a:r>
            <a:br>
              <a:rPr lang="es-ES" sz="3100" dirty="0" smtClean="0">
                <a:solidFill>
                  <a:srgbClr val="030CBD"/>
                </a:solidFill>
                <a:effectLst/>
              </a:rPr>
            </a:br>
            <a:endParaRPr lang="es-CL" sz="3100" dirty="0">
              <a:solidFill>
                <a:srgbClr val="030CBD"/>
              </a:solidFill>
              <a:effectLst/>
            </a:endParaRPr>
          </a:p>
        </p:txBody>
      </p:sp>
      <p:sp>
        <p:nvSpPr>
          <p:cNvPr id="4" name="1 Título"/>
          <p:cNvSpPr txBox="1">
            <a:spLocks/>
          </p:cNvSpPr>
          <p:nvPr/>
        </p:nvSpPr>
        <p:spPr>
          <a:xfrm>
            <a:off x="444692" y="443630"/>
            <a:ext cx="567680" cy="825130"/>
          </a:xfrm>
          <a:prstGeom prst="rect">
            <a:avLst/>
          </a:prstGeom>
        </p:spPr>
        <p:txBody>
          <a:bodyPr vert="horz" anchor="b">
            <a:noAutofit/>
          </a:bodyPr>
          <a:lstStyle/>
          <a:p>
            <a:pPr algn="ctr">
              <a:lnSpc>
                <a:spcPct val="120000"/>
              </a:lnSpc>
              <a:spcBef>
                <a:spcPct val="0"/>
              </a:spcBef>
              <a:defRPr/>
            </a:pPr>
            <a:r>
              <a:rPr lang="es-ES_tradnl" sz="3600" b="1" dirty="0" smtClean="0">
                <a:solidFill>
                  <a:srgbClr val="030CBD"/>
                </a:solidFill>
                <a:effectLst>
                  <a:outerShdw blurRad="53975" dist="22860" dir="5400000" algn="tl" rotWithShape="0">
                    <a:srgbClr val="000000">
                      <a:alpha val="55000"/>
                    </a:srgbClr>
                  </a:outerShdw>
                </a:effectLst>
              </a:rPr>
              <a:t>2</a:t>
            </a:r>
            <a:endParaRPr lang="es-CL" sz="3600" b="1" dirty="0">
              <a:solidFill>
                <a:srgbClr val="030CBD"/>
              </a:solidFill>
              <a:effectLst>
                <a:outerShdw blurRad="53975" dist="22860" dir="5400000" algn="tl" rotWithShape="0">
                  <a:srgbClr val="000000">
                    <a:alpha val="55000"/>
                  </a:srgbClr>
                </a:outerShdw>
              </a:effectLst>
            </a:endParaRPr>
          </a:p>
        </p:txBody>
      </p:sp>
      <p:sp>
        <p:nvSpPr>
          <p:cNvPr id="7" name="6 Flecha derecha"/>
          <p:cNvSpPr/>
          <p:nvPr/>
        </p:nvSpPr>
        <p:spPr>
          <a:xfrm rot="5400000">
            <a:off x="3179088" y="2733678"/>
            <a:ext cx="913613" cy="576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16" name="15 Flecha derecha"/>
          <p:cNvSpPr/>
          <p:nvPr/>
        </p:nvSpPr>
        <p:spPr>
          <a:xfrm rot="3297452">
            <a:off x="4525445" y="2549293"/>
            <a:ext cx="896826" cy="559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17" name="16 Rectángulo redondeado"/>
          <p:cNvSpPr/>
          <p:nvPr/>
        </p:nvSpPr>
        <p:spPr>
          <a:xfrm>
            <a:off x="827584" y="5188414"/>
            <a:ext cx="7457018" cy="16695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solidFill>
                <a:prstClr val="black"/>
              </a:solidFill>
            </a:endParaRPr>
          </a:p>
        </p:txBody>
      </p:sp>
      <p:sp>
        <p:nvSpPr>
          <p:cNvPr id="18" name="1 Título"/>
          <p:cNvSpPr txBox="1">
            <a:spLocks/>
          </p:cNvSpPr>
          <p:nvPr/>
        </p:nvSpPr>
        <p:spPr>
          <a:xfrm>
            <a:off x="814173" y="5229200"/>
            <a:ext cx="7485963" cy="1512166"/>
          </a:xfrm>
          <a:prstGeom prst="rect">
            <a:avLst/>
          </a:prstGeom>
        </p:spPr>
        <p:txBody>
          <a:bodyPr vert="horz" anchor="ctr">
            <a:noAutofit/>
          </a:bodyPr>
          <a:lstStyle/>
          <a:p>
            <a:pPr algn="ctr">
              <a:lnSpc>
                <a:spcPct val="150000"/>
              </a:lnSpc>
            </a:pPr>
            <a:r>
              <a:rPr lang="es-ES" sz="1400" b="1" dirty="0" smtClean="0"/>
              <a:t>En Chile se enfrentaron dos bandos: los realistas, quienes buscaban gobernar en nombre del Consejo de Regencia español y los patriotas, quienes querían conseguir la autonomía a través de Juntas de Gobierno, pero manteniendo la fidelidad al rey.</a:t>
            </a:r>
            <a:endParaRPr lang="es-CL" sz="1400" b="1"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060848"/>
            <a:ext cx="7324158" cy="3127566"/>
          </a:xfrm>
          <a:prstGeom prst="rect">
            <a:avLst/>
          </a:prstGeom>
        </p:spPr>
      </p:pic>
      <p:sp>
        <p:nvSpPr>
          <p:cNvPr id="11" name="10 Rectángulo redondeado"/>
          <p:cNvSpPr/>
          <p:nvPr/>
        </p:nvSpPr>
        <p:spPr>
          <a:xfrm>
            <a:off x="899592" y="1124744"/>
            <a:ext cx="7128792" cy="136815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solidFill>
                <a:prstClr val="black"/>
              </a:solidFill>
            </a:endParaRPr>
          </a:p>
        </p:txBody>
      </p:sp>
      <p:sp>
        <p:nvSpPr>
          <p:cNvPr id="12" name="1 Título"/>
          <p:cNvSpPr txBox="1">
            <a:spLocks/>
          </p:cNvSpPr>
          <p:nvPr/>
        </p:nvSpPr>
        <p:spPr>
          <a:xfrm>
            <a:off x="899592" y="980728"/>
            <a:ext cx="7128792" cy="1656184"/>
          </a:xfrm>
          <a:prstGeom prst="rect">
            <a:avLst/>
          </a:prstGeom>
        </p:spPr>
        <p:txBody>
          <a:bodyPr vert="horz" anchor="ctr">
            <a:noAutofit/>
          </a:bodyPr>
          <a:lstStyle/>
          <a:p>
            <a:pPr algn="ctr">
              <a:lnSpc>
                <a:spcPct val="120000"/>
              </a:lnSpc>
              <a:spcBef>
                <a:spcPct val="0"/>
              </a:spcBef>
              <a:defRPr/>
            </a:pPr>
            <a:r>
              <a:rPr lang="es-ES" sz="1300" b="1" dirty="0"/>
              <a:t>L</a:t>
            </a:r>
            <a:r>
              <a:rPr lang="es-ES" sz="1300" b="1" dirty="0" smtClean="0"/>
              <a:t>a invasión de Napoleón a España y la  detención del rey Fernando VII, inició en las posesiones españolas de América un movimiento </a:t>
            </a:r>
            <a:r>
              <a:rPr lang="es-ES" sz="1300" b="1" dirty="0" err="1" smtClean="0"/>
              <a:t>juntista</a:t>
            </a:r>
            <a:r>
              <a:rPr lang="es-ES" sz="1300" b="1" dirty="0" smtClean="0"/>
              <a:t> fiel al rey cautivo. Luego estos movimientos tomaron un rumbo independentista.</a:t>
            </a:r>
            <a:endParaRPr lang="es-CL" sz="1300" b="1" dirty="0">
              <a:solidFill>
                <a:prstClr val="black"/>
              </a:solidFill>
              <a:effectLst>
                <a:outerShdw blurRad="53975" dist="22860" dir="5400000" algn="tl" rotWithShape="0">
                  <a:srgbClr val="000000">
                    <a:alpha val="55000"/>
                  </a:srgbClr>
                </a:outerShdw>
              </a:effectLst>
            </a:endParaRPr>
          </a:p>
        </p:txBody>
      </p:sp>
    </p:spTree>
    <p:extLst>
      <p:ext uri="{BB962C8B-B14F-4D97-AF65-F5344CB8AC3E}">
        <p14:creationId xmlns:p14="http://schemas.microsoft.com/office/powerpoint/2010/main" val="1833561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172981"/>
            <a:ext cx="2074402" cy="4977172"/>
          </a:xfrm>
          <a:prstGeom prst="rect">
            <a:avLst/>
          </a:prstGeom>
        </p:spPr>
      </p:pic>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224" y="2636912"/>
            <a:ext cx="4075952" cy="2694273"/>
          </a:xfrm>
          <a:prstGeom prst="rect">
            <a:avLst/>
          </a:prstGeom>
        </p:spPr>
      </p:pic>
      <p:sp>
        <p:nvSpPr>
          <p:cNvPr id="2" name="1 Título"/>
          <p:cNvSpPr>
            <a:spLocks noGrp="1"/>
          </p:cNvSpPr>
          <p:nvPr>
            <p:ph type="title"/>
          </p:nvPr>
        </p:nvSpPr>
        <p:spPr>
          <a:xfrm>
            <a:off x="1115616" y="620688"/>
            <a:ext cx="7415847" cy="720080"/>
          </a:xfrm>
        </p:spPr>
        <p:txBody>
          <a:bodyPr anchor="ctr">
            <a:normAutofit fontScale="90000"/>
          </a:bodyPr>
          <a:lstStyle/>
          <a:p>
            <a:pPr algn="ctr"/>
            <a:r>
              <a:rPr lang="es-ES" sz="3100" dirty="0" smtClean="0">
                <a:solidFill>
                  <a:srgbClr val="030CBD"/>
                </a:solidFill>
                <a:effectLst/>
              </a:rPr>
              <a:t>Independencia de Chile</a:t>
            </a:r>
            <a:br>
              <a:rPr lang="es-ES" sz="3100" dirty="0" smtClean="0">
                <a:solidFill>
                  <a:srgbClr val="030CBD"/>
                </a:solidFill>
                <a:effectLst/>
              </a:rPr>
            </a:br>
            <a:endParaRPr lang="es-CL" sz="3100" dirty="0">
              <a:solidFill>
                <a:srgbClr val="030CBD"/>
              </a:solidFill>
              <a:effectLst/>
            </a:endParaRPr>
          </a:p>
        </p:txBody>
      </p:sp>
      <p:sp>
        <p:nvSpPr>
          <p:cNvPr id="4" name="1 Título"/>
          <p:cNvSpPr txBox="1">
            <a:spLocks/>
          </p:cNvSpPr>
          <p:nvPr/>
        </p:nvSpPr>
        <p:spPr>
          <a:xfrm>
            <a:off x="485207" y="443630"/>
            <a:ext cx="1062457" cy="825130"/>
          </a:xfrm>
          <a:prstGeom prst="rect">
            <a:avLst/>
          </a:prstGeom>
        </p:spPr>
        <p:txBody>
          <a:bodyPr vert="horz" anchor="b">
            <a:noAutofit/>
          </a:bodyPr>
          <a:lstStyle/>
          <a:p>
            <a:pPr algn="ctr">
              <a:lnSpc>
                <a:spcPct val="120000"/>
              </a:lnSpc>
              <a:spcBef>
                <a:spcPct val="0"/>
              </a:spcBef>
              <a:defRPr/>
            </a:pPr>
            <a:r>
              <a:rPr lang="es-ES_tradnl" sz="3600" b="1" dirty="0" smtClean="0">
                <a:solidFill>
                  <a:srgbClr val="030CBD"/>
                </a:solidFill>
                <a:effectLst>
                  <a:outerShdw blurRad="53975" dist="22860" dir="5400000" algn="tl" rotWithShape="0">
                    <a:srgbClr val="000000">
                      <a:alpha val="55000"/>
                    </a:srgbClr>
                  </a:outerShdw>
                </a:effectLst>
              </a:rPr>
              <a:t>20</a:t>
            </a:r>
            <a:endParaRPr lang="es-CL" sz="3600" b="1" dirty="0">
              <a:solidFill>
                <a:srgbClr val="030CBD"/>
              </a:solidFill>
              <a:effectLst>
                <a:outerShdw blurRad="53975" dist="22860" dir="5400000" algn="tl" rotWithShape="0">
                  <a:srgbClr val="000000">
                    <a:alpha val="55000"/>
                  </a:srgbClr>
                </a:outerShdw>
              </a:effectLst>
            </a:endParaRPr>
          </a:p>
        </p:txBody>
      </p:sp>
      <p:sp>
        <p:nvSpPr>
          <p:cNvPr id="11" name="10 Rectángulo redondeado"/>
          <p:cNvSpPr/>
          <p:nvPr/>
        </p:nvSpPr>
        <p:spPr>
          <a:xfrm>
            <a:off x="4175956" y="1151532"/>
            <a:ext cx="4392488" cy="134136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solidFill>
                <a:prstClr val="black"/>
              </a:solidFill>
            </a:endParaRPr>
          </a:p>
        </p:txBody>
      </p:sp>
      <p:sp>
        <p:nvSpPr>
          <p:cNvPr id="12" name="1 Título"/>
          <p:cNvSpPr txBox="1">
            <a:spLocks/>
          </p:cNvSpPr>
          <p:nvPr/>
        </p:nvSpPr>
        <p:spPr>
          <a:xfrm>
            <a:off x="4139952" y="980728"/>
            <a:ext cx="4464496" cy="1656184"/>
          </a:xfrm>
          <a:prstGeom prst="rect">
            <a:avLst/>
          </a:prstGeom>
        </p:spPr>
        <p:txBody>
          <a:bodyPr vert="horz" anchor="ctr">
            <a:noAutofit/>
          </a:bodyPr>
          <a:lstStyle/>
          <a:p>
            <a:pPr algn="ctr">
              <a:lnSpc>
                <a:spcPct val="120000"/>
              </a:lnSpc>
              <a:spcBef>
                <a:spcPct val="0"/>
              </a:spcBef>
              <a:defRPr/>
            </a:pPr>
            <a:r>
              <a:rPr lang="es-ES" sz="1300" b="1" dirty="0" smtClean="0"/>
              <a:t>Rodríguez protagonizó una de las grandes gestas de resistencia a La Reconquista. Él y sus guerrillas atacaban y engañaban a las</a:t>
            </a:r>
          </a:p>
          <a:p>
            <a:pPr algn="ctr">
              <a:lnSpc>
                <a:spcPct val="120000"/>
              </a:lnSpc>
              <a:spcBef>
                <a:spcPct val="0"/>
              </a:spcBef>
              <a:defRPr/>
            </a:pPr>
            <a:r>
              <a:rPr lang="es-ES" sz="1300" b="1" dirty="0" smtClean="0"/>
              <a:t> fuerzas realistas, al mismo tiempo que le entregaba información a San Martín.</a:t>
            </a:r>
            <a:endParaRPr lang="es-CL" sz="1300" b="1" dirty="0">
              <a:solidFill>
                <a:prstClr val="black"/>
              </a:solidFill>
              <a:effectLst>
                <a:outerShdw blurRad="53975" dist="22860" dir="5400000" algn="tl" rotWithShape="0">
                  <a:srgbClr val="000000">
                    <a:alpha val="55000"/>
                  </a:srgbClr>
                </a:outerShdw>
              </a:effectLst>
            </a:endParaRPr>
          </a:p>
        </p:txBody>
      </p:sp>
      <p:sp>
        <p:nvSpPr>
          <p:cNvPr id="17" name="16 Rectángulo redondeado"/>
          <p:cNvSpPr/>
          <p:nvPr/>
        </p:nvSpPr>
        <p:spPr>
          <a:xfrm>
            <a:off x="4067944" y="5517232"/>
            <a:ext cx="4500500" cy="108011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solidFill>
                <a:prstClr val="black"/>
              </a:solidFill>
            </a:endParaRPr>
          </a:p>
        </p:txBody>
      </p:sp>
      <p:sp>
        <p:nvSpPr>
          <p:cNvPr id="18" name="1 Título"/>
          <p:cNvSpPr txBox="1">
            <a:spLocks/>
          </p:cNvSpPr>
          <p:nvPr/>
        </p:nvSpPr>
        <p:spPr>
          <a:xfrm>
            <a:off x="3995936" y="5517232"/>
            <a:ext cx="4572508" cy="1224134"/>
          </a:xfrm>
          <a:prstGeom prst="rect">
            <a:avLst/>
          </a:prstGeom>
        </p:spPr>
        <p:txBody>
          <a:bodyPr vert="horz" anchor="ctr">
            <a:noAutofit/>
          </a:bodyPr>
          <a:lstStyle/>
          <a:p>
            <a:pPr algn="ctr"/>
            <a:r>
              <a:rPr lang="es-ES" sz="1600" b="1" dirty="0" smtClean="0"/>
              <a:t>Manuel Rodríguez se convirtió en el símbolo del patriotismo y sus aventuras se hicieron </a:t>
            </a:r>
            <a:r>
              <a:rPr lang="es-ES" sz="1600" b="1" dirty="0" smtClean="0"/>
              <a:t>legendarias.</a:t>
            </a:r>
            <a:endParaRPr lang="es-CL" sz="1600" b="1" dirty="0"/>
          </a:p>
        </p:txBody>
      </p:sp>
    </p:spTree>
    <p:extLst>
      <p:ext uri="{BB962C8B-B14F-4D97-AF65-F5344CB8AC3E}">
        <p14:creationId xmlns:p14="http://schemas.microsoft.com/office/powerpoint/2010/main" val="1469199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176" y="1196752"/>
            <a:ext cx="3927674" cy="5565315"/>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469" y="2829163"/>
            <a:ext cx="2790201" cy="3887985"/>
          </a:xfrm>
          <a:prstGeom prst="rect">
            <a:avLst/>
          </a:prstGeom>
        </p:spPr>
      </p:pic>
      <p:sp>
        <p:nvSpPr>
          <p:cNvPr id="2" name="1 Título"/>
          <p:cNvSpPr>
            <a:spLocks noGrp="1"/>
          </p:cNvSpPr>
          <p:nvPr>
            <p:ph type="title"/>
          </p:nvPr>
        </p:nvSpPr>
        <p:spPr>
          <a:xfrm>
            <a:off x="1115616" y="620688"/>
            <a:ext cx="7415847" cy="720080"/>
          </a:xfrm>
        </p:spPr>
        <p:txBody>
          <a:bodyPr anchor="ctr">
            <a:normAutofit fontScale="90000"/>
          </a:bodyPr>
          <a:lstStyle/>
          <a:p>
            <a:pPr algn="ctr"/>
            <a:r>
              <a:rPr lang="es-ES" sz="3100" dirty="0" smtClean="0">
                <a:solidFill>
                  <a:srgbClr val="030CBD"/>
                </a:solidFill>
                <a:effectLst/>
              </a:rPr>
              <a:t>Independencia de Chile</a:t>
            </a:r>
            <a:br>
              <a:rPr lang="es-ES" sz="3100" dirty="0" smtClean="0">
                <a:solidFill>
                  <a:srgbClr val="030CBD"/>
                </a:solidFill>
                <a:effectLst/>
              </a:rPr>
            </a:br>
            <a:endParaRPr lang="es-CL" sz="3100" dirty="0">
              <a:solidFill>
                <a:srgbClr val="030CBD"/>
              </a:solidFill>
              <a:effectLst/>
            </a:endParaRPr>
          </a:p>
        </p:txBody>
      </p:sp>
      <p:sp>
        <p:nvSpPr>
          <p:cNvPr id="4" name="1 Título"/>
          <p:cNvSpPr txBox="1">
            <a:spLocks/>
          </p:cNvSpPr>
          <p:nvPr/>
        </p:nvSpPr>
        <p:spPr>
          <a:xfrm>
            <a:off x="444692" y="443630"/>
            <a:ext cx="958956" cy="825130"/>
          </a:xfrm>
          <a:prstGeom prst="rect">
            <a:avLst/>
          </a:prstGeom>
        </p:spPr>
        <p:txBody>
          <a:bodyPr vert="horz" anchor="b">
            <a:noAutofit/>
          </a:bodyPr>
          <a:lstStyle/>
          <a:p>
            <a:pPr algn="ctr">
              <a:lnSpc>
                <a:spcPct val="120000"/>
              </a:lnSpc>
              <a:spcBef>
                <a:spcPct val="0"/>
              </a:spcBef>
              <a:defRPr/>
            </a:pPr>
            <a:r>
              <a:rPr lang="es-ES_tradnl" sz="3600" b="1" dirty="0" smtClean="0">
                <a:solidFill>
                  <a:srgbClr val="030CBD"/>
                </a:solidFill>
                <a:effectLst>
                  <a:outerShdw blurRad="53975" dist="22860" dir="5400000" algn="tl" rotWithShape="0">
                    <a:srgbClr val="000000">
                      <a:alpha val="55000"/>
                    </a:srgbClr>
                  </a:outerShdw>
                </a:effectLst>
              </a:rPr>
              <a:t>21</a:t>
            </a:r>
            <a:endParaRPr lang="es-CL" sz="3600" b="1" dirty="0">
              <a:solidFill>
                <a:srgbClr val="030CBD"/>
              </a:solidFill>
              <a:effectLst>
                <a:outerShdw blurRad="53975" dist="22860" dir="5400000" algn="tl" rotWithShape="0">
                  <a:srgbClr val="000000">
                    <a:alpha val="55000"/>
                  </a:srgbClr>
                </a:outerShdw>
              </a:effectLst>
            </a:endParaRPr>
          </a:p>
        </p:txBody>
      </p:sp>
      <p:sp>
        <p:nvSpPr>
          <p:cNvPr id="11" name="10 Rectángulo redondeado"/>
          <p:cNvSpPr/>
          <p:nvPr/>
        </p:nvSpPr>
        <p:spPr>
          <a:xfrm>
            <a:off x="4283968" y="1052734"/>
            <a:ext cx="4392488" cy="165618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solidFill>
                <a:prstClr val="black"/>
              </a:solidFill>
            </a:endParaRPr>
          </a:p>
        </p:txBody>
      </p:sp>
      <p:sp>
        <p:nvSpPr>
          <p:cNvPr id="12" name="1 Título"/>
          <p:cNvSpPr txBox="1">
            <a:spLocks/>
          </p:cNvSpPr>
          <p:nvPr/>
        </p:nvSpPr>
        <p:spPr>
          <a:xfrm>
            <a:off x="4211960" y="1052736"/>
            <a:ext cx="4464496" cy="1656184"/>
          </a:xfrm>
          <a:prstGeom prst="rect">
            <a:avLst/>
          </a:prstGeom>
        </p:spPr>
        <p:txBody>
          <a:bodyPr vert="horz" anchor="ctr">
            <a:noAutofit/>
          </a:bodyPr>
          <a:lstStyle/>
          <a:p>
            <a:pPr algn="ctr">
              <a:lnSpc>
                <a:spcPct val="120000"/>
              </a:lnSpc>
              <a:spcBef>
                <a:spcPct val="0"/>
              </a:spcBef>
              <a:defRPr/>
            </a:pPr>
            <a:r>
              <a:rPr lang="es-ES" sz="1300" b="1" dirty="0" smtClean="0"/>
              <a:t>Esta ayuda fue fundamental para la organización del Ejército Libertador de los Andes. San Martín y O`Higgins iniciaron la marcha hacia Chile a comienzos del año 1817.</a:t>
            </a:r>
            <a:endParaRPr lang="es-CL" sz="1300" b="1" dirty="0">
              <a:solidFill>
                <a:prstClr val="black"/>
              </a:solidFill>
              <a:effectLst>
                <a:outerShdw blurRad="53975" dist="22860" dir="5400000" algn="tl" rotWithShape="0">
                  <a:srgbClr val="000000">
                    <a:alpha val="55000"/>
                  </a:srgbClr>
                </a:outerShdw>
              </a:effectLst>
            </a:endParaRPr>
          </a:p>
        </p:txBody>
      </p:sp>
    </p:spTree>
    <p:extLst>
      <p:ext uri="{BB962C8B-B14F-4D97-AF65-F5344CB8AC3E}">
        <p14:creationId xmlns:p14="http://schemas.microsoft.com/office/powerpoint/2010/main" val="617292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1119248"/>
            <a:ext cx="4141832" cy="5681745"/>
          </a:xfrm>
          <a:prstGeom prst="rect">
            <a:avLst/>
          </a:prstGeom>
        </p:spPr>
      </p:pic>
      <p:sp>
        <p:nvSpPr>
          <p:cNvPr id="2" name="1 Título"/>
          <p:cNvSpPr>
            <a:spLocks noGrp="1"/>
          </p:cNvSpPr>
          <p:nvPr>
            <p:ph type="title"/>
          </p:nvPr>
        </p:nvSpPr>
        <p:spPr>
          <a:xfrm>
            <a:off x="1115616" y="620688"/>
            <a:ext cx="7415847" cy="720080"/>
          </a:xfrm>
        </p:spPr>
        <p:txBody>
          <a:bodyPr anchor="ctr">
            <a:normAutofit fontScale="90000"/>
          </a:bodyPr>
          <a:lstStyle/>
          <a:p>
            <a:pPr algn="ctr"/>
            <a:r>
              <a:rPr lang="es-ES" sz="3100" dirty="0" smtClean="0">
                <a:solidFill>
                  <a:srgbClr val="030CBD"/>
                </a:solidFill>
                <a:effectLst/>
              </a:rPr>
              <a:t>Independencia de Chile</a:t>
            </a:r>
            <a:br>
              <a:rPr lang="es-ES" sz="3100" dirty="0" smtClean="0">
                <a:solidFill>
                  <a:srgbClr val="030CBD"/>
                </a:solidFill>
                <a:effectLst/>
              </a:rPr>
            </a:br>
            <a:endParaRPr lang="es-CL" sz="3100" dirty="0">
              <a:solidFill>
                <a:srgbClr val="030CBD"/>
              </a:solidFill>
              <a:effectLst/>
            </a:endParaRPr>
          </a:p>
        </p:txBody>
      </p:sp>
      <p:sp>
        <p:nvSpPr>
          <p:cNvPr id="4" name="1 Título"/>
          <p:cNvSpPr txBox="1">
            <a:spLocks/>
          </p:cNvSpPr>
          <p:nvPr/>
        </p:nvSpPr>
        <p:spPr>
          <a:xfrm>
            <a:off x="444692" y="404664"/>
            <a:ext cx="958956" cy="825130"/>
          </a:xfrm>
          <a:prstGeom prst="rect">
            <a:avLst/>
          </a:prstGeom>
        </p:spPr>
        <p:txBody>
          <a:bodyPr vert="horz" anchor="b">
            <a:noAutofit/>
          </a:bodyPr>
          <a:lstStyle/>
          <a:p>
            <a:pPr algn="ctr">
              <a:lnSpc>
                <a:spcPct val="120000"/>
              </a:lnSpc>
              <a:spcBef>
                <a:spcPct val="0"/>
              </a:spcBef>
              <a:defRPr/>
            </a:pPr>
            <a:r>
              <a:rPr lang="es-ES_tradnl" sz="3600" b="1" dirty="0" smtClean="0">
                <a:solidFill>
                  <a:srgbClr val="030CBD"/>
                </a:solidFill>
                <a:effectLst>
                  <a:outerShdw blurRad="53975" dist="22860" dir="5400000" algn="tl" rotWithShape="0">
                    <a:srgbClr val="000000">
                      <a:alpha val="55000"/>
                    </a:srgbClr>
                  </a:outerShdw>
                </a:effectLst>
              </a:rPr>
              <a:t>22</a:t>
            </a:r>
            <a:endParaRPr lang="es-CL" sz="3600" b="1" dirty="0">
              <a:solidFill>
                <a:srgbClr val="030CBD"/>
              </a:solidFill>
              <a:effectLst>
                <a:outerShdw blurRad="53975" dist="22860" dir="5400000" algn="tl" rotWithShape="0">
                  <a:srgbClr val="000000">
                    <a:alpha val="55000"/>
                  </a:srgbClr>
                </a:outerShdw>
              </a:effectLst>
            </a:endParaRPr>
          </a:p>
        </p:txBody>
      </p:sp>
      <p:sp>
        <p:nvSpPr>
          <p:cNvPr id="11" name="10 Rectángulo redondeado"/>
          <p:cNvSpPr/>
          <p:nvPr/>
        </p:nvSpPr>
        <p:spPr>
          <a:xfrm>
            <a:off x="755576" y="1196752"/>
            <a:ext cx="3456384" cy="216023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solidFill>
                <a:prstClr val="black"/>
              </a:solidFill>
            </a:endParaRPr>
          </a:p>
        </p:txBody>
      </p:sp>
      <p:sp>
        <p:nvSpPr>
          <p:cNvPr id="12" name="1 Título"/>
          <p:cNvSpPr txBox="1">
            <a:spLocks/>
          </p:cNvSpPr>
          <p:nvPr/>
        </p:nvSpPr>
        <p:spPr>
          <a:xfrm>
            <a:off x="703973" y="1196752"/>
            <a:ext cx="3507987" cy="2038061"/>
          </a:xfrm>
          <a:prstGeom prst="rect">
            <a:avLst/>
          </a:prstGeom>
        </p:spPr>
        <p:txBody>
          <a:bodyPr vert="horz" anchor="ctr">
            <a:noAutofit/>
          </a:bodyPr>
          <a:lstStyle/>
          <a:p>
            <a:pPr algn="ctr">
              <a:lnSpc>
                <a:spcPct val="120000"/>
              </a:lnSpc>
              <a:spcBef>
                <a:spcPct val="0"/>
              </a:spcBef>
              <a:defRPr/>
            </a:pPr>
            <a:r>
              <a:rPr lang="es-ES" sz="1600" b="1" dirty="0" smtClean="0"/>
              <a:t>La Patria Nueva 1817 – 1823</a:t>
            </a:r>
          </a:p>
          <a:p>
            <a:pPr algn="ctr">
              <a:lnSpc>
                <a:spcPct val="120000"/>
              </a:lnSpc>
              <a:spcBef>
                <a:spcPct val="0"/>
              </a:spcBef>
              <a:defRPr/>
            </a:pPr>
            <a:endParaRPr lang="es-ES" sz="1300" dirty="0" smtClean="0"/>
          </a:p>
          <a:p>
            <a:pPr algn="ctr">
              <a:lnSpc>
                <a:spcPct val="120000"/>
              </a:lnSpc>
              <a:spcBef>
                <a:spcPct val="0"/>
              </a:spcBef>
              <a:defRPr/>
            </a:pPr>
            <a:r>
              <a:rPr lang="es-ES" sz="1300" dirty="0" smtClean="0"/>
              <a:t>Tras una ardua marcha, el 12 de febrero de 1817, Bernardo O`Higgins, comandando al batallón de libertos, derrotó a las tropas realistas en la cuesta de Chacabuco.</a:t>
            </a:r>
          </a:p>
        </p:txBody>
      </p:sp>
      <p:sp>
        <p:nvSpPr>
          <p:cNvPr id="17" name="16 Rectángulo redondeado"/>
          <p:cNvSpPr/>
          <p:nvPr/>
        </p:nvSpPr>
        <p:spPr>
          <a:xfrm>
            <a:off x="827584" y="3678280"/>
            <a:ext cx="3384376" cy="2919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solidFill>
                <a:prstClr val="black"/>
              </a:solidFill>
            </a:endParaRPr>
          </a:p>
        </p:txBody>
      </p:sp>
      <p:sp>
        <p:nvSpPr>
          <p:cNvPr id="18" name="1 Título"/>
          <p:cNvSpPr txBox="1">
            <a:spLocks/>
          </p:cNvSpPr>
          <p:nvPr/>
        </p:nvSpPr>
        <p:spPr>
          <a:xfrm>
            <a:off x="827584" y="3960120"/>
            <a:ext cx="3384376" cy="2349200"/>
          </a:xfrm>
          <a:prstGeom prst="rect">
            <a:avLst/>
          </a:prstGeom>
        </p:spPr>
        <p:txBody>
          <a:bodyPr vert="horz" anchor="ctr">
            <a:noAutofit/>
          </a:bodyPr>
          <a:lstStyle/>
          <a:p>
            <a:pPr algn="ctr">
              <a:lnSpc>
                <a:spcPct val="150000"/>
              </a:lnSpc>
            </a:pPr>
            <a:r>
              <a:rPr lang="es-ES" sz="1300" b="1" dirty="0" smtClean="0"/>
              <a:t>El pueblo de Santiago salió eufórico a recibir al Ejército de los Andes y le entregó el mando de la nación a San Martín. </a:t>
            </a:r>
            <a:r>
              <a:rPr lang="es-ES" sz="1300" b="1" dirty="0" smtClean="0"/>
              <a:t>Éste </a:t>
            </a:r>
            <a:r>
              <a:rPr lang="es-ES" sz="1300" b="1" dirty="0" smtClean="0"/>
              <a:t>rechazó el ofrecimiento y Bernardo O´Higgins fue nombrado Director Supremo. </a:t>
            </a:r>
            <a:endParaRPr lang="es-CL" sz="1300" b="1" dirty="0"/>
          </a:p>
        </p:txBody>
      </p:sp>
    </p:spTree>
    <p:extLst>
      <p:ext uri="{BB962C8B-B14F-4D97-AF65-F5344CB8AC3E}">
        <p14:creationId xmlns:p14="http://schemas.microsoft.com/office/powerpoint/2010/main" val="3306321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564903"/>
            <a:ext cx="3560010" cy="2592289"/>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3304633"/>
            <a:ext cx="4464496" cy="2182165"/>
          </a:xfrm>
          <a:prstGeom prst="rect">
            <a:avLst/>
          </a:prstGeom>
        </p:spPr>
      </p:pic>
      <p:sp>
        <p:nvSpPr>
          <p:cNvPr id="2" name="1 Título"/>
          <p:cNvSpPr>
            <a:spLocks noGrp="1"/>
          </p:cNvSpPr>
          <p:nvPr>
            <p:ph type="title"/>
          </p:nvPr>
        </p:nvSpPr>
        <p:spPr>
          <a:xfrm>
            <a:off x="1115616" y="620688"/>
            <a:ext cx="7415847" cy="720080"/>
          </a:xfrm>
        </p:spPr>
        <p:txBody>
          <a:bodyPr anchor="ctr">
            <a:normAutofit fontScale="90000"/>
          </a:bodyPr>
          <a:lstStyle/>
          <a:p>
            <a:pPr algn="ctr"/>
            <a:r>
              <a:rPr lang="es-ES" sz="3100" dirty="0" smtClean="0">
                <a:solidFill>
                  <a:srgbClr val="030CBD"/>
                </a:solidFill>
                <a:effectLst/>
              </a:rPr>
              <a:t>Independencia de Chile</a:t>
            </a:r>
            <a:br>
              <a:rPr lang="es-ES" sz="3100" dirty="0" smtClean="0">
                <a:solidFill>
                  <a:srgbClr val="030CBD"/>
                </a:solidFill>
                <a:effectLst/>
              </a:rPr>
            </a:br>
            <a:endParaRPr lang="es-CL" sz="3100" dirty="0">
              <a:solidFill>
                <a:srgbClr val="030CBD"/>
              </a:solidFill>
              <a:effectLst/>
            </a:endParaRPr>
          </a:p>
        </p:txBody>
      </p:sp>
      <p:sp>
        <p:nvSpPr>
          <p:cNvPr id="4" name="1 Título"/>
          <p:cNvSpPr txBox="1">
            <a:spLocks/>
          </p:cNvSpPr>
          <p:nvPr/>
        </p:nvSpPr>
        <p:spPr>
          <a:xfrm>
            <a:off x="444692" y="332656"/>
            <a:ext cx="957976" cy="825130"/>
          </a:xfrm>
          <a:prstGeom prst="rect">
            <a:avLst/>
          </a:prstGeom>
        </p:spPr>
        <p:txBody>
          <a:bodyPr vert="horz" anchor="b">
            <a:noAutofit/>
          </a:bodyPr>
          <a:lstStyle/>
          <a:p>
            <a:pPr algn="ctr">
              <a:lnSpc>
                <a:spcPct val="120000"/>
              </a:lnSpc>
              <a:spcBef>
                <a:spcPct val="0"/>
              </a:spcBef>
              <a:defRPr/>
            </a:pPr>
            <a:r>
              <a:rPr lang="es-ES_tradnl" sz="3600" b="1" dirty="0" smtClean="0">
                <a:solidFill>
                  <a:srgbClr val="030CBD"/>
                </a:solidFill>
                <a:effectLst>
                  <a:outerShdw blurRad="53975" dist="22860" dir="5400000" algn="tl" rotWithShape="0">
                    <a:srgbClr val="000000">
                      <a:alpha val="55000"/>
                    </a:srgbClr>
                  </a:outerShdw>
                </a:effectLst>
              </a:rPr>
              <a:t>23</a:t>
            </a:r>
            <a:endParaRPr lang="es-CL" sz="3600" b="1" dirty="0">
              <a:solidFill>
                <a:srgbClr val="030CBD"/>
              </a:solidFill>
              <a:effectLst>
                <a:outerShdw blurRad="53975" dist="22860" dir="5400000" algn="tl" rotWithShape="0">
                  <a:srgbClr val="000000">
                    <a:alpha val="55000"/>
                  </a:srgbClr>
                </a:outerShdw>
              </a:effectLst>
            </a:endParaRPr>
          </a:p>
        </p:txBody>
      </p:sp>
      <p:sp>
        <p:nvSpPr>
          <p:cNvPr id="11" name="10 Rectángulo redondeado"/>
          <p:cNvSpPr/>
          <p:nvPr/>
        </p:nvSpPr>
        <p:spPr>
          <a:xfrm>
            <a:off x="391377" y="1135912"/>
            <a:ext cx="3964599" cy="151216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solidFill>
                <a:prstClr val="black"/>
              </a:solidFill>
            </a:endParaRPr>
          </a:p>
        </p:txBody>
      </p:sp>
      <p:sp>
        <p:nvSpPr>
          <p:cNvPr id="12" name="1 Título"/>
          <p:cNvSpPr txBox="1">
            <a:spLocks/>
          </p:cNvSpPr>
          <p:nvPr/>
        </p:nvSpPr>
        <p:spPr>
          <a:xfrm>
            <a:off x="319369" y="1063904"/>
            <a:ext cx="3964599" cy="1656184"/>
          </a:xfrm>
          <a:prstGeom prst="rect">
            <a:avLst/>
          </a:prstGeom>
        </p:spPr>
        <p:txBody>
          <a:bodyPr vert="horz" anchor="ctr">
            <a:noAutofit/>
          </a:bodyPr>
          <a:lstStyle/>
          <a:p>
            <a:pPr algn="ctr">
              <a:lnSpc>
                <a:spcPct val="150000"/>
              </a:lnSpc>
              <a:spcBef>
                <a:spcPct val="0"/>
              </a:spcBef>
              <a:defRPr/>
            </a:pPr>
            <a:r>
              <a:rPr lang="es-ES" sz="1300" b="1" dirty="0" smtClean="0"/>
              <a:t>Una nueva expedición realista, bajo el mando de Mariano Osorio, fue enviada a derrocar al gobierno patriota a principios de 1818.</a:t>
            </a:r>
            <a:endParaRPr lang="es-CL" sz="1300" b="1" dirty="0">
              <a:solidFill>
                <a:prstClr val="black"/>
              </a:solidFill>
              <a:effectLst>
                <a:outerShdw blurRad="53975" dist="22860" dir="5400000" algn="tl" rotWithShape="0">
                  <a:srgbClr val="000000">
                    <a:alpha val="55000"/>
                  </a:srgbClr>
                </a:outerShdw>
              </a:effectLst>
            </a:endParaRPr>
          </a:p>
        </p:txBody>
      </p:sp>
      <p:sp>
        <p:nvSpPr>
          <p:cNvPr id="17" name="16 Rectángulo redondeado"/>
          <p:cNvSpPr/>
          <p:nvPr/>
        </p:nvSpPr>
        <p:spPr>
          <a:xfrm>
            <a:off x="4559912" y="1301802"/>
            <a:ext cx="4044536" cy="18391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solidFill>
                <a:prstClr val="black"/>
              </a:solidFill>
            </a:endParaRPr>
          </a:p>
        </p:txBody>
      </p:sp>
      <p:sp>
        <p:nvSpPr>
          <p:cNvPr id="18" name="1 Título"/>
          <p:cNvSpPr txBox="1">
            <a:spLocks/>
          </p:cNvSpPr>
          <p:nvPr/>
        </p:nvSpPr>
        <p:spPr>
          <a:xfrm>
            <a:off x="4716016" y="1301802"/>
            <a:ext cx="3816424" cy="1839166"/>
          </a:xfrm>
          <a:prstGeom prst="rect">
            <a:avLst/>
          </a:prstGeom>
        </p:spPr>
        <p:txBody>
          <a:bodyPr vert="horz" anchor="ctr">
            <a:noAutofit/>
          </a:bodyPr>
          <a:lstStyle/>
          <a:p>
            <a:pPr algn="ctr">
              <a:lnSpc>
                <a:spcPct val="150000"/>
              </a:lnSpc>
            </a:pPr>
            <a:r>
              <a:rPr lang="es-ES" sz="1200" b="1" dirty="0" smtClean="0"/>
              <a:t>Ante esta amenaza y queriendo infundir fuerza, convicción y patriotismo, Bernardo O`Higgins decidió redactar el Acta de Independencia. Dicha acta se firmó en Talca y luego fue jurada en Santiago el 12 de febrero de 1818.</a:t>
            </a:r>
            <a:endParaRPr lang="es-CL" sz="1200" b="1" dirty="0"/>
          </a:p>
        </p:txBody>
      </p:sp>
      <p:sp>
        <p:nvSpPr>
          <p:cNvPr id="14" name="1 Título"/>
          <p:cNvSpPr txBox="1">
            <a:spLocks/>
          </p:cNvSpPr>
          <p:nvPr/>
        </p:nvSpPr>
        <p:spPr>
          <a:xfrm>
            <a:off x="814173" y="5517232"/>
            <a:ext cx="7485963" cy="1224134"/>
          </a:xfrm>
          <a:prstGeom prst="rect">
            <a:avLst/>
          </a:prstGeom>
        </p:spPr>
        <p:txBody>
          <a:bodyPr vert="horz" anchor="ctr">
            <a:noAutofit/>
          </a:bodyPr>
          <a:lstStyle/>
          <a:p>
            <a:pPr algn="ctr"/>
            <a:r>
              <a:rPr lang="es-ES" sz="1600" b="1" dirty="0" smtClean="0"/>
              <a:t>Al mismo tiempo se creó la nueva bandera nacional</a:t>
            </a:r>
            <a:endParaRPr lang="es-CL" sz="1600" b="1" dirty="0"/>
          </a:p>
        </p:txBody>
      </p:sp>
    </p:spTree>
    <p:extLst>
      <p:ext uri="{BB962C8B-B14F-4D97-AF65-F5344CB8AC3E}">
        <p14:creationId xmlns:p14="http://schemas.microsoft.com/office/powerpoint/2010/main" val="389859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7" y="3717032"/>
            <a:ext cx="4833537" cy="2808312"/>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1232756"/>
            <a:ext cx="4332284" cy="2232248"/>
          </a:xfrm>
          <a:prstGeom prst="rect">
            <a:avLst/>
          </a:prstGeom>
        </p:spPr>
      </p:pic>
      <p:sp>
        <p:nvSpPr>
          <p:cNvPr id="2" name="1 Título"/>
          <p:cNvSpPr>
            <a:spLocks noGrp="1"/>
          </p:cNvSpPr>
          <p:nvPr>
            <p:ph type="title"/>
          </p:nvPr>
        </p:nvSpPr>
        <p:spPr>
          <a:xfrm>
            <a:off x="1115616" y="620688"/>
            <a:ext cx="7415847" cy="720080"/>
          </a:xfrm>
        </p:spPr>
        <p:txBody>
          <a:bodyPr anchor="ctr">
            <a:normAutofit fontScale="90000"/>
          </a:bodyPr>
          <a:lstStyle/>
          <a:p>
            <a:pPr algn="ctr"/>
            <a:r>
              <a:rPr lang="es-ES" sz="3100" dirty="0" smtClean="0">
                <a:solidFill>
                  <a:srgbClr val="030CBD"/>
                </a:solidFill>
                <a:effectLst/>
              </a:rPr>
              <a:t>Independencia de Chile</a:t>
            </a:r>
            <a:br>
              <a:rPr lang="es-ES" sz="3100" dirty="0" smtClean="0">
                <a:solidFill>
                  <a:srgbClr val="030CBD"/>
                </a:solidFill>
                <a:effectLst/>
              </a:rPr>
            </a:br>
            <a:endParaRPr lang="es-CL" sz="3100" dirty="0">
              <a:solidFill>
                <a:srgbClr val="030CBD"/>
              </a:solidFill>
              <a:effectLst/>
            </a:endParaRPr>
          </a:p>
        </p:txBody>
      </p:sp>
      <p:sp>
        <p:nvSpPr>
          <p:cNvPr id="4" name="1 Título"/>
          <p:cNvSpPr txBox="1">
            <a:spLocks/>
          </p:cNvSpPr>
          <p:nvPr/>
        </p:nvSpPr>
        <p:spPr>
          <a:xfrm>
            <a:off x="444692" y="443630"/>
            <a:ext cx="958956" cy="825130"/>
          </a:xfrm>
          <a:prstGeom prst="rect">
            <a:avLst/>
          </a:prstGeom>
        </p:spPr>
        <p:txBody>
          <a:bodyPr vert="horz" anchor="b">
            <a:noAutofit/>
          </a:bodyPr>
          <a:lstStyle/>
          <a:p>
            <a:pPr algn="ctr">
              <a:lnSpc>
                <a:spcPct val="120000"/>
              </a:lnSpc>
              <a:spcBef>
                <a:spcPct val="0"/>
              </a:spcBef>
              <a:defRPr/>
            </a:pPr>
            <a:r>
              <a:rPr lang="es-ES_tradnl" sz="3600" b="1" dirty="0" smtClean="0">
                <a:solidFill>
                  <a:srgbClr val="030CBD"/>
                </a:solidFill>
                <a:effectLst>
                  <a:outerShdw blurRad="53975" dist="22860" dir="5400000" algn="tl" rotWithShape="0">
                    <a:srgbClr val="000000">
                      <a:alpha val="55000"/>
                    </a:srgbClr>
                  </a:outerShdw>
                </a:effectLst>
              </a:rPr>
              <a:t>24</a:t>
            </a:r>
            <a:endParaRPr lang="es-CL" sz="3600" b="1" dirty="0">
              <a:solidFill>
                <a:srgbClr val="030CBD"/>
              </a:solidFill>
              <a:effectLst>
                <a:outerShdw blurRad="53975" dist="22860" dir="5400000" algn="tl" rotWithShape="0">
                  <a:srgbClr val="000000">
                    <a:alpha val="55000"/>
                  </a:srgbClr>
                </a:outerShdw>
              </a:effectLst>
            </a:endParaRPr>
          </a:p>
        </p:txBody>
      </p:sp>
      <p:sp>
        <p:nvSpPr>
          <p:cNvPr id="11" name="10 Rectángulo redondeado"/>
          <p:cNvSpPr/>
          <p:nvPr/>
        </p:nvSpPr>
        <p:spPr>
          <a:xfrm>
            <a:off x="611560" y="1124744"/>
            <a:ext cx="3528392" cy="244827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solidFill>
                <a:prstClr val="black"/>
              </a:solidFill>
            </a:endParaRPr>
          </a:p>
        </p:txBody>
      </p:sp>
      <p:sp>
        <p:nvSpPr>
          <p:cNvPr id="12" name="1 Título"/>
          <p:cNvSpPr txBox="1">
            <a:spLocks/>
          </p:cNvSpPr>
          <p:nvPr/>
        </p:nvSpPr>
        <p:spPr>
          <a:xfrm>
            <a:off x="827584" y="1052736"/>
            <a:ext cx="3168352" cy="2425780"/>
          </a:xfrm>
          <a:prstGeom prst="rect">
            <a:avLst/>
          </a:prstGeom>
        </p:spPr>
        <p:txBody>
          <a:bodyPr vert="horz" anchor="ctr">
            <a:noAutofit/>
          </a:bodyPr>
          <a:lstStyle/>
          <a:p>
            <a:pPr algn="ctr">
              <a:lnSpc>
                <a:spcPct val="120000"/>
              </a:lnSpc>
              <a:spcBef>
                <a:spcPct val="0"/>
              </a:spcBef>
              <a:defRPr/>
            </a:pPr>
            <a:r>
              <a:rPr lang="es-ES" sz="1300" b="1" dirty="0" smtClean="0"/>
              <a:t>El ejército unido de Chile y Argentina fue sorprendido en Cancha Rayada. Ante la incertidumbre, Manuel Rodríguez preparó la defensa de Santiago y creó el escuadrón Húsares de la Muerte.</a:t>
            </a:r>
            <a:endParaRPr lang="es-CL" sz="1300" b="1" dirty="0">
              <a:solidFill>
                <a:prstClr val="black"/>
              </a:solidFill>
              <a:effectLst>
                <a:outerShdw blurRad="53975" dist="22860" dir="5400000" algn="tl" rotWithShape="0">
                  <a:srgbClr val="000000">
                    <a:alpha val="55000"/>
                  </a:srgbClr>
                </a:outerShdw>
              </a:effectLst>
            </a:endParaRPr>
          </a:p>
        </p:txBody>
      </p:sp>
      <p:sp>
        <p:nvSpPr>
          <p:cNvPr id="17" name="16 Rectángulo redondeado"/>
          <p:cNvSpPr/>
          <p:nvPr/>
        </p:nvSpPr>
        <p:spPr>
          <a:xfrm>
            <a:off x="611559" y="3717032"/>
            <a:ext cx="3240361" cy="26642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solidFill>
                <a:prstClr val="black"/>
              </a:solidFill>
            </a:endParaRPr>
          </a:p>
        </p:txBody>
      </p:sp>
      <p:sp>
        <p:nvSpPr>
          <p:cNvPr id="18" name="1 Título"/>
          <p:cNvSpPr txBox="1">
            <a:spLocks/>
          </p:cNvSpPr>
          <p:nvPr/>
        </p:nvSpPr>
        <p:spPr>
          <a:xfrm>
            <a:off x="611561" y="3717032"/>
            <a:ext cx="3168352" cy="2664296"/>
          </a:xfrm>
          <a:prstGeom prst="rect">
            <a:avLst/>
          </a:prstGeom>
        </p:spPr>
        <p:txBody>
          <a:bodyPr vert="horz" anchor="ctr">
            <a:noAutofit/>
          </a:bodyPr>
          <a:lstStyle/>
          <a:p>
            <a:pPr algn="ctr"/>
            <a:r>
              <a:rPr lang="es-ES" sz="1600" b="1" dirty="0" smtClean="0"/>
              <a:t>Las tropas patriotas lograron reagruparse y el 5 de abril de 1818, en los llanos de Maipú, bajo el mando </a:t>
            </a:r>
            <a:r>
              <a:rPr lang="es-ES" sz="1600" b="1" dirty="0" smtClean="0"/>
              <a:t>de Bueras </a:t>
            </a:r>
            <a:r>
              <a:rPr lang="es-ES" sz="1600" b="1" dirty="0" smtClean="0"/>
              <a:t>y Freire derrotaron a los realistas.</a:t>
            </a:r>
            <a:endParaRPr lang="es-CL" sz="1600" b="1" dirty="0"/>
          </a:p>
        </p:txBody>
      </p:sp>
    </p:spTree>
    <p:extLst>
      <p:ext uri="{BB962C8B-B14F-4D97-AF65-F5344CB8AC3E}">
        <p14:creationId xmlns:p14="http://schemas.microsoft.com/office/powerpoint/2010/main" val="1293860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789" y="1844824"/>
            <a:ext cx="5472608" cy="4370691"/>
          </a:xfrm>
          <a:prstGeom prst="rect">
            <a:avLst/>
          </a:prstGeom>
        </p:spPr>
      </p:pic>
      <p:sp>
        <p:nvSpPr>
          <p:cNvPr id="2" name="1 Título"/>
          <p:cNvSpPr>
            <a:spLocks noGrp="1"/>
          </p:cNvSpPr>
          <p:nvPr>
            <p:ph type="title"/>
          </p:nvPr>
        </p:nvSpPr>
        <p:spPr>
          <a:xfrm>
            <a:off x="1115616" y="620688"/>
            <a:ext cx="7415847" cy="720080"/>
          </a:xfrm>
        </p:spPr>
        <p:txBody>
          <a:bodyPr anchor="ctr">
            <a:normAutofit fontScale="90000"/>
          </a:bodyPr>
          <a:lstStyle/>
          <a:p>
            <a:pPr algn="ctr"/>
            <a:r>
              <a:rPr lang="es-ES" sz="3100" dirty="0" smtClean="0">
                <a:solidFill>
                  <a:srgbClr val="030CBD"/>
                </a:solidFill>
                <a:effectLst/>
              </a:rPr>
              <a:t>Independencia de Chile</a:t>
            </a:r>
            <a:br>
              <a:rPr lang="es-ES" sz="3100" dirty="0" smtClean="0">
                <a:solidFill>
                  <a:srgbClr val="030CBD"/>
                </a:solidFill>
                <a:effectLst/>
              </a:rPr>
            </a:br>
            <a:endParaRPr lang="es-CL" sz="3100" dirty="0">
              <a:solidFill>
                <a:srgbClr val="030CBD"/>
              </a:solidFill>
              <a:effectLst/>
            </a:endParaRPr>
          </a:p>
        </p:txBody>
      </p:sp>
      <p:sp>
        <p:nvSpPr>
          <p:cNvPr id="4" name="1 Título"/>
          <p:cNvSpPr txBox="1">
            <a:spLocks/>
          </p:cNvSpPr>
          <p:nvPr/>
        </p:nvSpPr>
        <p:spPr>
          <a:xfrm>
            <a:off x="444692" y="443630"/>
            <a:ext cx="958956" cy="825130"/>
          </a:xfrm>
          <a:prstGeom prst="rect">
            <a:avLst/>
          </a:prstGeom>
        </p:spPr>
        <p:txBody>
          <a:bodyPr vert="horz" anchor="b">
            <a:noAutofit/>
          </a:bodyPr>
          <a:lstStyle/>
          <a:p>
            <a:pPr algn="ctr">
              <a:lnSpc>
                <a:spcPct val="120000"/>
              </a:lnSpc>
              <a:spcBef>
                <a:spcPct val="0"/>
              </a:spcBef>
              <a:defRPr/>
            </a:pPr>
            <a:r>
              <a:rPr lang="es-ES_tradnl" sz="3600" b="1" dirty="0" smtClean="0">
                <a:solidFill>
                  <a:srgbClr val="030CBD"/>
                </a:solidFill>
                <a:effectLst>
                  <a:outerShdw blurRad="53975" dist="22860" dir="5400000" algn="tl" rotWithShape="0">
                    <a:srgbClr val="000000">
                      <a:alpha val="55000"/>
                    </a:srgbClr>
                  </a:outerShdw>
                </a:effectLst>
              </a:rPr>
              <a:t>25</a:t>
            </a:r>
            <a:endParaRPr lang="es-CL" sz="3600" b="1" dirty="0">
              <a:solidFill>
                <a:srgbClr val="030CBD"/>
              </a:solidFill>
              <a:effectLst>
                <a:outerShdw blurRad="53975" dist="22860" dir="5400000" algn="tl" rotWithShape="0">
                  <a:srgbClr val="000000">
                    <a:alpha val="55000"/>
                  </a:srgbClr>
                </a:outerShdw>
              </a:effectLst>
            </a:endParaRPr>
          </a:p>
        </p:txBody>
      </p:sp>
      <p:sp>
        <p:nvSpPr>
          <p:cNvPr id="11" name="10 Rectángulo redondeado"/>
          <p:cNvSpPr/>
          <p:nvPr/>
        </p:nvSpPr>
        <p:spPr>
          <a:xfrm>
            <a:off x="899592" y="1124744"/>
            <a:ext cx="7704856" cy="72008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solidFill>
                <a:prstClr val="black"/>
              </a:solidFill>
            </a:endParaRPr>
          </a:p>
        </p:txBody>
      </p:sp>
      <p:sp>
        <p:nvSpPr>
          <p:cNvPr id="12" name="1 Título"/>
          <p:cNvSpPr txBox="1">
            <a:spLocks/>
          </p:cNvSpPr>
          <p:nvPr/>
        </p:nvSpPr>
        <p:spPr>
          <a:xfrm>
            <a:off x="827584" y="1052736"/>
            <a:ext cx="7776864" cy="792088"/>
          </a:xfrm>
          <a:prstGeom prst="rect">
            <a:avLst/>
          </a:prstGeom>
        </p:spPr>
        <p:txBody>
          <a:bodyPr vert="horz" anchor="ctr">
            <a:noAutofit/>
          </a:bodyPr>
          <a:lstStyle/>
          <a:p>
            <a:pPr algn="ctr">
              <a:lnSpc>
                <a:spcPct val="120000"/>
              </a:lnSpc>
              <a:spcBef>
                <a:spcPct val="0"/>
              </a:spcBef>
              <a:defRPr/>
            </a:pPr>
            <a:r>
              <a:rPr lang="es-ES" sz="1300" b="1" dirty="0" smtClean="0"/>
              <a:t>O´Higgins arribó herido al campo de batalla y se fundió en un abrazo con el libertador de Chile José de San Martín.</a:t>
            </a:r>
            <a:endParaRPr lang="es-CL" sz="1300" b="1" dirty="0">
              <a:solidFill>
                <a:prstClr val="black"/>
              </a:solidFill>
              <a:effectLst>
                <a:outerShdw blurRad="53975" dist="22860" dir="5400000" algn="tl" rotWithShape="0">
                  <a:srgbClr val="000000">
                    <a:alpha val="55000"/>
                  </a:srgbClr>
                </a:outerShdw>
              </a:effectLst>
            </a:endParaRPr>
          </a:p>
        </p:txBody>
      </p:sp>
      <p:sp>
        <p:nvSpPr>
          <p:cNvPr id="17" name="16 Rectángulo redondeado"/>
          <p:cNvSpPr/>
          <p:nvPr/>
        </p:nvSpPr>
        <p:spPr>
          <a:xfrm>
            <a:off x="827584" y="5661248"/>
            <a:ext cx="7457018" cy="93610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solidFill>
                <a:prstClr val="black"/>
              </a:solidFill>
            </a:endParaRPr>
          </a:p>
        </p:txBody>
      </p:sp>
      <p:sp>
        <p:nvSpPr>
          <p:cNvPr id="18" name="1 Título"/>
          <p:cNvSpPr txBox="1">
            <a:spLocks/>
          </p:cNvSpPr>
          <p:nvPr/>
        </p:nvSpPr>
        <p:spPr>
          <a:xfrm>
            <a:off x="814173" y="5517232"/>
            <a:ext cx="7485963" cy="1224134"/>
          </a:xfrm>
          <a:prstGeom prst="rect">
            <a:avLst/>
          </a:prstGeom>
        </p:spPr>
        <p:txBody>
          <a:bodyPr vert="horz" anchor="ctr">
            <a:noAutofit/>
          </a:bodyPr>
          <a:lstStyle/>
          <a:p>
            <a:pPr algn="ctr">
              <a:lnSpc>
                <a:spcPct val="120000"/>
              </a:lnSpc>
              <a:spcBef>
                <a:spcPct val="0"/>
              </a:spcBef>
              <a:defRPr/>
            </a:pPr>
            <a:r>
              <a:rPr lang="es-ES" sz="1600" b="1" dirty="0"/>
              <a:t>La batalla de Maipú marcaba la consolidación definitiva de la Independencia de </a:t>
            </a:r>
            <a:r>
              <a:rPr lang="es-ES" sz="1600" b="1" dirty="0" smtClean="0"/>
              <a:t>Chile, luego de años de sacrificios y esfuerzos.</a:t>
            </a:r>
            <a:endParaRPr lang="es-CL" sz="1600" b="1" dirty="0">
              <a:solidFill>
                <a:prstClr val="black"/>
              </a:solidFill>
              <a:effectLst>
                <a:outerShdw blurRad="53975" dist="22860" dir="5400000" algn="tl" rotWithShape="0">
                  <a:srgbClr val="000000">
                    <a:alpha val="55000"/>
                  </a:srgbClr>
                </a:outerShdw>
              </a:effectLst>
            </a:endParaRPr>
          </a:p>
        </p:txBody>
      </p:sp>
    </p:spTree>
    <p:extLst>
      <p:ext uri="{BB962C8B-B14F-4D97-AF65-F5344CB8AC3E}">
        <p14:creationId xmlns:p14="http://schemas.microsoft.com/office/powerpoint/2010/main" val="3930729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620688"/>
            <a:ext cx="7415847" cy="720080"/>
          </a:xfrm>
        </p:spPr>
        <p:txBody>
          <a:bodyPr anchor="ctr">
            <a:normAutofit fontScale="90000"/>
          </a:bodyPr>
          <a:lstStyle/>
          <a:p>
            <a:pPr algn="ctr"/>
            <a:r>
              <a:rPr lang="es-ES" sz="3100" dirty="0" smtClean="0">
                <a:solidFill>
                  <a:srgbClr val="030CBD"/>
                </a:solidFill>
                <a:effectLst/>
              </a:rPr>
              <a:t>Independencia de Chile</a:t>
            </a:r>
            <a:br>
              <a:rPr lang="es-ES" sz="3100" dirty="0" smtClean="0">
                <a:solidFill>
                  <a:srgbClr val="030CBD"/>
                </a:solidFill>
                <a:effectLst/>
              </a:rPr>
            </a:br>
            <a:endParaRPr lang="es-CL" sz="3100" dirty="0">
              <a:solidFill>
                <a:srgbClr val="030CBD"/>
              </a:solidFill>
              <a:effectLst/>
            </a:endParaRPr>
          </a:p>
        </p:txBody>
      </p:sp>
      <p:sp>
        <p:nvSpPr>
          <p:cNvPr id="4" name="1 Título"/>
          <p:cNvSpPr txBox="1">
            <a:spLocks/>
          </p:cNvSpPr>
          <p:nvPr/>
        </p:nvSpPr>
        <p:spPr>
          <a:xfrm>
            <a:off x="444692" y="443630"/>
            <a:ext cx="567680" cy="825130"/>
          </a:xfrm>
          <a:prstGeom prst="rect">
            <a:avLst/>
          </a:prstGeom>
        </p:spPr>
        <p:txBody>
          <a:bodyPr vert="horz" anchor="b">
            <a:noAutofit/>
          </a:bodyPr>
          <a:lstStyle/>
          <a:p>
            <a:pPr algn="ctr">
              <a:lnSpc>
                <a:spcPct val="120000"/>
              </a:lnSpc>
              <a:spcBef>
                <a:spcPct val="0"/>
              </a:spcBef>
              <a:defRPr/>
            </a:pPr>
            <a:r>
              <a:rPr lang="es-ES_tradnl" sz="3600" b="1" dirty="0" smtClean="0">
                <a:solidFill>
                  <a:srgbClr val="030CBD"/>
                </a:solidFill>
                <a:effectLst>
                  <a:outerShdw blurRad="53975" dist="22860" dir="5400000" algn="tl" rotWithShape="0">
                    <a:srgbClr val="000000">
                      <a:alpha val="55000"/>
                    </a:srgbClr>
                  </a:outerShdw>
                </a:effectLst>
              </a:rPr>
              <a:t>3</a:t>
            </a:r>
            <a:endParaRPr lang="es-CL" sz="3600" b="1" dirty="0">
              <a:solidFill>
                <a:srgbClr val="030CBD"/>
              </a:solidFill>
              <a:effectLst>
                <a:outerShdw blurRad="53975" dist="22860" dir="5400000" algn="tl" rotWithShape="0">
                  <a:srgbClr val="000000">
                    <a:alpha val="55000"/>
                  </a:srgbClr>
                </a:outerShdw>
              </a:effectLst>
            </a:endParaRPr>
          </a:p>
        </p:txBody>
      </p:sp>
      <p:sp>
        <p:nvSpPr>
          <p:cNvPr id="11" name="10 Rectángulo redondeado"/>
          <p:cNvSpPr/>
          <p:nvPr/>
        </p:nvSpPr>
        <p:spPr>
          <a:xfrm>
            <a:off x="5460468" y="1052736"/>
            <a:ext cx="3143979" cy="525658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solidFill>
                <a:prstClr val="black"/>
              </a:solidFill>
            </a:endParaRPr>
          </a:p>
        </p:txBody>
      </p:sp>
      <p:sp>
        <p:nvSpPr>
          <p:cNvPr id="12" name="1 Título"/>
          <p:cNvSpPr txBox="1">
            <a:spLocks/>
          </p:cNvSpPr>
          <p:nvPr/>
        </p:nvSpPr>
        <p:spPr>
          <a:xfrm flipH="1">
            <a:off x="5474045" y="1035905"/>
            <a:ext cx="3096343" cy="4284473"/>
          </a:xfrm>
          <a:prstGeom prst="rect">
            <a:avLst/>
          </a:prstGeom>
        </p:spPr>
        <p:txBody>
          <a:bodyPr vert="horz" anchor="ctr">
            <a:noAutofit/>
          </a:bodyPr>
          <a:lstStyle/>
          <a:p>
            <a:pPr algn="ctr">
              <a:lnSpc>
                <a:spcPct val="120000"/>
              </a:lnSpc>
              <a:spcBef>
                <a:spcPct val="0"/>
              </a:spcBef>
              <a:defRPr/>
            </a:pPr>
            <a:r>
              <a:rPr lang="es-ES" sz="1300" b="1" dirty="0" smtClean="0"/>
              <a:t>Primera Junta de Gobierno </a:t>
            </a:r>
          </a:p>
          <a:p>
            <a:pPr algn="ctr">
              <a:lnSpc>
                <a:spcPct val="120000"/>
              </a:lnSpc>
              <a:spcBef>
                <a:spcPct val="0"/>
              </a:spcBef>
              <a:defRPr/>
            </a:pPr>
            <a:r>
              <a:rPr lang="es-ES" sz="1300" b="1" dirty="0" smtClean="0"/>
              <a:t>del 18 de septiembre </a:t>
            </a:r>
          </a:p>
          <a:p>
            <a:pPr algn="ctr">
              <a:lnSpc>
                <a:spcPct val="120000"/>
              </a:lnSpc>
              <a:spcBef>
                <a:spcPct val="0"/>
              </a:spcBef>
              <a:defRPr/>
            </a:pPr>
            <a:r>
              <a:rPr lang="es-ES" sz="1300" b="1" dirty="0" smtClean="0"/>
              <a:t>de 1810</a:t>
            </a:r>
          </a:p>
          <a:p>
            <a:pPr algn="ctr">
              <a:lnSpc>
                <a:spcPct val="120000"/>
              </a:lnSpc>
              <a:spcBef>
                <a:spcPct val="0"/>
              </a:spcBef>
              <a:defRPr/>
            </a:pPr>
            <a:endParaRPr lang="es-ES" sz="1300" b="1" dirty="0" smtClean="0"/>
          </a:p>
          <a:p>
            <a:pPr algn="ctr">
              <a:lnSpc>
                <a:spcPct val="120000"/>
              </a:lnSpc>
              <a:spcBef>
                <a:spcPct val="0"/>
              </a:spcBef>
              <a:defRPr/>
            </a:pPr>
            <a:r>
              <a:rPr lang="es-ES" sz="1300" dirty="0" smtClean="0"/>
              <a:t>El gobernador de Chile, Mateo de Toro y Zambrano, presionado por los criollos, convocó a un Cabildo </a:t>
            </a:r>
            <a:r>
              <a:rPr lang="es-ES" sz="1300" dirty="0" smtClean="0"/>
              <a:t>Abierto. En </a:t>
            </a:r>
            <a:r>
              <a:rPr lang="es-ES" sz="1300" dirty="0" smtClean="0"/>
              <a:t>esta asamblea la</a:t>
            </a:r>
            <a:r>
              <a:rPr lang="es-ES" sz="1300" dirty="0" smtClean="0"/>
              <a:t> </a:t>
            </a:r>
            <a:r>
              <a:rPr lang="es-ES" sz="1300" dirty="0" smtClean="0"/>
              <a:t>mayoría de los presentes apoyó la </a:t>
            </a:r>
            <a:r>
              <a:rPr lang="es-ES" sz="1300" dirty="0" smtClean="0"/>
              <a:t>idea </a:t>
            </a:r>
            <a:r>
              <a:rPr lang="es-ES" sz="1300" dirty="0" smtClean="0"/>
              <a:t>de formar una Junta de Gobierno en nombre del rey Fernando VII.</a:t>
            </a:r>
          </a:p>
          <a:p>
            <a:pPr algn="ctr">
              <a:lnSpc>
                <a:spcPct val="120000"/>
              </a:lnSpc>
              <a:spcBef>
                <a:spcPct val="0"/>
              </a:spcBef>
              <a:defRPr/>
            </a:pPr>
            <a:endParaRPr lang="es-ES" sz="1300" dirty="0" smtClean="0"/>
          </a:p>
          <a:p>
            <a:pPr algn="ctr">
              <a:lnSpc>
                <a:spcPct val="120000"/>
              </a:lnSpc>
              <a:spcBef>
                <a:spcPct val="0"/>
              </a:spcBef>
              <a:defRPr/>
            </a:pPr>
            <a:r>
              <a:rPr lang="es-CL" sz="1300" b="1" dirty="0">
                <a:solidFill>
                  <a:prstClr val="black"/>
                </a:solidFill>
              </a:rPr>
              <a:t>Proceso </a:t>
            </a:r>
            <a:r>
              <a:rPr lang="es-CL" sz="1300" b="1" dirty="0" smtClean="0">
                <a:solidFill>
                  <a:prstClr val="black"/>
                </a:solidFill>
              </a:rPr>
              <a:t>elitista:</a:t>
            </a:r>
            <a:endParaRPr lang="es-CL" sz="1300" b="1" dirty="0">
              <a:solidFill>
                <a:prstClr val="black"/>
              </a:solidFill>
            </a:endParaRPr>
          </a:p>
          <a:p>
            <a:pPr algn="ctr">
              <a:lnSpc>
                <a:spcPct val="120000"/>
              </a:lnSpc>
              <a:spcBef>
                <a:spcPct val="0"/>
              </a:spcBef>
              <a:defRPr/>
            </a:pPr>
            <a:r>
              <a:rPr lang="es-CL" sz="1300" dirty="0" smtClean="0">
                <a:solidFill>
                  <a:prstClr val="black"/>
                </a:solidFill>
              </a:rPr>
              <a:t>Este movimiento fue promovido por la aristocracia criolla.</a:t>
            </a:r>
          </a:p>
        </p:txBody>
      </p:sp>
      <p:sp>
        <p:nvSpPr>
          <p:cNvPr id="7" name="6 Flecha derecha"/>
          <p:cNvSpPr/>
          <p:nvPr/>
        </p:nvSpPr>
        <p:spPr>
          <a:xfrm rot="5400000">
            <a:off x="3179088" y="2733678"/>
            <a:ext cx="913613" cy="576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92" y="1268760"/>
            <a:ext cx="4880686" cy="5073910"/>
          </a:xfrm>
          <a:prstGeom prst="rect">
            <a:avLst/>
          </a:prstGeom>
        </p:spPr>
      </p:pic>
      <p:sp>
        <p:nvSpPr>
          <p:cNvPr id="17" name="16 Rectángulo redondeado"/>
          <p:cNvSpPr/>
          <p:nvPr/>
        </p:nvSpPr>
        <p:spPr>
          <a:xfrm>
            <a:off x="5724128" y="5445226"/>
            <a:ext cx="2664296" cy="7200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solidFill>
                <a:prstClr val="black"/>
              </a:solidFill>
            </a:endParaRPr>
          </a:p>
        </p:txBody>
      </p:sp>
      <p:sp>
        <p:nvSpPr>
          <p:cNvPr id="18" name="1 Título"/>
          <p:cNvSpPr txBox="1">
            <a:spLocks/>
          </p:cNvSpPr>
          <p:nvPr/>
        </p:nvSpPr>
        <p:spPr>
          <a:xfrm>
            <a:off x="5652120" y="5229202"/>
            <a:ext cx="2808312" cy="1224134"/>
          </a:xfrm>
          <a:prstGeom prst="rect">
            <a:avLst/>
          </a:prstGeom>
        </p:spPr>
        <p:txBody>
          <a:bodyPr vert="horz" anchor="ctr">
            <a:noAutofit/>
          </a:bodyPr>
          <a:lstStyle/>
          <a:p>
            <a:pPr algn="ctr"/>
            <a:r>
              <a:rPr lang="es-ES" sz="1600" b="1" dirty="0" smtClean="0"/>
              <a:t>Se iniciaba la </a:t>
            </a:r>
          </a:p>
          <a:p>
            <a:pPr algn="ctr"/>
            <a:r>
              <a:rPr lang="es-ES" sz="1600" b="1" dirty="0" smtClean="0"/>
              <a:t>Patria Vieja</a:t>
            </a:r>
            <a:endParaRPr lang="es-CL" sz="1600" b="1" dirty="0"/>
          </a:p>
        </p:txBody>
      </p:sp>
    </p:spTree>
    <p:extLst>
      <p:ext uri="{BB962C8B-B14F-4D97-AF65-F5344CB8AC3E}">
        <p14:creationId xmlns:p14="http://schemas.microsoft.com/office/powerpoint/2010/main" val="756011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620688"/>
            <a:ext cx="7415847" cy="720080"/>
          </a:xfrm>
        </p:spPr>
        <p:txBody>
          <a:bodyPr anchor="ctr">
            <a:normAutofit fontScale="90000"/>
          </a:bodyPr>
          <a:lstStyle/>
          <a:p>
            <a:pPr algn="ctr"/>
            <a:r>
              <a:rPr lang="es-ES" sz="3100" dirty="0" smtClean="0">
                <a:solidFill>
                  <a:srgbClr val="030CBD"/>
                </a:solidFill>
                <a:effectLst/>
              </a:rPr>
              <a:t>Independencia de Chile</a:t>
            </a:r>
            <a:br>
              <a:rPr lang="es-ES" sz="3100" dirty="0" smtClean="0">
                <a:solidFill>
                  <a:srgbClr val="030CBD"/>
                </a:solidFill>
                <a:effectLst/>
              </a:rPr>
            </a:br>
            <a:endParaRPr lang="es-CL" sz="3100" dirty="0">
              <a:solidFill>
                <a:srgbClr val="030CBD"/>
              </a:solidFill>
              <a:effectLst/>
            </a:endParaRPr>
          </a:p>
        </p:txBody>
      </p:sp>
      <p:sp>
        <p:nvSpPr>
          <p:cNvPr id="4" name="1 Título"/>
          <p:cNvSpPr txBox="1">
            <a:spLocks/>
          </p:cNvSpPr>
          <p:nvPr/>
        </p:nvSpPr>
        <p:spPr>
          <a:xfrm>
            <a:off x="444692" y="443630"/>
            <a:ext cx="567680" cy="825130"/>
          </a:xfrm>
          <a:prstGeom prst="rect">
            <a:avLst/>
          </a:prstGeom>
        </p:spPr>
        <p:txBody>
          <a:bodyPr vert="horz" anchor="b">
            <a:noAutofit/>
          </a:bodyPr>
          <a:lstStyle/>
          <a:p>
            <a:pPr algn="ctr">
              <a:lnSpc>
                <a:spcPct val="120000"/>
              </a:lnSpc>
              <a:spcBef>
                <a:spcPct val="0"/>
              </a:spcBef>
              <a:defRPr/>
            </a:pPr>
            <a:r>
              <a:rPr lang="es-ES_tradnl" sz="3600" b="1" dirty="0" smtClean="0">
                <a:solidFill>
                  <a:srgbClr val="030CBD"/>
                </a:solidFill>
                <a:effectLst>
                  <a:outerShdw blurRad="53975" dist="22860" dir="5400000" algn="tl" rotWithShape="0">
                    <a:srgbClr val="000000">
                      <a:alpha val="55000"/>
                    </a:srgbClr>
                  </a:outerShdw>
                </a:effectLst>
              </a:rPr>
              <a:t>4</a:t>
            </a:r>
            <a:endParaRPr lang="es-CL" sz="3600" b="1" dirty="0">
              <a:solidFill>
                <a:srgbClr val="030CBD"/>
              </a:solidFill>
              <a:effectLst>
                <a:outerShdw blurRad="53975" dist="22860" dir="5400000" algn="tl" rotWithShape="0">
                  <a:srgbClr val="000000">
                    <a:alpha val="55000"/>
                  </a:srgbClr>
                </a:outerShdw>
              </a:effectLst>
            </a:endParaRPr>
          </a:p>
        </p:txBody>
      </p:sp>
      <p:sp>
        <p:nvSpPr>
          <p:cNvPr id="7" name="6 Flecha derecha"/>
          <p:cNvSpPr/>
          <p:nvPr/>
        </p:nvSpPr>
        <p:spPr>
          <a:xfrm rot="5400000">
            <a:off x="3179088" y="2733678"/>
            <a:ext cx="913613" cy="576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14" y="1772819"/>
            <a:ext cx="4921673" cy="3849000"/>
          </a:xfrm>
          <a:prstGeom prst="rect">
            <a:avLst/>
          </a:prstGeom>
        </p:spPr>
      </p:pic>
      <p:sp>
        <p:nvSpPr>
          <p:cNvPr id="13" name="12 Rectángulo redondeado"/>
          <p:cNvSpPr/>
          <p:nvPr/>
        </p:nvSpPr>
        <p:spPr>
          <a:xfrm>
            <a:off x="5460468" y="1052736"/>
            <a:ext cx="3143979" cy="525658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solidFill>
                <a:prstClr val="black"/>
              </a:solidFill>
            </a:endParaRPr>
          </a:p>
        </p:txBody>
      </p:sp>
      <p:sp>
        <p:nvSpPr>
          <p:cNvPr id="14" name="1 Título"/>
          <p:cNvSpPr txBox="1">
            <a:spLocks/>
          </p:cNvSpPr>
          <p:nvPr/>
        </p:nvSpPr>
        <p:spPr>
          <a:xfrm flipH="1">
            <a:off x="5508100" y="1268761"/>
            <a:ext cx="3096343" cy="4284473"/>
          </a:xfrm>
          <a:prstGeom prst="rect">
            <a:avLst/>
          </a:prstGeom>
        </p:spPr>
        <p:txBody>
          <a:bodyPr vert="horz" anchor="ctr">
            <a:noAutofit/>
          </a:bodyPr>
          <a:lstStyle/>
          <a:p>
            <a:pPr algn="ctr">
              <a:lnSpc>
                <a:spcPct val="120000"/>
              </a:lnSpc>
              <a:spcBef>
                <a:spcPct val="0"/>
              </a:spcBef>
              <a:defRPr/>
            </a:pPr>
            <a:r>
              <a:rPr lang="es-ES" sz="1300" b="1" dirty="0" smtClean="0"/>
              <a:t>Primer Congreso Nacional</a:t>
            </a:r>
          </a:p>
          <a:p>
            <a:pPr algn="ctr">
              <a:lnSpc>
                <a:spcPct val="120000"/>
              </a:lnSpc>
              <a:spcBef>
                <a:spcPct val="0"/>
              </a:spcBef>
              <a:defRPr/>
            </a:pPr>
            <a:endParaRPr lang="es-ES" sz="1300" b="1" dirty="0" smtClean="0"/>
          </a:p>
          <a:p>
            <a:pPr algn="ctr">
              <a:lnSpc>
                <a:spcPct val="120000"/>
              </a:lnSpc>
              <a:spcBef>
                <a:spcPct val="0"/>
              </a:spcBef>
              <a:defRPr/>
            </a:pPr>
            <a:r>
              <a:rPr lang="es-ES" sz="1300" dirty="0" smtClean="0"/>
              <a:t>Buscando crear una nueva institucionalidad, se convocó a </a:t>
            </a:r>
          </a:p>
          <a:p>
            <a:pPr algn="ctr">
              <a:lnSpc>
                <a:spcPct val="120000"/>
              </a:lnSpc>
              <a:spcBef>
                <a:spcPct val="0"/>
              </a:spcBef>
              <a:defRPr/>
            </a:pPr>
            <a:r>
              <a:rPr lang="es-ES" sz="1300" dirty="0" smtClean="0"/>
              <a:t>un Congreso, dándole representación popular a todas las provincias </a:t>
            </a:r>
            <a:r>
              <a:rPr lang="es-ES" sz="1300" dirty="0" smtClean="0"/>
              <a:t>de la </a:t>
            </a:r>
            <a:r>
              <a:rPr lang="es-ES" sz="1300" dirty="0" smtClean="0"/>
              <a:t>Gobernación de Chile.</a:t>
            </a:r>
          </a:p>
          <a:p>
            <a:pPr algn="ctr">
              <a:lnSpc>
                <a:spcPct val="120000"/>
              </a:lnSpc>
              <a:spcBef>
                <a:spcPct val="0"/>
              </a:spcBef>
              <a:defRPr/>
            </a:pPr>
            <a:r>
              <a:rPr lang="es-ES" sz="1300" dirty="0" smtClean="0"/>
              <a:t>Se constituyó el 4 de julio de 1811. En su conformación, los exaltados y aquellos que buscaban reformas profundas y radicales, no obtuvieron la mayoría.</a:t>
            </a:r>
          </a:p>
        </p:txBody>
      </p:sp>
      <p:sp>
        <p:nvSpPr>
          <p:cNvPr id="15" name="14 Rectángulo redondeado"/>
          <p:cNvSpPr/>
          <p:nvPr/>
        </p:nvSpPr>
        <p:spPr>
          <a:xfrm>
            <a:off x="5724128" y="5229202"/>
            <a:ext cx="2664296" cy="108011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solidFill>
                <a:prstClr val="black"/>
              </a:solidFill>
            </a:endParaRPr>
          </a:p>
        </p:txBody>
      </p:sp>
      <p:sp>
        <p:nvSpPr>
          <p:cNvPr id="19" name="1 Título"/>
          <p:cNvSpPr txBox="1">
            <a:spLocks/>
          </p:cNvSpPr>
          <p:nvPr/>
        </p:nvSpPr>
        <p:spPr>
          <a:xfrm>
            <a:off x="5652120" y="5229202"/>
            <a:ext cx="2808312" cy="1224134"/>
          </a:xfrm>
          <a:prstGeom prst="rect">
            <a:avLst/>
          </a:prstGeom>
        </p:spPr>
        <p:txBody>
          <a:bodyPr vert="horz" anchor="ctr">
            <a:noAutofit/>
          </a:bodyPr>
          <a:lstStyle/>
          <a:p>
            <a:pPr algn="ctr"/>
            <a:r>
              <a:rPr lang="es-ES" sz="1600" b="1" dirty="0" smtClean="0"/>
              <a:t>Comenzó a gestarse la idea de un golpe de Estado…</a:t>
            </a:r>
            <a:endParaRPr lang="es-CL" sz="1600" b="1" dirty="0"/>
          </a:p>
        </p:txBody>
      </p:sp>
    </p:spTree>
    <p:extLst>
      <p:ext uri="{BB962C8B-B14F-4D97-AF65-F5344CB8AC3E}">
        <p14:creationId xmlns:p14="http://schemas.microsoft.com/office/powerpoint/2010/main" val="1012943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620688"/>
            <a:ext cx="7415847" cy="720080"/>
          </a:xfrm>
        </p:spPr>
        <p:txBody>
          <a:bodyPr anchor="ctr">
            <a:normAutofit fontScale="90000"/>
          </a:bodyPr>
          <a:lstStyle/>
          <a:p>
            <a:pPr algn="ctr"/>
            <a:r>
              <a:rPr lang="es-ES" sz="3100" dirty="0" smtClean="0">
                <a:solidFill>
                  <a:srgbClr val="030CBD"/>
                </a:solidFill>
                <a:effectLst/>
              </a:rPr>
              <a:t>Independencia de Chile</a:t>
            </a:r>
            <a:br>
              <a:rPr lang="es-ES" sz="3100" dirty="0" smtClean="0">
                <a:solidFill>
                  <a:srgbClr val="030CBD"/>
                </a:solidFill>
                <a:effectLst/>
              </a:rPr>
            </a:br>
            <a:endParaRPr lang="es-CL" sz="3100" dirty="0">
              <a:solidFill>
                <a:srgbClr val="030CBD"/>
              </a:solidFill>
              <a:effectLst/>
            </a:endParaRPr>
          </a:p>
        </p:txBody>
      </p:sp>
      <p:sp>
        <p:nvSpPr>
          <p:cNvPr id="4" name="1 Título"/>
          <p:cNvSpPr txBox="1">
            <a:spLocks/>
          </p:cNvSpPr>
          <p:nvPr/>
        </p:nvSpPr>
        <p:spPr>
          <a:xfrm>
            <a:off x="444692" y="443630"/>
            <a:ext cx="567680" cy="825130"/>
          </a:xfrm>
          <a:prstGeom prst="rect">
            <a:avLst/>
          </a:prstGeom>
        </p:spPr>
        <p:txBody>
          <a:bodyPr vert="horz" anchor="b">
            <a:noAutofit/>
          </a:bodyPr>
          <a:lstStyle/>
          <a:p>
            <a:pPr algn="ctr">
              <a:lnSpc>
                <a:spcPct val="120000"/>
              </a:lnSpc>
              <a:spcBef>
                <a:spcPct val="0"/>
              </a:spcBef>
              <a:defRPr/>
            </a:pPr>
            <a:r>
              <a:rPr lang="es-ES_tradnl" sz="3600" b="1" dirty="0" smtClean="0">
                <a:solidFill>
                  <a:srgbClr val="030CBD"/>
                </a:solidFill>
                <a:effectLst>
                  <a:outerShdw blurRad="53975" dist="22860" dir="5400000" algn="tl" rotWithShape="0">
                    <a:srgbClr val="000000">
                      <a:alpha val="55000"/>
                    </a:srgbClr>
                  </a:outerShdw>
                </a:effectLst>
              </a:rPr>
              <a:t>5</a:t>
            </a:r>
            <a:endParaRPr lang="es-CL" sz="3600" b="1" dirty="0">
              <a:solidFill>
                <a:srgbClr val="030CBD"/>
              </a:solidFill>
              <a:effectLst>
                <a:outerShdw blurRad="53975" dist="22860" dir="5400000" algn="tl" rotWithShape="0">
                  <a:srgbClr val="000000">
                    <a:alpha val="55000"/>
                  </a:srgbClr>
                </a:outerShdw>
              </a:effectLst>
            </a:endParaRPr>
          </a:p>
        </p:txBody>
      </p:sp>
      <p:sp>
        <p:nvSpPr>
          <p:cNvPr id="7" name="6 Flecha derecha"/>
          <p:cNvSpPr/>
          <p:nvPr/>
        </p:nvSpPr>
        <p:spPr>
          <a:xfrm rot="5400000">
            <a:off x="3179088" y="2733678"/>
            <a:ext cx="913613" cy="576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774" y="1112059"/>
            <a:ext cx="3941282" cy="5610734"/>
          </a:xfrm>
          <a:prstGeom prst="rect">
            <a:avLst/>
          </a:prstGeom>
        </p:spPr>
      </p:pic>
      <p:sp>
        <p:nvSpPr>
          <p:cNvPr id="13" name="12 Rectángulo redondeado"/>
          <p:cNvSpPr/>
          <p:nvPr/>
        </p:nvSpPr>
        <p:spPr>
          <a:xfrm>
            <a:off x="5451272" y="1052736"/>
            <a:ext cx="3143979" cy="525658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solidFill>
                <a:prstClr val="black"/>
              </a:solidFill>
            </a:endParaRPr>
          </a:p>
        </p:txBody>
      </p:sp>
      <p:sp>
        <p:nvSpPr>
          <p:cNvPr id="14" name="1 Título"/>
          <p:cNvSpPr txBox="1">
            <a:spLocks/>
          </p:cNvSpPr>
          <p:nvPr/>
        </p:nvSpPr>
        <p:spPr>
          <a:xfrm flipH="1">
            <a:off x="5508096" y="1112059"/>
            <a:ext cx="3096343" cy="3541077"/>
          </a:xfrm>
          <a:prstGeom prst="rect">
            <a:avLst/>
          </a:prstGeom>
        </p:spPr>
        <p:txBody>
          <a:bodyPr vert="horz" anchor="ctr">
            <a:noAutofit/>
          </a:bodyPr>
          <a:lstStyle/>
          <a:p>
            <a:pPr algn="ctr">
              <a:lnSpc>
                <a:spcPct val="120000"/>
              </a:lnSpc>
              <a:spcBef>
                <a:spcPct val="0"/>
              </a:spcBef>
              <a:defRPr/>
            </a:pPr>
            <a:r>
              <a:rPr lang="es-ES" sz="1400" b="1" dirty="0" smtClean="0"/>
              <a:t>José Miguel Carrera</a:t>
            </a:r>
          </a:p>
          <a:p>
            <a:pPr algn="ctr">
              <a:lnSpc>
                <a:spcPct val="120000"/>
              </a:lnSpc>
              <a:spcBef>
                <a:spcPct val="0"/>
              </a:spcBef>
              <a:defRPr/>
            </a:pPr>
            <a:endParaRPr lang="es-ES" sz="1300" b="1" dirty="0" smtClean="0"/>
          </a:p>
          <a:p>
            <a:pPr algn="ctr">
              <a:lnSpc>
                <a:spcPct val="120000"/>
              </a:lnSpc>
              <a:spcBef>
                <a:spcPct val="0"/>
              </a:spcBef>
              <a:defRPr/>
            </a:pPr>
            <a:r>
              <a:rPr lang="es-ES" sz="1300" dirty="0" smtClean="0"/>
              <a:t>Miembro de la </a:t>
            </a:r>
            <a:r>
              <a:rPr lang="es-ES" sz="1300" dirty="0" smtClean="0"/>
              <a:t>aristocracia criolla, había combatido a las tropas francesas en España y al saber lo que ocurría en su patria, decidió </a:t>
            </a:r>
            <a:r>
              <a:rPr lang="es-ES" sz="1300" dirty="0" smtClean="0"/>
              <a:t>participar</a:t>
            </a:r>
            <a:r>
              <a:rPr lang="es-ES" sz="1300" dirty="0" smtClean="0"/>
              <a:t> </a:t>
            </a:r>
            <a:r>
              <a:rPr lang="es-ES" sz="1300" dirty="0" smtClean="0"/>
              <a:t>en el proceso de emancipación.</a:t>
            </a:r>
          </a:p>
          <a:p>
            <a:pPr algn="ctr">
              <a:lnSpc>
                <a:spcPct val="120000"/>
              </a:lnSpc>
              <a:spcBef>
                <a:spcPct val="0"/>
              </a:spcBef>
              <a:defRPr/>
            </a:pPr>
            <a:r>
              <a:rPr lang="es-ES" sz="1300" dirty="0" smtClean="0"/>
              <a:t>Los exaltados vieron en él a la figura necesaria para dar el golpe contra el grupo conservador.</a:t>
            </a:r>
          </a:p>
        </p:txBody>
      </p:sp>
      <p:sp>
        <p:nvSpPr>
          <p:cNvPr id="15" name="14 Rectángulo redondeado"/>
          <p:cNvSpPr/>
          <p:nvPr/>
        </p:nvSpPr>
        <p:spPr>
          <a:xfrm>
            <a:off x="5800660" y="4293096"/>
            <a:ext cx="2664296" cy="20696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solidFill>
                <a:prstClr val="black"/>
              </a:solidFill>
            </a:endParaRPr>
          </a:p>
        </p:txBody>
      </p:sp>
      <p:sp>
        <p:nvSpPr>
          <p:cNvPr id="19" name="1 Título"/>
          <p:cNvSpPr txBox="1">
            <a:spLocks/>
          </p:cNvSpPr>
          <p:nvPr/>
        </p:nvSpPr>
        <p:spPr>
          <a:xfrm>
            <a:off x="5724128" y="4581128"/>
            <a:ext cx="2808312" cy="1512168"/>
          </a:xfrm>
          <a:prstGeom prst="rect">
            <a:avLst/>
          </a:prstGeom>
        </p:spPr>
        <p:txBody>
          <a:bodyPr vert="horz" anchor="ctr">
            <a:noAutofit/>
          </a:bodyPr>
          <a:lstStyle/>
          <a:p>
            <a:pPr algn="ctr">
              <a:lnSpc>
                <a:spcPct val="150000"/>
              </a:lnSpc>
            </a:pPr>
            <a:r>
              <a:rPr lang="es-ES" sz="1300" b="1" dirty="0" smtClean="0"/>
              <a:t>Apoyado por sus hermanos y la fuerza militar, </a:t>
            </a:r>
            <a:r>
              <a:rPr lang="es-ES" sz="1300" b="1" dirty="0" smtClean="0"/>
              <a:t>tomó el </a:t>
            </a:r>
            <a:r>
              <a:rPr lang="es-ES" sz="1300" b="1" dirty="0" smtClean="0"/>
              <a:t>poder </a:t>
            </a:r>
            <a:r>
              <a:rPr lang="es-ES" sz="1300" b="1" dirty="0" smtClean="0"/>
              <a:t> luego de dos golpes de Estado </a:t>
            </a:r>
            <a:r>
              <a:rPr lang="es-ES" sz="1300" b="1" dirty="0" smtClean="0"/>
              <a:t>el 4 de septiembre y el 15 de noviembre de </a:t>
            </a:r>
            <a:r>
              <a:rPr lang="es-ES" sz="1300" b="1" dirty="0" smtClean="0"/>
              <a:t>1811.</a:t>
            </a:r>
            <a:endParaRPr lang="es-CL" sz="1300" b="1" dirty="0"/>
          </a:p>
        </p:txBody>
      </p:sp>
    </p:spTree>
    <p:extLst>
      <p:ext uri="{BB962C8B-B14F-4D97-AF65-F5344CB8AC3E}">
        <p14:creationId xmlns:p14="http://schemas.microsoft.com/office/powerpoint/2010/main" val="3086081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1396" y="2564904"/>
            <a:ext cx="4781119" cy="3240360"/>
          </a:xfrm>
          <a:prstGeom prst="rect">
            <a:avLst/>
          </a:prstGeom>
        </p:spPr>
      </p:pic>
      <p:sp>
        <p:nvSpPr>
          <p:cNvPr id="2" name="1 Título"/>
          <p:cNvSpPr>
            <a:spLocks noGrp="1"/>
          </p:cNvSpPr>
          <p:nvPr>
            <p:ph type="title"/>
          </p:nvPr>
        </p:nvSpPr>
        <p:spPr>
          <a:xfrm>
            <a:off x="827584" y="620688"/>
            <a:ext cx="7415847" cy="720080"/>
          </a:xfrm>
        </p:spPr>
        <p:txBody>
          <a:bodyPr anchor="ctr">
            <a:normAutofit fontScale="90000"/>
          </a:bodyPr>
          <a:lstStyle/>
          <a:p>
            <a:pPr algn="ctr"/>
            <a:r>
              <a:rPr lang="es-ES" sz="3100" dirty="0" smtClean="0">
                <a:solidFill>
                  <a:srgbClr val="030CBD"/>
                </a:solidFill>
                <a:effectLst/>
              </a:rPr>
              <a:t>Independencia de Chile</a:t>
            </a:r>
            <a:br>
              <a:rPr lang="es-ES" sz="3100" dirty="0" smtClean="0">
                <a:solidFill>
                  <a:srgbClr val="030CBD"/>
                </a:solidFill>
                <a:effectLst/>
              </a:rPr>
            </a:br>
            <a:endParaRPr lang="es-CL" sz="3100" dirty="0">
              <a:solidFill>
                <a:srgbClr val="030CBD"/>
              </a:solidFill>
              <a:effectLst/>
            </a:endParaRPr>
          </a:p>
        </p:txBody>
      </p:sp>
      <p:sp>
        <p:nvSpPr>
          <p:cNvPr id="4" name="1 Título"/>
          <p:cNvSpPr txBox="1">
            <a:spLocks/>
          </p:cNvSpPr>
          <p:nvPr/>
        </p:nvSpPr>
        <p:spPr>
          <a:xfrm>
            <a:off x="444692" y="443630"/>
            <a:ext cx="567680" cy="825130"/>
          </a:xfrm>
          <a:prstGeom prst="rect">
            <a:avLst/>
          </a:prstGeom>
        </p:spPr>
        <p:txBody>
          <a:bodyPr vert="horz" anchor="b">
            <a:noAutofit/>
          </a:bodyPr>
          <a:lstStyle/>
          <a:p>
            <a:pPr algn="ctr">
              <a:lnSpc>
                <a:spcPct val="120000"/>
              </a:lnSpc>
              <a:spcBef>
                <a:spcPct val="0"/>
              </a:spcBef>
              <a:defRPr/>
            </a:pPr>
            <a:r>
              <a:rPr lang="es-ES_tradnl" sz="3600" b="1" dirty="0" smtClean="0">
                <a:solidFill>
                  <a:srgbClr val="030CBD"/>
                </a:solidFill>
                <a:effectLst>
                  <a:outerShdw blurRad="53975" dist="22860" dir="5400000" algn="tl" rotWithShape="0">
                    <a:srgbClr val="000000">
                      <a:alpha val="55000"/>
                    </a:srgbClr>
                  </a:outerShdw>
                </a:effectLst>
              </a:rPr>
              <a:t>6</a:t>
            </a:r>
            <a:endParaRPr lang="es-CL" sz="3600" b="1" dirty="0">
              <a:solidFill>
                <a:srgbClr val="030CBD"/>
              </a:solidFill>
              <a:effectLst>
                <a:outerShdw blurRad="53975" dist="22860" dir="5400000" algn="tl" rotWithShape="0">
                  <a:srgbClr val="000000">
                    <a:alpha val="55000"/>
                  </a:srgbClr>
                </a:outerShdw>
              </a:effectLst>
            </a:endParaRPr>
          </a:p>
        </p:txBody>
      </p:sp>
      <p:pic>
        <p:nvPicPr>
          <p:cNvPr id="19" name="1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86" y="2562944"/>
            <a:ext cx="2992120" cy="3962400"/>
          </a:xfrm>
          <a:prstGeom prst="rect">
            <a:avLst/>
          </a:prstGeom>
        </p:spPr>
      </p:pic>
      <p:sp>
        <p:nvSpPr>
          <p:cNvPr id="17" name="16 Rectángulo redondeado"/>
          <p:cNvSpPr/>
          <p:nvPr/>
        </p:nvSpPr>
        <p:spPr>
          <a:xfrm>
            <a:off x="3286648" y="5301208"/>
            <a:ext cx="5456658"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solidFill>
                <a:prstClr val="black"/>
              </a:solidFill>
            </a:endParaRPr>
          </a:p>
        </p:txBody>
      </p:sp>
      <p:sp>
        <p:nvSpPr>
          <p:cNvPr id="18" name="1 Título"/>
          <p:cNvSpPr txBox="1">
            <a:spLocks/>
          </p:cNvSpPr>
          <p:nvPr/>
        </p:nvSpPr>
        <p:spPr>
          <a:xfrm>
            <a:off x="3347863" y="5301208"/>
            <a:ext cx="5384651" cy="1152128"/>
          </a:xfrm>
          <a:prstGeom prst="rect">
            <a:avLst/>
          </a:prstGeom>
        </p:spPr>
        <p:txBody>
          <a:bodyPr vert="horz" anchor="ctr">
            <a:noAutofit/>
          </a:bodyPr>
          <a:lstStyle/>
          <a:p>
            <a:pPr algn="ctr"/>
            <a:r>
              <a:rPr lang="es-ES" sz="1600" b="1" dirty="0" smtClean="0"/>
              <a:t>Se crearon los primeros emblemas nacionales, como la primera bandera y escudo de nuestro país.</a:t>
            </a:r>
            <a:endParaRPr lang="es-CL" sz="1600" b="1" dirty="0"/>
          </a:p>
        </p:txBody>
      </p:sp>
      <p:sp>
        <p:nvSpPr>
          <p:cNvPr id="11" name="10 Rectángulo redondeado"/>
          <p:cNvSpPr/>
          <p:nvPr/>
        </p:nvSpPr>
        <p:spPr>
          <a:xfrm>
            <a:off x="899592" y="1124743"/>
            <a:ext cx="7488832" cy="132044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solidFill>
                <a:prstClr val="black"/>
              </a:solidFill>
            </a:endParaRPr>
          </a:p>
        </p:txBody>
      </p:sp>
      <p:sp>
        <p:nvSpPr>
          <p:cNvPr id="12" name="1 Título"/>
          <p:cNvSpPr txBox="1">
            <a:spLocks/>
          </p:cNvSpPr>
          <p:nvPr/>
        </p:nvSpPr>
        <p:spPr>
          <a:xfrm>
            <a:off x="827584" y="1124744"/>
            <a:ext cx="7560840" cy="1320440"/>
          </a:xfrm>
          <a:prstGeom prst="rect">
            <a:avLst/>
          </a:prstGeom>
        </p:spPr>
        <p:txBody>
          <a:bodyPr vert="horz" anchor="ctr">
            <a:noAutofit/>
          </a:bodyPr>
          <a:lstStyle/>
          <a:p>
            <a:pPr algn="ctr">
              <a:lnSpc>
                <a:spcPct val="120000"/>
              </a:lnSpc>
              <a:spcBef>
                <a:spcPct val="0"/>
              </a:spcBef>
              <a:defRPr/>
            </a:pPr>
            <a:r>
              <a:rPr lang="es-ES" sz="1300" b="1" dirty="0" smtClean="0"/>
              <a:t>Durante el gobierno de José Miguel Carrera </a:t>
            </a:r>
          </a:p>
          <a:p>
            <a:pPr algn="ctr">
              <a:lnSpc>
                <a:spcPct val="120000"/>
              </a:lnSpc>
              <a:spcBef>
                <a:spcPct val="0"/>
              </a:spcBef>
              <a:defRPr/>
            </a:pPr>
            <a:r>
              <a:rPr lang="es-ES" sz="1300" b="1" dirty="0" smtClean="0"/>
              <a:t>se implementaron una serie de reformas, como </a:t>
            </a:r>
            <a:r>
              <a:rPr lang="es-ES" sz="1300" b="1" dirty="0"/>
              <a:t>la Ley de Libertad de Vientre </a:t>
            </a:r>
            <a:r>
              <a:rPr lang="es-ES" sz="1300" b="1" dirty="0" smtClean="0"/>
              <a:t>inspirada por Manuel de Salas y que constituyó un avance en miras de la libertad de los esclavos. </a:t>
            </a:r>
            <a:endParaRPr lang="es-CL" sz="1300" b="1" dirty="0">
              <a:solidFill>
                <a:prstClr val="black"/>
              </a:solidFill>
              <a:effectLst>
                <a:outerShdw blurRad="53975" dist="22860" dir="5400000" algn="tl" rotWithShape="0">
                  <a:srgbClr val="000000">
                    <a:alpha val="55000"/>
                  </a:srgbClr>
                </a:outerShdw>
              </a:effectLst>
            </a:endParaRPr>
          </a:p>
        </p:txBody>
      </p:sp>
    </p:spTree>
    <p:extLst>
      <p:ext uri="{BB962C8B-B14F-4D97-AF65-F5344CB8AC3E}">
        <p14:creationId xmlns:p14="http://schemas.microsoft.com/office/powerpoint/2010/main" val="1303341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321" y="1412777"/>
            <a:ext cx="4849775" cy="4104595"/>
          </a:xfrm>
          <a:prstGeom prst="rect">
            <a:avLst/>
          </a:prstGeom>
        </p:spPr>
      </p:pic>
      <p:sp>
        <p:nvSpPr>
          <p:cNvPr id="2" name="1 Título"/>
          <p:cNvSpPr>
            <a:spLocks noGrp="1"/>
          </p:cNvSpPr>
          <p:nvPr>
            <p:ph type="title"/>
          </p:nvPr>
        </p:nvSpPr>
        <p:spPr>
          <a:xfrm>
            <a:off x="899592" y="620688"/>
            <a:ext cx="7415847" cy="720080"/>
          </a:xfrm>
        </p:spPr>
        <p:txBody>
          <a:bodyPr anchor="ctr">
            <a:normAutofit fontScale="90000"/>
          </a:bodyPr>
          <a:lstStyle/>
          <a:p>
            <a:pPr algn="ctr"/>
            <a:r>
              <a:rPr lang="es-ES" sz="3100" dirty="0" smtClean="0">
                <a:solidFill>
                  <a:srgbClr val="030CBD"/>
                </a:solidFill>
                <a:effectLst/>
              </a:rPr>
              <a:t>Independencia de Chile</a:t>
            </a:r>
            <a:br>
              <a:rPr lang="es-ES" sz="3100" dirty="0" smtClean="0">
                <a:solidFill>
                  <a:srgbClr val="030CBD"/>
                </a:solidFill>
                <a:effectLst/>
              </a:rPr>
            </a:br>
            <a:endParaRPr lang="es-CL" sz="3100" dirty="0">
              <a:solidFill>
                <a:srgbClr val="030CBD"/>
              </a:solidFill>
              <a:effectLst/>
            </a:endParaRPr>
          </a:p>
        </p:txBody>
      </p:sp>
      <p:sp>
        <p:nvSpPr>
          <p:cNvPr id="4" name="1 Título"/>
          <p:cNvSpPr txBox="1">
            <a:spLocks/>
          </p:cNvSpPr>
          <p:nvPr/>
        </p:nvSpPr>
        <p:spPr>
          <a:xfrm>
            <a:off x="444692" y="443630"/>
            <a:ext cx="567680" cy="825130"/>
          </a:xfrm>
          <a:prstGeom prst="rect">
            <a:avLst/>
          </a:prstGeom>
        </p:spPr>
        <p:txBody>
          <a:bodyPr vert="horz" anchor="b">
            <a:noAutofit/>
          </a:bodyPr>
          <a:lstStyle/>
          <a:p>
            <a:pPr algn="ctr">
              <a:lnSpc>
                <a:spcPct val="120000"/>
              </a:lnSpc>
              <a:spcBef>
                <a:spcPct val="0"/>
              </a:spcBef>
              <a:defRPr/>
            </a:pPr>
            <a:r>
              <a:rPr lang="es-ES_tradnl" sz="3600" b="1" dirty="0" smtClean="0">
                <a:solidFill>
                  <a:srgbClr val="030CBD"/>
                </a:solidFill>
                <a:effectLst>
                  <a:outerShdw blurRad="53975" dist="22860" dir="5400000" algn="tl" rotWithShape="0">
                    <a:srgbClr val="000000">
                      <a:alpha val="55000"/>
                    </a:srgbClr>
                  </a:outerShdw>
                </a:effectLst>
              </a:rPr>
              <a:t>7</a:t>
            </a:r>
            <a:endParaRPr lang="es-CL" sz="3600" b="1" dirty="0">
              <a:solidFill>
                <a:srgbClr val="030CBD"/>
              </a:solidFill>
              <a:effectLst>
                <a:outerShdw blurRad="53975" dist="22860" dir="5400000" algn="tl" rotWithShape="0">
                  <a:srgbClr val="000000">
                    <a:alpha val="55000"/>
                  </a:srgbClr>
                </a:outerShdw>
              </a:effectLst>
            </a:endParaRPr>
          </a:p>
        </p:txBody>
      </p:sp>
      <p:sp>
        <p:nvSpPr>
          <p:cNvPr id="11" name="10 Rectángulo redondeado"/>
          <p:cNvSpPr/>
          <p:nvPr/>
        </p:nvSpPr>
        <p:spPr>
          <a:xfrm>
            <a:off x="5652120" y="1124743"/>
            <a:ext cx="2952328" cy="417646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solidFill>
                <a:prstClr val="black"/>
              </a:solidFill>
            </a:endParaRPr>
          </a:p>
        </p:txBody>
      </p:sp>
      <p:sp>
        <p:nvSpPr>
          <p:cNvPr id="12" name="1 Título"/>
          <p:cNvSpPr txBox="1">
            <a:spLocks/>
          </p:cNvSpPr>
          <p:nvPr/>
        </p:nvSpPr>
        <p:spPr>
          <a:xfrm>
            <a:off x="5652120" y="1412777"/>
            <a:ext cx="2952328" cy="4032447"/>
          </a:xfrm>
          <a:prstGeom prst="rect">
            <a:avLst/>
          </a:prstGeom>
        </p:spPr>
        <p:txBody>
          <a:bodyPr vert="horz" anchor="ctr">
            <a:noAutofit/>
          </a:bodyPr>
          <a:lstStyle/>
          <a:p>
            <a:pPr algn="ctr">
              <a:lnSpc>
                <a:spcPct val="120000"/>
              </a:lnSpc>
              <a:spcBef>
                <a:spcPct val="0"/>
              </a:spcBef>
              <a:defRPr/>
            </a:pPr>
            <a:r>
              <a:rPr lang="es-ES" sz="1300" b="1" dirty="0" smtClean="0"/>
              <a:t>La Imprenta: </a:t>
            </a:r>
            <a:r>
              <a:rPr lang="es-ES" sz="1300" dirty="0" smtClean="0"/>
              <a:t>se adquirió </a:t>
            </a:r>
          </a:p>
          <a:p>
            <a:pPr algn="ctr">
              <a:lnSpc>
                <a:spcPct val="120000"/>
              </a:lnSpc>
              <a:spcBef>
                <a:spcPct val="0"/>
              </a:spcBef>
              <a:defRPr/>
            </a:pPr>
            <a:r>
              <a:rPr lang="es-ES" sz="1300" dirty="0" smtClean="0"/>
              <a:t>una imprenta traída por Mateo Arnaldo </a:t>
            </a:r>
            <a:r>
              <a:rPr lang="es-ES" sz="1300" dirty="0" err="1" smtClean="0"/>
              <a:t>Höevel</a:t>
            </a:r>
            <a:r>
              <a:rPr lang="es-ES" sz="1300" dirty="0" smtClean="0"/>
              <a:t>, y </a:t>
            </a:r>
          </a:p>
          <a:p>
            <a:pPr algn="ctr">
              <a:lnSpc>
                <a:spcPct val="120000"/>
              </a:lnSpc>
              <a:spcBef>
                <a:spcPct val="0"/>
              </a:spcBef>
              <a:defRPr/>
            </a:pPr>
            <a:r>
              <a:rPr lang="es-ES" sz="1300" dirty="0" smtClean="0"/>
              <a:t>así se comenzó a publicar </a:t>
            </a:r>
          </a:p>
          <a:p>
            <a:pPr algn="ctr">
              <a:lnSpc>
                <a:spcPct val="120000"/>
              </a:lnSpc>
              <a:spcBef>
                <a:spcPct val="0"/>
              </a:spcBef>
              <a:defRPr/>
            </a:pPr>
            <a:r>
              <a:rPr lang="es-ES" sz="1300" dirty="0" smtClean="0"/>
              <a:t>el primer periódico,</a:t>
            </a:r>
          </a:p>
          <a:p>
            <a:pPr algn="ctr">
              <a:lnSpc>
                <a:spcPct val="120000"/>
              </a:lnSpc>
              <a:spcBef>
                <a:spcPct val="0"/>
              </a:spcBef>
              <a:defRPr/>
            </a:pPr>
            <a:r>
              <a:rPr lang="es-ES" sz="1300" dirty="0" smtClean="0"/>
              <a:t> </a:t>
            </a:r>
            <a:r>
              <a:rPr lang="es-ES" sz="1300" b="1" dirty="0" smtClean="0"/>
              <a:t>“La Aurora de Chile”, </a:t>
            </a:r>
            <a:r>
              <a:rPr lang="es-ES" sz="1300" dirty="0" smtClean="0"/>
              <a:t>cuya fundación, dirección y redacción estuvo en manos de Fray Camilo Henríquez.</a:t>
            </a:r>
          </a:p>
          <a:p>
            <a:pPr algn="ctr">
              <a:lnSpc>
                <a:spcPct val="120000"/>
              </a:lnSpc>
              <a:spcBef>
                <a:spcPct val="0"/>
              </a:spcBef>
              <a:defRPr/>
            </a:pPr>
            <a:endParaRPr lang="es-ES" sz="1300" dirty="0" smtClean="0"/>
          </a:p>
          <a:p>
            <a:pPr algn="ctr">
              <a:lnSpc>
                <a:spcPct val="120000"/>
              </a:lnSpc>
              <a:spcBef>
                <a:spcPct val="0"/>
              </a:spcBef>
              <a:defRPr/>
            </a:pPr>
            <a:r>
              <a:rPr lang="es-ES" sz="1300" dirty="0" smtClean="0"/>
              <a:t>Se fundaron el Instituto Nacional y la Biblioteca Nacional.</a:t>
            </a:r>
          </a:p>
          <a:p>
            <a:pPr algn="ctr">
              <a:lnSpc>
                <a:spcPct val="120000"/>
              </a:lnSpc>
              <a:spcBef>
                <a:spcPct val="0"/>
              </a:spcBef>
              <a:defRPr/>
            </a:pPr>
            <a:endParaRPr lang="es-ES" sz="1300" dirty="0" smtClean="0"/>
          </a:p>
          <a:p>
            <a:pPr algn="ctr">
              <a:lnSpc>
                <a:spcPct val="120000"/>
              </a:lnSpc>
              <a:spcBef>
                <a:spcPct val="0"/>
              </a:spcBef>
              <a:defRPr/>
            </a:pPr>
            <a:r>
              <a:rPr lang="es-ES" sz="1300" dirty="0" smtClean="0"/>
              <a:t>Se establecieron relaciones con los Estados Unidos de Norteamérica.</a:t>
            </a:r>
          </a:p>
          <a:p>
            <a:pPr algn="ctr">
              <a:lnSpc>
                <a:spcPct val="120000"/>
              </a:lnSpc>
              <a:spcBef>
                <a:spcPct val="0"/>
              </a:spcBef>
              <a:defRPr/>
            </a:pPr>
            <a:endParaRPr lang="es-ES" sz="1300" b="1" dirty="0">
              <a:solidFill>
                <a:prstClr val="black"/>
              </a:solidFill>
              <a:effectLst>
                <a:outerShdw blurRad="53975" dist="22860" dir="5400000" algn="tl" rotWithShape="0">
                  <a:srgbClr val="000000">
                    <a:alpha val="55000"/>
                  </a:srgbClr>
                </a:outerShdw>
              </a:effectLst>
            </a:endParaRPr>
          </a:p>
          <a:p>
            <a:pPr algn="ctr">
              <a:lnSpc>
                <a:spcPct val="120000"/>
              </a:lnSpc>
              <a:spcBef>
                <a:spcPct val="0"/>
              </a:spcBef>
              <a:defRPr/>
            </a:pPr>
            <a:endParaRPr lang="es-CL" sz="1300" b="1" dirty="0">
              <a:solidFill>
                <a:prstClr val="black"/>
              </a:solidFill>
              <a:effectLst>
                <a:outerShdw blurRad="53975" dist="22860" dir="5400000" algn="tl" rotWithShape="0">
                  <a:srgbClr val="000000">
                    <a:alpha val="55000"/>
                  </a:srgbClr>
                </a:outerShdw>
              </a:effectLst>
            </a:endParaRPr>
          </a:p>
        </p:txBody>
      </p:sp>
      <p:sp>
        <p:nvSpPr>
          <p:cNvPr id="17" name="16 Rectángulo redondeado"/>
          <p:cNvSpPr/>
          <p:nvPr/>
        </p:nvSpPr>
        <p:spPr>
          <a:xfrm>
            <a:off x="827584" y="5661248"/>
            <a:ext cx="7457018" cy="93610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solidFill>
                <a:prstClr val="black"/>
              </a:solidFill>
            </a:endParaRPr>
          </a:p>
        </p:txBody>
      </p:sp>
      <p:sp>
        <p:nvSpPr>
          <p:cNvPr id="18" name="1 Título"/>
          <p:cNvSpPr txBox="1">
            <a:spLocks/>
          </p:cNvSpPr>
          <p:nvPr/>
        </p:nvSpPr>
        <p:spPr>
          <a:xfrm>
            <a:off x="814173" y="5517232"/>
            <a:ext cx="7485963" cy="1224134"/>
          </a:xfrm>
          <a:prstGeom prst="rect">
            <a:avLst/>
          </a:prstGeom>
        </p:spPr>
        <p:txBody>
          <a:bodyPr vert="horz" anchor="ctr">
            <a:noAutofit/>
          </a:bodyPr>
          <a:lstStyle/>
          <a:p>
            <a:pPr algn="ctr"/>
            <a:r>
              <a:rPr lang="es-ES" sz="1400" b="1" dirty="0"/>
              <a:t>S</a:t>
            </a:r>
            <a:r>
              <a:rPr lang="es-ES" sz="1400" b="1" dirty="0" smtClean="0"/>
              <a:t>e dictó el Reglamento Constitucional de 1812, </a:t>
            </a:r>
            <a:r>
              <a:rPr lang="es-ES" sz="1400" b="1" dirty="0" smtClean="0"/>
              <a:t>el </a:t>
            </a:r>
            <a:r>
              <a:rPr lang="es-ES" sz="1400" b="1" dirty="0" smtClean="0"/>
              <a:t>que </a:t>
            </a:r>
            <a:r>
              <a:rPr lang="es-ES" sz="1400" b="1" dirty="0" smtClean="0"/>
              <a:t>establecía </a:t>
            </a:r>
            <a:r>
              <a:rPr lang="es-ES" sz="1400" b="1" dirty="0" smtClean="0"/>
              <a:t>que “ningún decreto, providencia u orden que emane de cualquiera autoridad o tribunales fuera del territorio de Chile tendrá efecto alguno.” </a:t>
            </a:r>
            <a:endParaRPr lang="es-CL" sz="1400" b="1" dirty="0"/>
          </a:p>
        </p:txBody>
      </p:sp>
    </p:spTree>
    <p:extLst>
      <p:ext uri="{BB962C8B-B14F-4D97-AF65-F5344CB8AC3E}">
        <p14:creationId xmlns:p14="http://schemas.microsoft.com/office/powerpoint/2010/main" val="3704697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308" y="2576921"/>
            <a:ext cx="3585949" cy="4092439"/>
          </a:xfrm>
          <a:prstGeom prst="rect">
            <a:avLst/>
          </a:prstGeom>
        </p:spPr>
      </p:pic>
      <p:sp>
        <p:nvSpPr>
          <p:cNvPr id="2" name="1 Título"/>
          <p:cNvSpPr>
            <a:spLocks noGrp="1"/>
          </p:cNvSpPr>
          <p:nvPr>
            <p:ph type="title"/>
          </p:nvPr>
        </p:nvSpPr>
        <p:spPr>
          <a:xfrm>
            <a:off x="899592" y="620688"/>
            <a:ext cx="7415847" cy="720080"/>
          </a:xfrm>
        </p:spPr>
        <p:txBody>
          <a:bodyPr anchor="ctr">
            <a:normAutofit fontScale="90000"/>
          </a:bodyPr>
          <a:lstStyle/>
          <a:p>
            <a:pPr algn="ctr"/>
            <a:r>
              <a:rPr lang="es-ES" sz="3100" dirty="0" smtClean="0">
                <a:solidFill>
                  <a:srgbClr val="030CBD"/>
                </a:solidFill>
                <a:effectLst/>
              </a:rPr>
              <a:t>Independencia de Chile</a:t>
            </a:r>
            <a:br>
              <a:rPr lang="es-ES" sz="3100" dirty="0" smtClean="0">
                <a:solidFill>
                  <a:srgbClr val="030CBD"/>
                </a:solidFill>
                <a:effectLst/>
              </a:rPr>
            </a:br>
            <a:endParaRPr lang="es-CL" sz="3100" dirty="0">
              <a:solidFill>
                <a:srgbClr val="030CBD"/>
              </a:solidFill>
              <a:effectLst/>
            </a:endParaRPr>
          </a:p>
        </p:txBody>
      </p:sp>
      <p:sp>
        <p:nvSpPr>
          <p:cNvPr id="4" name="1 Título"/>
          <p:cNvSpPr txBox="1">
            <a:spLocks/>
          </p:cNvSpPr>
          <p:nvPr/>
        </p:nvSpPr>
        <p:spPr>
          <a:xfrm>
            <a:off x="444692" y="443630"/>
            <a:ext cx="567680" cy="825130"/>
          </a:xfrm>
          <a:prstGeom prst="rect">
            <a:avLst/>
          </a:prstGeom>
        </p:spPr>
        <p:txBody>
          <a:bodyPr vert="horz" anchor="b">
            <a:noAutofit/>
          </a:bodyPr>
          <a:lstStyle/>
          <a:p>
            <a:pPr algn="ctr">
              <a:lnSpc>
                <a:spcPct val="120000"/>
              </a:lnSpc>
              <a:spcBef>
                <a:spcPct val="0"/>
              </a:spcBef>
              <a:defRPr/>
            </a:pPr>
            <a:r>
              <a:rPr lang="es-ES_tradnl" sz="3600" b="1" dirty="0" smtClean="0">
                <a:solidFill>
                  <a:srgbClr val="030CBD"/>
                </a:solidFill>
                <a:effectLst>
                  <a:outerShdw blurRad="53975" dist="22860" dir="5400000" algn="tl" rotWithShape="0">
                    <a:srgbClr val="000000">
                      <a:alpha val="55000"/>
                    </a:srgbClr>
                  </a:outerShdw>
                </a:effectLst>
              </a:rPr>
              <a:t>8</a:t>
            </a:r>
            <a:endParaRPr lang="es-CL" sz="3600" b="1" dirty="0">
              <a:solidFill>
                <a:srgbClr val="030CBD"/>
              </a:solidFill>
              <a:effectLst>
                <a:outerShdw blurRad="53975" dist="22860" dir="5400000" algn="tl" rotWithShape="0">
                  <a:srgbClr val="000000">
                    <a:alpha val="55000"/>
                  </a:srgbClr>
                </a:outerShdw>
              </a:effectLst>
            </a:endParaRP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034" y="2852936"/>
            <a:ext cx="4204061" cy="3219660"/>
          </a:xfrm>
          <a:prstGeom prst="rect">
            <a:avLst/>
          </a:prstGeom>
        </p:spPr>
      </p:pic>
      <p:sp>
        <p:nvSpPr>
          <p:cNvPr id="14" name="13 Rectángulo redondeado"/>
          <p:cNvSpPr/>
          <p:nvPr/>
        </p:nvSpPr>
        <p:spPr>
          <a:xfrm>
            <a:off x="728532" y="1139486"/>
            <a:ext cx="7875916" cy="135341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solidFill>
                <a:prstClr val="black"/>
              </a:solidFill>
            </a:endParaRPr>
          </a:p>
        </p:txBody>
      </p:sp>
      <p:sp>
        <p:nvSpPr>
          <p:cNvPr id="15" name="1 Título"/>
          <p:cNvSpPr txBox="1">
            <a:spLocks/>
          </p:cNvSpPr>
          <p:nvPr/>
        </p:nvSpPr>
        <p:spPr>
          <a:xfrm>
            <a:off x="728532" y="1340769"/>
            <a:ext cx="7875916" cy="1224135"/>
          </a:xfrm>
          <a:prstGeom prst="rect">
            <a:avLst/>
          </a:prstGeom>
        </p:spPr>
        <p:txBody>
          <a:bodyPr vert="horz" anchor="ctr">
            <a:noAutofit/>
          </a:bodyPr>
          <a:lstStyle/>
          <a:p>
            <a:pPr algn="ctr">
              <a:lnSpc>
                <a:spcPct val="120000"/>
              </a:lnSpc>
              <a:spcBef>
                <a:spcPct val="0"/>
              </a:spcBef>
              <a:defRPr/>
            </a:pPr>
            <a:r>
              <a:rPr lang="es-ES" sz="1300" b="1" dirty="0" smtClean="0"/>
              <a:t>Expediciones realistas:</a:t>
            </a:r>
          </a:p>
          <a:p>
            <a:pPr algn="ctr"/>
            <a:r>
              <a:rPr lang="es-ES" sz="1300" dirty="0" smtClean="0"/>
              <a:t>El virrey del Perú queriendo sofocar estos gestos de rebeldía de la Gobernación de Chile, envió expediciones militares para reestablecer el antiguo orden y la fidelidad al rey. </a:t>
            </a:r>
            <a:r>
              <a:rPr lang="es-ES" sz="1300" dirty="0"/>
              <a:t>Se libraron </a:t>
            </a:r>
            <a:r>
              <a:rPr lang="es-ES" sz="1300" dirty="0" smtClean="0"/>
              <a:t>muchos </a:t>
            </a:r>
            <a:r>
              <a:rPr lang="es-ES" sz="1300" dirty="0"/>
              <a:t>combates </a:t>
            </a:r>
            <a:r>
              <a:rPr lang="es-ES" sz="1300" dirty="0" smtClean="0"/>
              <a:t>entre </a:t>
            </a:r>
            <a:r>
              <a:rPr lang="es-ES" sz="1300" dirty="0"/>
              <a:t>los patriotas y los realistas en la zona entre Santiago y Concepción, sin ningún resultado </a:t>
            </a:r>
            <a:r>
              <a:rPr lang="es-ES" sz="1300" dirty="0" smtClean="0"/>
              <a:t>decisivo.</a:t>
            </a:r>
            <a:endParaRPr lang="es-CL" sz="1300" dirty="0"/>
          </a:p>
          <a:p>
            <a:pPr algn="ctr">
              <a:lnSpc>
                <a:spcPct val="120000"/>
              </a:lnSpc>
              <a:spcBef>
                <a:spcPct val="0"/>
              </a:spcBef>
              <a:defRPr/>
            </a:pPr>
            <a:endParaRPr lang="es-ES" sz="1300" b="1" dirty="0">
              <a:solidFill>
                <a:prstClr val="black"/>
              </a:solidFill>
              <a:effectLst>
                <a:outerShdw blurRad="53975" dist="22860" dir="5400000" algn="tl" rotWithShape="0">
                  <a:srgbClr val="000000">
                    <a:alpha val="55000"/>
                  </a:srgbClr>
                </a:outerShdw>
              </a:effectLst>
            </a:endParaRPr>
          </a:p>
          <a:p>
            <a:pPr algn="ctr">
              <a:lnSpc>
                <a:spcPct val="120000"/>
              </a:lnSpc>
              <a:spcBef>
                <a:spcPct val="0"/>
              </a:spcBef>
              <a:defRPr/>
            </a:pPr>
            <a:endParaRPr lang="es-CL" sz="1300" b="1" dirty="0">
              <a:solidFill>
                <a:prstClr val="black"/>
              </a:solidFill>
              <a:effectLst>
                <a:outerShdw blurRad="53975" dist="22860" dir="5400000" algn="tl" rotWithShape="0">
                  <a:srgbClr val="000000">
                    <a:alpha val="55000"/>
                  </a:srgbClr>
                </a:outerShdw>
              </a:effectLst>
            </a:endParaRPr>
          </a:p>
        </p:txBody>
      </p:sp>
    </p:spTree>
    <p:extLst>
      <p:ext uri="{BB962C8B-B14F-4D97-AF65-F5344CB8AC3E}">
        <p14:creationId xmlns:p14="http://schemas.microsoft.com/office/powerpoint/2010/main" val="127898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0569" y="548680"/>
            <a:ext cx="7415847" cy="720080"/>
          </a:xfrm>
        </p:spPr>
        <p:txBody>
          <a:bodyPr anchor="ctr">
            <a:normAutofit fontScale="90000"/>
          </a:bodyPr>
          <a:lstStyle/>
          <a:p>
            <a:pPr algn="ctr"/>
            <a:r>
              <a:rPr lang="es-ES" sz="3100" dirty="0" smtClean="0">
                <a:solidFill>
                  <a:srgbClr val="030CBD"/>
                </a:solidFill>
                <a:effectLst/>
              </a:rPr>
              <a:t>Independencia de Chile</a:t>
            </a:r>
            <a:br>
              <a:rPr lang="es-ES" sz="3100" dirty="0" smtClean="0">
                <a:solidFill>
                  <a:srgbClr val="030CBD"/>
                </a:solidFill>
                <a:effectLst/>
              </a:rPr>
            </a:br>
            <a:endParaRPr lang="es-CL" sz="3100" dirty="0">
              <a:solidFill>
                <a:srgbClr val="030CBD"/>
              </a:solidFill>
              <a:effectLst/>
            </a:endParaRPr>
          </a:p>
        </p:txBody>
      </p:sp>
      <p:sp>
        <p:nvSpPr>
          <p:cNvPr id="4" name="1 Título"/>
          <p:cNvSpPr txBox="1">
            <a:spLocks/>
          </p:cNvSpPr>
          <p:nvPr/>
        </p:nvSpPr>
        <p:spPr>
          <a:xfrm>
            <a:off x="444692" y="443630"/>
            <a:ext cx="567680" cy="825130"/>
          </a:xfrm>
          <a:prstGeom prst="rect">
            <a:avLst/>
          </a:prstGeom>
        </p:spPr>
        <p:txBody>
          <a:bodyPr vert="horz" anchor="b">
            <a:noAutofit/>
          </a:bodyPr>
          <a:lstStyle/>
          <a:p>
            <a:pPr algn="ctr">
              <a:lnSpc>
                <a:spcPct val="120000"/>
              </a:lnSpc>
              <a:spcBef>
                <a:spcPct val="0"/>
              </a:spcBef>
              <a:defRPr/>
            </a:pPr>
            <a:r>
              <a:rPr lang="es-ES_tradnl" sz="3600" b="1" dirty="0" smtClean="0">
                <a:solidFill>
                  <a:srgbClr val="030CBD"/>
                </a:solidFill>
                <a:effectLst>
                  <a:outerShdw blurRad="53975" dist="22860" dir="5400000" algn="tl" rotWithShape="0">
                    <a:srgbClr val="000000">
                      <a:alpha val="55000"/>
                    </a:srgbClr>
                  </a:outerShdw>
                </a:effectLst>
              </a:rPr>
              <a:t>9</a:t>
            </a:r>
            <a:endParaRPr lang="es-CL" sz="3600" b="1" dirty="0">
              <a:solidFill>
                <a:srgbClr val="030CBD"/>
              </a:solidFill>
              <a:effectLst>
                <a:outerShdw blurRad="53975" dist="22860" dir="5400000" algn="tl" rotWithShape="0">
                  <a:srgbClr val="000000">
                    <a:alpha val="55000"/>
                  </a:srgbClr>
                </a:outerShdw>
              </a:effectLst>
            </a:endParaRPr>
          </a:p>
        </p:txBody>
      </p:sp>
      <p:sp>
        <p:nvSpPr>
          <p:cNvPr id="11" name="10 Rectángulo redondeado"/>
          <p:cNvSpPr/>
          <p:nvPr/>
        </p:nvSpPr>
        <p:spPr>
          <a:xfrm>
            <a:off x="611560" y="1235738"/>
            <a:ext cx="3168352" cy="384944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solidFill>
                <a:prstClr val="black"/>
              </a:solidFill>
            </a:endParaRPr>
          </a:p>
        </p:txBody>
      </p:sp>
      <p:sp>
        <p:nvSpPr>
          <p:cNvPr id="12" name="1 Título"/>
          <p:cNvSpPr txBox="1">
            <a:spLocks/>
          </p:cNvSpPr>
          <p:nvPr/>
        </p:nvSpPr>
        <p:spPr>
          <a:xfrm>
            <a:off x="728532" y="1268758"/>
            <a:ext cx="2979372" cy="3672410"/>
          </a:xfrm>
          <a:prstGeom prst="rect">
            <a:avLst/>
          </a:prstGeom>
        </p:spPr>
        <p:txBody>
          <a:bodyPr vert="horz" anchor="ctr">
            <a:noAutofit/>
          </a:bodyPr>
          <a:lstStyle/>
          <a:p>
            <a:pPr algn="ctr">
              <a:lnSpc>
                <a:spcPct val="120000"/>
              </a:lnSpc>
              <a:spcBef>
                <a:spcPct val="0"/>
              </a:spcBef>
              <a:defRPr/>
            </a:pPr>
            <a:r>
              <a:rPr lang="es-ES" sz="1300" b="1" dirty="0" smtClean="0"/>
              <a:t>Sitio de Chillán</a:t>
            </a:r>
          </a:p>
          <a:p>
            <a:pPr algn="ctr">
              <a:lnSpc>
                <a:spcPct val="150000"/>
              </a:lnSpc>
              <a:spcBef>
                <a:spcPct val="0"/>
              </a:spcBef>
              <a:defRPr/>
            </a:pPr>
            <a:endParaRPr lang="es-ES" sz="1300" dirty="0" smtClean="0"/>
          </a:p>
          <a:p>
            <a:pPr algn="ctr">
              <a:lnSpc>
                <a:spcPct val="150000"/>
              </a:lnSpc>
              <a:spcBef>
                <a:spcPct val="0"/>
              </a:spcBef>
              <a:defRPr/>
            </a:pPr>
            <a:r>
              <a:rPr lang="es-ES" sz="1300" dirty="0" smtClean="0"/>
              <a:t>Fue uno de los hechos más desafortunados para el ejército patriota, ya que las tropas  de Carrera debieron soportar el crudo invierno de 1813 en las afueras de Chillán. En esta ciudad se encontraba encerrado el ejército realista, abrigado y con provisiones.</a:t>
            </a:r>
            <a:endParaRPr lang="es-CL" sz="1300" dirty="0">
              <a:solidFill>
                <a:prstClr val="black"/>
              </a:solidFill>
              <a:effectLst>
                <a:outerShdw blurRad="53975" dist="22860" dir="5400000" algn="tl" rotWithShape="0">
                  <a:srgbClr val="000000">
                    <a:alpha val="55000"/>
                  </a:srgbClr>
                </a:outerShdw>
              </a:effectLst>
            </a:endParaRPr>
          </a:p>
        </p:txBody>
      </p:sp>
      <p:sp>
        <p:nvSpPr>
          <p:cNvPr id="16" name="15 Flecha derecha"/>
          <p:cNvSpPr/>
          <p:nvPr/>
        </p:nvSpPr>
        <p:spPr>
          <a:xfrm rot="3297452">
            <a:off x="4525445" y="2549293"/>
            <a:ext cx="896826" cy="559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17" name="16 Rectángulo redondeado"/>
          <p:cNvSpPr/>
          <p:nvPr/>
        </p:nvSpPr>
        <p:spPr>
          <a:xfrm>
            <a:off x="827584" y="5877272"/>
            <a:ext cx="7457018" cy="72007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solidFill>
                <a:prstClr val="black"/>
              </a:solidFill>
            </a:endParaRPr>
          </a:p>
        </p:txBody>
      </p:sp>
      <p:sp>
        <p:nvSpPr>
          <p:cNvPr id="18" name="1 Título"/>
          <p:cNvSpPr txBox="1">
            <a:spLocks/>
          </p:cNvSpPr>
          <p:nvPr/>
        </p:nvSpPr>
        <p:spPr>
          <a:xfrm>
            <a:off x="814173" y="5733256"/>
            <a:ext cx="7485963" cy="1008112"/>
          </a:xfrm>
          <a:prstGeom prst="rect">
            <a:avLst/>
          </a:prstGeom>
        </p:spPr>
        <p:txBody>
          <a:bodyPr vert="horz" anchor="ctr">
            <a:noAutofit/>
          </a:bodyPr>
          <a:lstStyle/>
          <a:p>
            <a:pPr algn="ctr"/>
            <a:r>
              <a:rPr lang="es-ES" sz="1600" b="1" dirty="0" smtClean="0"/>
              <a:t>La gran mayoría de los soldados patriotas eran voluntarios improvisados sin preparación militar</a:t>
            </a:r>
            <a:endParaRPr lang="es-CL" sz="1600" b="1"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1052736"/>
            <a:ext cx="4750083" cy="4824536"/>
          </a:xfrm>
          <a:prstGeom prst="rect">
            <a:avLst/>
          </a:prstGeom>
        </p:spPr>
      </p:pic>
    </p:spTree>
    <p:extLst>
      <p:ext uri="{BB962C8B-B14F-4D97-AF65-F5344CB8AC3E}">
        <p14:creationId xmlns:p14="http://schemas.microsoft.com/office/powerpoint/2010/main" val="26131911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1780</TotalTime>
  <Words>1654</Words>
  <Application>Microsoft Office PowerPoint</Application>
  <PresentationFormat>Presentación en pantalla (4:3)</PresentationFormat>
  <Paragraphs>141</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Aspecto</vt:lpstr>
      <vt:lpstr>Proceso Independencia de Chile </vt:lpstr>
      <vt:lpstr>Independencia de Chile </vt:lpstr>
      <vt:lpstr>Independencia de Chile </vt:lpstr>
      <vt:lpstr>Independencia de Chile </vt:lpstr>
      <vt:lpstr>Independencia de Chile </vt:lpstr>
      <vt:lpstr>Independencia de Chile </vt:lpstr>
      <vt:lpstr>Independencia de Chile </vt:lpstr>
      <vt:lpstr>Independencia de Chile </vt:lpstr>
      <vt:lpstr>Independencia de Chile </vt:lpstr>
      <vt:lpstr>Independencia de Chile </vt:lpstr>
      <vt:lpstr>Independencia de Chile </vt:lpstr>
      <vt:lpstr>Independencia de Chile </vt:lpstr>
      <vt:lpstr>Independencia de Chile </vt:lpstr>
      <vt:lpstr>Independencia de Chile </vt:lpstr>
      <vt:lpstr>Independencia de Chile </vt:lpstr>
      <vt:lpstr>Independencia de Chile </vt:lpstr>
      <vt:lpstr>Independencia de Chile </vt:lpstr>
      <vt:lpstr>Independencia de Chile </vt:lpstr>
      <vt:lpstr>Independencia de Chile </vt:lpstr>
      <vt:lpstr>Independencia de Chile </vt:lpstr>
      <vt:lpstr>Independencia de Chile </vt:lpstr>
      <vt:lpstr>Independencia de Chile </vt:lpstr>
      <vt:lpstr>Independencia de Chile </vt:lpstr>
      <vt:lpstr>Independencia de Chile </vt:lpstr>
      <vt:lpstr>Independencia de Chile </vt:lpstr>
    </vt:vector>
  </TitlesOfParts>
  <Company>Casa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Victoriosa</dc:title>
  <dc:creator>Christian Olivares</dc:creator>
  <cp:lastModifiedBy>Susan Quintana Galvez</cp:lastModifiedBy>
  <cp:revision>187</cp:revision>
  <dcterms:created xsi:type="dcterms:W3CDTF">2013-04-17T03:59:13Z</dcterms:created>
  <dcterms:modified xsi:type="dcterms:W3CDTF">2014-10-23T15:51:07Z</dcterms:modified>
</cp:coreProperties>
</file>