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2" r:id="rId16"/>
    <p:sldId id="273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8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7606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539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1010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3977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087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14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13164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0631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5596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86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9992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DD91-F3AD-40FF-B290-7F309EBD1A4B}" type="datetimeFigureOut">
              <a:rPr lang="es-CL" smtClean="0"/>
              <a:t>07-11-2013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11C45-1A6C-4349-B79F-2513BC9601C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7069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tosimagenes.org/imagenes/genti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0259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fotosimagenes.org/imagenes/gentio-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" r="72450"/>
          <a:stretch/>
        </p:blipFill>
        <p:spPr bwMode="auto">
          <a:xfrm>
            <a:off x="9503764" y="0"/>
            <a:ext cx="26882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" y="0"/>
            <a:ext cx="12192002" cy="6858000"/>
          </a:xfrm>
          <a:noFill/>
          <a:ln w="25400" cmpd="tri">
            <a:noFill/>
          </a:ln>
        </p:spPr>
        <p:txBody>
          <a:bodyPr>
            <a:noAutofit/>
          </a:bodyPr>
          <a:lstStyle/>
          <a:p>
            <a:r>
              <a:rPr lang="es-ES_tradnl" sz="13800" b="1" dirty="0" smtClean="0">
                <a:latin typeface="Chiller" pitchFamily="82" charset="0"/>
              </a:rPr>
              <a:t>Las personas en </a:t>
            </a:r>
            <a:r>
              <a:rPr lang="es-ES_tradnl" sz="13800" b="1" dirty="0" smtClean="0">
                <a:latin typeface="Chiller" pitchFamily="82" charset="0"/>
              </a:rPr>
              <a:t>el</a:t>
            </a:r>
            <a:r>
              <a:rPr lang="es-ES_tradnl" sz="13800" b="1" dirty="0">
                <a:latin typeface="Chiller" pitchFamily="82" charset="0"/>
              </a:rPr>
              <a:t/>
            </a:r>
            <a:br>
              <a:rPr lang="es-ES_tradnl" sz="13800" b="1" dirty="0">
                <a:latin typeface="Chiller" pitchFamily="82" charset="0"/>
              </a:rPr>
            </a:br>
            <a:r>
              <a:rPr lang="es-ES_tradnl" sz="13800" b="1" dirty="0">
                <a:latin typeface="Chiller" pitchFamily="82" charset="0"/>
              </a:rPr>
              <a:t>2° básico</a:t>
            </a:r>
            <a:r>
              <a:rPr lang="es-ES_tradnl" sz="13800" b="1" dirty="0" smtClean="0">
                <a:latin typeface="Chiller" pitchFamily="82" charset="0"/>
              </a:rPr>
              <a:t/>
            </a:r>
            <a:br>
              <a:rPr lang="es-ES_tradnl" sz="13800" b="1" dirty="0" smtClean="0">
                <a:latin typeface="Chiller" pitchFamily="82" charset="0"/>
              </a:rPr>
            </a:br>
            <a:endParaRPr lang="es-ES" sz="13800" b="1" dirty="0">
              <a:latin typeface="Chiller" pitchFamily="82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17489"/>
            <a:ext cx="12192002" cy="6858000"/>
          </a:xfrm>
          <a:prstGeom prst="rect">
            <a:avLst/>
          </a:prstGeom>
          <a:noFill/>
          <a:ln w="25400" cmpd="tri"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z="13800" b="1" dirty="0" smtClean="0">
                <a:solidFill>
                  <a:srgbClr val="FF0000"/>
                </a:solidFill>
                <a:latin typeface="Chiller" pitchFamily="82" charset="0"/>
              </a:rPr>
              <a:t>Las personas en el</a:t>
            </a:r>
            <a:br>
              <a:rPr lang="es-ES_tradnl" sz="13800" b="1" dirty="0" smtClean="0">
                <a:solidFill>
                  <a:srgbClr val="FF0000"/>
                </a:solidFill>
                <a:latin typeface="Chiller" pitchFamily="82" charset="0"/>
              </a:rPr>
            </a:br>
            <a:r>
              <a:rPr lang="es-ES_tradnl" sz="13800" b="1" dirty="0" smtClean="0">
                <a:solidFill>
                  <a:srgbClr val="FF0000"/>
                </a:solidFill>
                <a:latin typeface="Chiller" pitchFamily="82" charset="0"/>
              </a:rPr>
              <a:t>2° básico</a:t>
            </a:r>
            <a:br>
              <a:rPr lang="es-ES_tradnl" sz="13800" b="1" dirty="0" smtClean="0">
                <a:solidFill>
                  <a:srgbClr val="FF0000"/>
                </a:solidFill>
                <a:latin typeface="Chiller" pitchFamily="82" charset="0"/>
              </a:rPr>
            </a:br>
            <a:endParaRPr lang="es-ES" sz="13800" b="1" dirty="0">
              <a:solidFill>
                <a:srgbClr val="FF0000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39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6310648"/>
            <a:ext cx="5073760" cy="561775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L" i="1" dirty="0" smtClean="0"/>
              <a:t>Reina Isabel </a:t>
            </a:r>
            <a:r>
              <a:rPr lang="es-CL" dirty="0" smtClean="0"/>
              <a:t>de Andy </a:t>
            </a:r>
            <a:r>
              <a:rPr lang="es-CL" dirty="0" err="1" smtClean="0"/>
              <a:t>Warhol</a:t>
            </a:r>
            <a:endParaRPr lang="es-CL" dirty="0"/>
          </a:p>
        </p:txBody>
      </p:sp>
      <p:pic>
        <p:nvPicPr>
          <p:cNvPr id="2050" name="Picture 2" descr="Andy Warhol, 'Queen Elizabeth II of the United Kingdom' 1985 - queen-elizabeth-ii Fan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073761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1811786" y="3195916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 </a:t>
            </a:r>
            <a:r>
              <a:rPr lang="es-CL" sz="1000" dirty="0" smtClean="0"/>
              <a:t>fanpop.com con licencia creativecommons.org</a:t>
            </a:r>
          </a:p>
          <a:p>
            <a:endParaRPr lang="es-CL" sz="1000" dirty="0" smtClean="0"/>
          </a:p>
        </p:txBody>
      </p:sp>
      <p:pic>
        <p:nvPicPr>
          <p:cNvPr id="2052" name="Picture 4" descr="http://www.fotosimagenes.org/imagenes/andy-warhol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90" y="0"/>
            <a:ext cx="6304804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5562990" y="6310648"/>
            <a:ext cx="6304804" cy="561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i="1" dirty="0" smtClean="0"/>
              <a:t>Mao </a:t>
            </a:r>
            <a:r>
              <a:rPr lang="es-CL" i="1" dirty="0" err="1" smtClean="0"/>
              <a:t>Tse</a:t>
            </a:r>
            <a:r>
              <a:rPr lang="es-CL" i="1" dirty="0" smtClean="0"/>
              <a:t> </a:t>
            </a:r>
            <a:r>
              <a:rPr lang="es-CL" i="1" dirty="0" err="1" smtClean="0"/>
              <a:t>Tung</a:t>
            </a:r>
            <a:r>
              <a:rPr lang="es-CL" i="1" dirty="0" smtClean="0"/>
              <a:t> </a:t>
            </a:r>
            <a:r>
              <a:rPr lang="es-CL" dirty="0" smtClean="0"/>
              <a:t>de Andy </a:t>
            </a:r>
            <a:r>
              <a:rPr lang="es-CL" dirty="0" err="1" smtClean="0"/>
              <a:t>Warhol</a:t>
            </a:r>
            <a:endParaRPr lang="es-CL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8529916" y="3195916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 </a:t>
            </a:r>
            <a:r>
              <a:rPr lang="es-CL" sz="1000" dirty="0" smtClean="0"/>
              <a:t>fotosimages.org con licencia creativecommons.org</a:t>
            </a:r>
          </a:p>
          <a:p>
            <a:endParaRPr lang="es-CL" sz="1000" dirty="0" smtClean="0"/>
          </a:p>
        </p:txBody>
      </p:sp>
    </p:spTree>
    <p:extLst>
      <p:ext uri="{BB962C8B-B14F-4D97-AF65-F5344CB8AC3E}">
        <p14:creationId xmlns:p14="http://schemas.microsoft.com/office/powerpoint/2010/main" val="1944650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92610" y="6281922"/>
            <a:ext cx="4378816" cy="574696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CL" i="1" dirty="0" smtClean="0">
                <a:solidFill>
                  <a:schemeClr val="bg1"/>
                </a:solidFill>
              </a:rPr>
              <a:t>Atahualpa Yupanqui </a:t>
            </a:r>
            <a:r>
              <a:rPr lang="es-CL" dirty="0" smtClean="0">
                <a:solidFill>
                  <a:schemeClr val="bg1"/>
                </a:solidFill>
              </a:rPr>
              <a:t>de Oswaldo </a:t>
            </a:r>
            <a:r>
              <a:rPr lang="es-CL" dirty="0" err="1" smtClean="0">
                <a:solidFill>
                  <a:schemeClr val="bg1"/>
                </a:solidFill>
              </a:rPr>
              <a:t>Guayasamin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AutoShape 2" descr="data:image/jpeg;base64,/9j/4AAQSkZJRgABAQAAAQABAAD/2wCEAAkGBhQSERQUEhQWFRUWGBgYGBYYFxobGBscHxgcGBgdHBoaHCYeGBwkGhcaIC8gJCcpLCwsFx4xNTAsNSYrLCkBCQoKDgwOGg8PGjQkHyUsLDAsLCksLCw0LSwsLCwwLCwsKS8sLCwsLCwsLCwsLC0sLCwsLCwsLCwsLCwsLCwsLP/AABEIAQ0AuwMBIgACEQEDEQH/xAAcAAACAwEBAQEAAAAAAAAAAAAFBgMEBwIBAAj/xAA+EAABAgMFBQYDBgYCAwEAAAABAhEAAyEEBRIxQQZRYXGBEyIykaHwscHRBxRCUuHxI2JygpKyJKIVM8IW/8QAGgEAAwADAQAAAAAAAAAAAAAAAwQFAAECBv/EADIRAAICAQMCBAQFBAMBAAAAAAECAAMRBBIhMUEFEyJRYXGR8DKBobHBFFLR4TNC8SP/2gAMAwEAAhEDEQA/AC8tMcrTxjuVQb48MyPFbjmensEjdvdI+WSBEoXHRkvlGi/vByGWSR3m4aR0ZwBiT7q+Zf0iheV5S5ABUCQ7d1JLc2jF9ZwvJmZxyZd7cnSJRMpCnN28lgFkmmVQx57oD2nbiaoZITxSFfWGl0Fz9sQLamsd8zR0zX1jlR3+cZRO2lnKNVktk4HxACvWIl7QTyrF2igSXoogZMdd0MDwl/7oL+tUdppt53qJKMWZ/KGJI4DWKSttJMtwsFJYHCQ4NHzDp4Zxnky91rfEQr+pKSfNs+MUTDCeFptw/wCkE2sbPpmq2LbSyziEkmWo/mbCd1SWD9IOGy6iMMxQ7bMbf9khEucAUpISCkEFKWzOiq6UOdYV1fhjIN1H0/xCU6sE4ePCkAZxGAmLSQiYkLQQpKg6SNRHE2UBnT1MRA/bvKBkQkoOccKsSNDFS3XvJkh1rA5lz5CAUzb+XiZMslOqiw9Hz4Q3Xp77OUBgWtROpjIqwJ3xF9yELavtDS4woJD8i2lDQ+kFrJthZ1+IlB/mDfpBW02pQZIM0tyMcAy1OsrJJABOkV5Mt80sejeY+EW5duQtJMpSVbwC/v4xXnEu6cvWOVZvwmF+MjtFjS2QPSKP/iuHpBeWHEeFoIlrLxOSqtCMiW4EeLQBE5WGpy+UV5hrCgJJhXnsmXVzFktyiFNIit9tTLlqWosEj3zMcEFmwII8dZHb7YEJKlKwoHiJzO4DeT7rCNtFfvasVjDLHglBsSmyKtw9BUVLsOva/pkxeJWnhQahOhJyc5+oDCAk2cVElRcnOPS6PQCr1N1ky68twOk6mTH4bgMhyjhBjmPUxVic7Ij0qjknRo8IjJk+Jj4EiOTHQMZMkqLQD40g8cj6R0uyBnQqnH6++cVjHcqYUlwY5I9pvMO3DtbOsiTLFUEuxDs+ZTz8oIWzbRSh3QxIdyS557hyzyG+FnEFCjA/kPhPLcfL6zykAJCsOI0LGoJ/COIDOeoPhqq2lqLbyvMOLnVdoPE8tExRIUuqlVCdeZ3P5/GKq1vnVt2Q5NHsydnVyfErfwHD4+kQtDIWAzmdEjT1ixKtQAYpfi7GKxjyOsTMy1ItKkKxIUUkZEGH7Z69e2lupsYotI1b8WH8J4dcjGcvBnZi2rRPSmXhdZCe9UZ8xo+sJaygWJnuIzprTW/wmhIS1BkR84iYezFucjJ9xy6RBgfSPOK0tFRC8nL1+MQyw5eLSk93pEUtFIWz1mWdZyd0Ju216sRLfwhyOJc/D4w4qzjItobb2lpmq0Ki3LIegin4XVvt3HtEtU+1Me8HKnescJjol48MenkmfAQ3bB7JJtappmJUUoA8KsLknJ2zYGFNAqI2/wCzWxdnYEl6zFKWfPCPRL9Ym+J6g0UEr1PENSuWgOf9mVmKSULnChZ1JodxBSGYuGhSvLYOfLUQgdoHIBBSHGYzNeXCNivKX4iks+fPQj0B+ohdti8JlhZAUU0yBJcuw96RG03iFw6nPzlCvTV28dJlc3Z+aBWWpJGh9sIprsawC6VMMzhLZsatvLRp8xQJbWv1984q2hO8AjcRFNPEGPUQj+GqBkNM3TIJD6b9ItyrmmktgV5fAa9IY7QleLFhSpQLpJFRxbwk9H4wR2eMpCAmYhYNSTmFHzq9KZUhl9WVXcBEl0uWwYn2bZ+asFkEkAuMsg5z5RYVc05YAlJmTad4plrZ9dK7ieUa9d9vkkBWIBMvvByMTkVoDTI88VIvG/JaqIWkqOWvPLhEt/FrAfwTo6X2ExaRsLbV5WaZzUMP+xEHrp+zKce9OHZ/yjvE+RYU5xpqrc6mSC29qfX94nRaqtQvuPCFbPFr3GAAJytIU5IzMh2y2dlWfBhBQVE54i27p6+TQnFMaj9p1ixI7TjR/wC1IA6PTjGYGLnh9hekFjkwF+N/AxPCY7lTCkggsQXBGYjhjHzw+eYHpNH2e2hFoQMf/sS4VTOjhXUA9QYLoDhxx+MZzsxeAlTw+SqE7qFvj6xo0qzTEhgARUggjUvv4x5vWVLTZxwD0zLmlv8AMT1dYWzEeg+lY4elI8Uac4kHmGfrAW1l5GVIUQaqBA5NU+98ZXPnY1KUaFRJO6vyh0+0e1+CWOZ8/qPSEZtA8er8MqCUhu5kfVPl8e0+Ko9AiSTJDjEemvpWLXboSGSPl6h1ecUSYriVUSi4DVNANfLON92Uw/dZISGCUsAS5pqWo/6iMLsUkzZyEJSO8sJAHEiN7uy7+xkIQj8IAFd2fq8QPGmGxV7xrTjqZdmAkl6ZDo/vzgDtXcqZksEYgpBdJRmND9ekGLXOCEqWdHJc0HOAMzaUKdKkFaD4qKBI37k7wM+sQKFs3B07RtFJPAzFKbjlrclwrVmL/t8IlmrKhnHNtsqkJxHJSsiXUD0ejbzqYjl4mi8ACAY+HByFziRkl6j1iVM0xGqeMjrEK5jQTbug922c3lbzLScJYkivvhE+zF5zJk5GJYA8OgJpo4J0eF63zStWdPSDWzezippCyQlKS5cA04j9ILbXWtJ3xPzXZ+Ok0ezygl14yoOBUhi+Wg/Lp84IWeuoVy/cxzJsaUjCwIOgonyZusSSpSUsUoAagIAppzjyjjP2JpmzAe2lhx2eYKMysR4YTXJ6EA8hGIktuMb9b7EiaFJX+JwaljRi4djSkYlfdwzJE1SFJUwJAUxYgGhfWkeh8GtG1qyeYrep4MHBQ0p73j6R4pO/zH6Uj7A/A+h6xwzcIvxcztBaNAurbICSgTCSoBj0pu3Qn3HdhnTAkMAzk50oMnrmIdbLspLCACkqP5jQnppE7WtQcLbGtOtnVI1AUipelo7KVMmEE4QSw3AReaAm2K/+HOYs6W9Q46hx1jzlK77FU9yJVvbaCfhM0vm+DaFqUQwJBHAAMB8TzMDDMOWnD3WPWct+8WbLZHYmrlkp1Ucug49BvHtQFRcDoJAJLHJnEuzd3EosDlTPew1+HERLYbCZiwgMH1O79odrn+zyYpzPAQpwySC2EPkytcmNR1h1OxsipCQzgpDUSQkJoRViEjpSJt3iVVZwDn5Q6UEjJgjY3ZCTZ0InAiZOVks0TLcMQz+IVFeOQBi5eG3cmTLRhSpYCloUlJCSClgHB0NTT6wctE1EtGFS0poSVFkgANiIDjUgU3iMy2ts6JpExAfErCkhOHEORJUovrQDKpiRQo1VpN2T9/f2YZvSPTLV6beomzBjTMSgMwDEP+ZnAd97tFiTtVZW/wDZ0UhXyBirJ+zhpQVPm9jiqEFHezGfeYGuX6wPvTYVSVASJgmBslUJ3lwGA1qd8OhNG/oVsY+n1hEtvVeBxLd9XoklPZ2hCkkig0PF6nXcBTfT6VOxIK2YhwQ/k/A/WF2wXKpS1IUFJV4U0zXUhLFjVKVNxADVhgloCcaACDiFN+IsxrlV8tM4O9aIoVTmbotZiSZwZtHbPMbtevPgYrzV4sW4CJ0nEAU8HHR/p1iRcsBJKaU3cadYwYEKctALgHvFkuHIFW4Q/wBxrVOWkBAlyxhYP3jUEZ13f46xnVqUkqVmQxPVjhy4seQME9ndoVy04JFmlrmkNjYkltSHqeLtwgmppLpkdYktmDibUmygDMls31PRt0VJ96S0nCpQx54QdN5egTxPR4z+VPvJbjBIkjCS5QnyHjrAW13BasXaTB2hNXQpKj5AhQblESvQIT67B+UIxbrtM1tE5CmZyDrhIGbZsM4E7b3dNmWVSJSEKaocOWGYr/t55uAOyd5omLlpWe8kGinJcDTESxplujQp8nGgpOSgQeobrC7KdLcPhNkblzPzdMNT8NI+xPTy3j6iJrbLZahuJHkYrYd0eyHIk/MI3RaxJmoUdCx3FJz98o1CzzMSUkKcEUO+MhSd8aTcUlf3eU5buijeXpEzxCoHD55julfGRGoZQsbVW2UUKkrClLLYEJ1Vo7aVfyhlCnEJO0lpFntiZrAhbOKOKBJI3HuBjziNoVzb8RyPnKGpOBzFK3WBdnUywQVCmTYTmHHkeEG/s7ukT7UVLqJacXV2SKZDPyhkvy6k2mVhyV+E7j9Mov8A2aWJMuRNBThX2mFR1yDDc1S39UVLtdnTMf8At0ib6Xy7B/b1Eb5UvIx7MmAeLLj55RLMW0L1ut+IsaJcUjzSqXPMMiGwwDe4lTJi+0JOA+ImlVkgDczYenQFLj2elLVKtOIqYDAHBQliWZ8sJemTjyH3fd6Zi5qVKLhWQAdTl9X1WW5QaueaexlAO4JUoGgGJRVU/wB3pFK9yte1D/4RM254IkltQ+IEvUkaMX06RUs8qvP3rHl639ZpB/iTkO3hScauNEuR1hfH2gSCvu9oK07o+aoFTRa68KcfKFFyAYzGC+bnTOlLRkVCinyUKpUOSgOjwFnXqLVZ1y5iEybXJ7MUokgTEpB/pqHGmYpF+btDLwgFWBZPhmJ7MsKmiy1RkQTmKRnV5XypVtVMQollAJOrJNMs8s4o6Sh3BDduR9+xidzAEES9KUZazpQOOlR5xZve3iVLNPE4TXPf8Y9v1A+9TcJBSXUk6MXWn0VA62SFWmdJlDIJrwBUcR5sB6Q8AGKsfmfpOwxCED8pzd8krACUE4j4lZE+F2Ggr5HcYe7ru1EmUyAObVJ3njFa6rAlATphSlNaHoNCczz6wVnTkIS6iEjiYl6zUGw7V6RqioVDceskkJFXqWZg545c9Yk7EAMwbz91gSnayQiuIsdWoeR15xJK2ts8xaUJW6lKAAY5nLStdzwg1F2c7TMNi5xmLC5X3e2FJVgrjlqPhBJetMnBHCNRslsEySH3B2rnuI+MIm3lnQJCSR38WFJyLElSgd4FfMcYrbDXzMQFSiSRRSehAI5VHlD99f8AU0C0dRx84qo22Gs9+YH+0C60ybUSkuJg7TLIlRBGdah+sK0aP9pN2qWZUwCiZeVNV1LlvzCm4GM8nSmLD3SLOhs8yhTnmI3IVYzuxrwLSpnALkcMj6PGrXXNBlIIGnq9fWMnku7DM/HSNRsOIS09okJW3eAyB8qcoV8TXIXEa0R5MMSld2EzbGw9tapMtP4kkqyyCmfjmYcpOTQo7XJwlcwCplJSk6gYlBf+6fMRM0BxdkdeY9qhkYPSCk32myzAiWtUyV+IGuGv4Dq3kfWCWwl/LNrVKmrczwCDpiDKQ24EOP7huhNsllVMVhAeilHglIKlHoB8Ikue2dlaULAolTtw+oFekXrdMjIw746yb5zZAPTM/QsxLp4t6wrWxBoo/i16wekXgmYgKBDKGhy5xQtl2uk65kaZ1+Q9Y8inpPMoUtsY5i1eF62izq/4sjGpYC1rOJTNQDCAGod5zhZmyZtos65s2eVqStCTIyCAQqpRR9GLb6nTRLrVixKZnUwHBNMuhPWAO2F3y2xYUqdqk4FPU90+JRyoIqaXUgP5e3njn+Of4i91WQWzxEiyXctSsISAn8xIAdxTieAcxqVkFmkSZSLQqSCkByvC+ZAzqN3DpGWWmxd8M4UKh1ktxcVG/PrF2x7PTpqCuWhBapoQSdwGpyLOKHWKWpRbACzYH33idIKk4GTItrbVJX3bPiwIV/YosxUhOHuPUkUBoWEebD3WDOE+cD2MvvZOVrySlI/EXqd2GGPY7Y5E4TZlo7wlqUjAR3cQAJJIOjsw3wzyLiQqakt3RLcIAYAOUpSBoAA7DUqgF+trrU0r7df8fH9oVayx3mZraF4Zj6OWYghnIZxQ04RWnWpUmbLnJD4aHczgEcHf1gntawtKwAAASABkwUR7O+BiZ4ABWMSXqN7hmpXNvKHUIZQ2OomEkcZhC17eLUlpcvDxUXbkAABFa1fxpKVzLRjmvWVVgnIF8iXZxuPAxXuG8RKUUrSFINcKgCH3h9Wp0MPEq6pUxOIS0MciAN2dGND8IXtavTEYXHx/9hUV9Qpy3PtEay3OqY4ZKQfxqIAbe7vwpGom7rJJsyU2hMokADEUBKiWalMYLsXGWcDV7IWVSA6VA/yzFsd1Cd2lIMXVszJlgqw4tXX3j5qeg3Bom6vWpaBgkY++uZzXpzWeYv3jsv8AeUpUJ83skvhxjFml3SSylJp4lPTJ4k2TudAKMKgs/mAZg+P4sKxb2r2jBBswcmYjMeJNKa6/D0v7FXR2MhLpZRcl88znoKAdIG1ti6fLHGeg4+sKuA545nG1dnxpUn8qKDfniB3uD6CMesUoGdLBqkrQCOBUAfSNx2iQEI7UqCQkd59wzYalnjFLulY7TLSnIzA3LE/wh3wlj5T56QOoIOzEc1bEqlKE6QUqwlxLmZjkoM/UiLazNUcRQUk5jEIZEr/gpJDEpBI4kAmBqWieuqez/k5xxmUVoUZ28CXkesA9r7DikKIzQ55ghlD4HpBtWXGPrTKcV6jQg5wOqzy7AwnVy7siZJdN7fd5yVtiSQpKkjVKgUqHNi/QRXuqaO2TuLj0hrTszLVPmy1Yu5hUmrhjmGOdQRA7aG5USJwUgYUlLhL/AInCcy9HUD0MenXUVu20dSPv95JNFgXeegMeNiLeMJkKPhIWg6tiDj4DlzhrmoBGF9dGcfqOMZldtpMmaheWFwWyY501GrcOUO9sv+WhhjSdXCgE+VX8WUef1enbzMr3jSnIgm/r4mWaiUFIOc3DiRmxIDg1d+8cIJZ2qebNYklp0mcqbNUw7XuLIBqyRRCA2aEjnHt7bWSlulSFKGEDCSGJq+XTk2UKtut6RN7aypNnVqEK7p5jC2+jfWGqaGZfw7T78YPz7wZOOvMZ7Ns5Z0DFaSl3LjGUpqSe8XGMgNuAowq5qbS7YyUSVSbMe8Q2KWyUpH8pGZ5U1eEyZ94WokkEnWg55AVq+TwSuy4pfjnKKi74W7vU6h+Qp0hg6RQwe5y2Og7fSD3sRhBiP2ySMNlRKZi2OYXc94lTEDMkUrk3JzFplFOIpLLUnUZBmT6lSusCtj1FbKU5OE4iQxxYsjvoAesGrxRiBBAKiB3SdHru4+cRbzi0/fWMIMYEynaGzH7zMSaMpVKUBLjLKpMDbZJZAg5tDZ1G0LOZwIchqsMJOfKAtqyILuPPyj0VDZRfkIGxcE5nsq7QbLNmBXeQUqbg4A/28jBK4tpMKEJNQ1WoxHA0VTdXhFe4bEZgWkk4VApI0L8eDfCJJeycxCmExOF3q7vlpryMc2tWdyWH5fSbrVxhqxHCw3lLcLxMGALlw7ehYHm2+Cdq2klIl4lLCQ1AQxPBjWET/wAUoApKnfVl/NTHrviKbdJZsSgMiUsKcqxMbRVO2d0MWfGcQtYb5+8WgSUSUoxklSz3iAASoigzZKM2DQ9Wm8kSJbqICUpDk0A3dTuEL+y12ypEvEhKsi61Ld9dwDUdm374obaTUYJWIvhdYlE+J2EvEHy8Xk0BsRL7gijCj7/1OdpVMt1gLaDaCZb1kB0yUf8AbcSN3DrUtAG4rKoWqQpQIT2qGO8YtN4hssUpOEuA6jiI0rXThpHd4pCZ1n7oCU4a6OVjIf2k9RFRbwgNSjAwf2gfIIIYxutXggQoEUgipygc4iVLjzdXoGJWMlVlFmdLdIOrRVmLjtFryGfCCMp6iasBzAt6WfAoTkhy2BVQAQVOkkmlDrxhR2rtqFzpSQXSkDExDB1JPQ09RGlE4t1eUJP2hXeZk2SEJSFFMwk0TQManKjExU0FwNoVhzg8/lE9Tu8sgdJTuCWuZLWVA4CohCjyBAPNxWIrwSEF2zbe3HL27w47LXYJdiSMyoYzTgPKg14wl7WrJneHD9XYv7yMPU2i29lHSLkbawZVVPY68okRMplFOwrBLZK9++hgpKRpwPsmHGwOJwvM5kgqLQVtCsCQUipPlA6xoKVAtzEGZNoAGJg24gb4UuPIjFY4MYthVqHaBVAScIJq4z4/tDLbZdAU1Icgtyf0hVuqYB92mdxClBQCACCWcE/4a0dtYabZNUhKiMwKP7EQdV/yZ95gOcYiBeCccxS0jumg6E/vAC8Uhy40BpR2fXrDPaFEuVM5JLDLOnpA+XZcZyxMCQGO8a7/AKxUos29Ye4YWUdn5wTKKywqwLVPLU65bouy73xLKKg1YEVLZ8usKN1z1rWmUlTOWDksMzlry4w0SbUiUohKXV3AVl3Zq/hANfJg0MX0gMSeSYGi8lQOgnc+3JD4izZ/KKc+80iuYbRz8qZx1arYmccMwFOjkBj1gLe11LQHQxSB3m3byNYyqteA3Bm7bWGSvIh2ZtRLlIIJUpwgpQ6sLhycQLMmooKluNAVjmKnzSuap1kgknPcBuDA5aMIBGWSaCL93zsMxFaZedK9aw6NOtanb1iPml2G7pHmyqiW+5oEjE7lDEcG/eI7KQQDFe+z/Bmf0/vEcDNg+cp252GNstQMsEZGo8qRGxiO7VPIln+RJ/6iLYmtSIx9JI+MZJ4Ejw1jlcsZgP1rEihSIcXQwfmbfrJbJUPk9GgRtXZcZkscKsSkg804uvhA5EwYu9OY3KEVL/lj+GTkJgJ/xUn5xultt4xFrhlSJ1ZLd2VmU7OkLUANXxKAHUt5QkWyf94sqJ9HBMtTs53dWSPMw1zpuJC0BQBKFN1DAjqYzW7raRK7LevERyAT8/QxY0dWSzDrkH94lY2CB8JYt13rkmVMSWKglQ4Eh25NDJdMuWshKie4CtTVagLYvxNwEEdoLtxWFDhlol7q90MR/jXp1gL9nwda1HROHzIb0EEa7zaGfuMzqtNtoXsZdUE9qrCO5mAQQz6MeJj1wBUBhvyGtfekErzSgzAQQSxSQMwcx84HTUBUtT5NnuPsP0gCPvAMcZduQIHlKm2m1IEkKUUlLmrJAOfAVrGvWGeZkodoAleHvAHENQasPZjHbpUsWe1oS6ZhKFIILEkLSCAc3Y5c4sbM7UWuzWhPbmcuWDhmJUFKIFcsWoAJZ6sY61ela8ELj0/U8SejheT3jRbENTdHPhklsyktzy6BzEl535JLrR3kkk0HJ6bnPV4V9ob/AFLeXZwVN4lpBLcA3qf3gNFLvgEY+cduvXbAVvuqbZZiSpLMUqBBodRXR2NOBg9ZZ0uZMOEHCsnA9SGoXIyiG5rVPNmnS5pWuXNCUIQskntO0RVGKtE4nbhBW77uTZ50xAfukKll64VJqG5N1EUbrOCG/EPbv0/mI0qS2B0+P37SvbpPZkpooMdSxpnFO+rQj7sjB+IkGn5cJPxhgt8pKkKVV0gnMAFh9IVb8J7KzgpburLDV17t8B07byuff+DD6gFMiB0B2rn5ecTSk4JqcmCk/J/gYP3Ns2ZqVAgjCGB0JcYgY9tdyYJyZdFJFQFOxS7nI0LJPlDZ1KFimYr5TBQ2IRsNEg6NSOrwlYpSk7w3mWi3OQEhIo7ZDIUjlEsrUhIYupq5HuqU3/WJO7J3SoR6cRjkSAlASMkgAdABHqkGJSwT6fKPcUQskkmHaVnpEagNfOJZmTRAmY3dLw2OZjnmW7ClsW/EPhA/apRElwwViQz5eKo8ngjZmA6/L9IE7VrT2KgoHCwJIzG4jexY9I1QM3qfjAPyDFG1rmEglBOFdElgShQYoNe6RpyBhbUgJtAS5CcRFRUAq1A1Zo0W5iJ8sTFEP4VUYOWND+JOvB+EKO3t3mXPSvIKHw3ecej09wNhqIwZPurwocTRJdsTabPM4pc88JSr/qAYz7ZlKpZmFwMK8J5tUNr4TDTsYCqXLegUCC+qS+mjiFy4LIZi56APxO+gI3jiAryO+FaFFfmp24/eGJJdGHWNc6aJspCklu+OhqGaKdosKpq1ypALJrMUBTJwnmdwyrqRFe5rsUtXZKLYnY5sQCXY55Q5bPLloEyzypagZJAmKWc1F6vUrJZ3LO8K2MNPnbzj+T1++8NZYXwDwe8XrouKWsKxOACQGZmLlw24YT0gnJu9XZoZiClNXqCQ9X3P8Yt2WThQQBQLWmudDhH+oiO8LUQhR3Uyzq0Lva9jY+M2vAGInztmSqcQiZgQtQxtuNS241b20H7PdPYyzLkFKAXbu4uFTiqc9ekDbvtQOAqNSoAf3FvfKGdcxJND3fnwBz6QfUXWDCmYiKORKVzXalBxTFGbNy7RVSkbku7DlFS/bKELStx3iUU3mo9Q3WCTMS5oTFC97B28opJY5pUMwqp8q/OF0sJt3MfnO9uF9MFzVNTzihMu3tJ0pR8EsHu9XDcHPpFeReawoy53jSWJ37jBOQplPFXa1c5ytsuWCYpKFAU7z8gw/TzgdfoIMtbl0qZ+BrrxT6wfsaUkOBQ/EZwM2sUhEhdRiJSWerYgeYDCFKX/APsBjrN2emsiVkznr5GLN3kmdKbRRP8A1UPJyB1gBd9qK0vwA8oPbMqxqKs3LD+lOZ6rwwzemxWJg0s34HvGheQj4x4sxwpUee25jhkxT3REQTlwiBNpaY1WIi0tD1FRB2G08zl+s8lqDEbi/pAPbLtOxeUApj3k/mThr8dOMGuzaunqI9tErEG9/oY3U4rsDdYNl3DEzXZApmTFSSSErYmocNV8nJBAqGIrlBLbuQldmSqXME7spmFSw1AQQH0Pe1G+I9q9nzL/AORKJQtLEsSCS9CCKhWXPnmtW3aJc2UULADqxEp7jlmJKU91T55Z1DOX9Ki+e63Ify/f9JLcmsGto9bCTGkyyTUZB8g7eX1he2Gt4FpXjUEpUCSSQA4/RSoI7B2//jzEknufMhQ5NhUYB7OSFCYFJKUkOHUARVKQKUfxO0C8sZuB7/7hA5zWRNBsM1Kryl4aJEtRZiMWINibTQVbVoM3RLTLVPauJZU5OjM3IaQsXEgSbRMmrU5SgY5is1KUoBtwoGCeIihtJtwEKIsxqSS5T4WNGTq/EUYRNbTPa2xOmAM/rCs4UkvG42oBc7d2j+cuWfiDAO+9oEBQlGoPjKalBcYaeZI3NC/Ova02qcTJlTEy1lJLA6DD4qZ50rXhF1Wxs8DErs5aXrRSy2pIQA3usGTTV1EG1ufaZ5pI9MoXinspoUleJjilNR3DhbGqQDkTQuSMg7ZcN7ypyQnE0wZgku+ZLnPe/wAIAydlUDxzy5IBISEvXepRaLavs1LYkTVJOYKgHHVLR3e1DqFZ8HscTSF0JOOsZJsggHz9+UC5kqYJhUXMsADkX71NaNAeZYrfZS3aoUksrvKGh3rOfXrEaNpLWrElMtCie6cCZhKWDO6VYRnoYXTSsOVIYTv+o45BEHbS28JtCZktnIDnSndoYns1pXMY4T3sNXJzS4p784k2csSu1m2a1oqtAWl2diXLZtod4KTxhi2ekiWlckt/DWQ+VDVJPFj6Q1dctSbQMkAc+4M5rDO27OAe3xkVklKlhWNJDhweO47oTdqraVTSkGlOrZ+vwjSbfNAkzSalKVEeTj4RkdsrMVqaDzAJ+YjPDT5js5E51b8BYXsqOzsWPJS1YEf/AEfe6G/ZS7zLlBSgUlQASk/hSMuqvEem6F/7mqdPs9nT4LOlJW+TuFL5kk4W4Q8q4aQHX3ekJ/dyfl2htKnO724Hz7z145XnHyTHyMokARyVJ6GI4fsfSLFmn1bLd7844nJccs/hEU4YWIqIZPqGDMc8wgRQxzOBSKR1Z5jod44K860hUdZwJStNUsU4kmhGYbe0ZttdcYkzHR4VOR8/iI1CahLcc2EKe09lCkqBdgCoHOgzA5gnyiv4fcUfA6RXVIGXMGfZwjEqak7k5ZjNjlSrebawS2ekJ7adJWHVLIUHSnRRqNclJ8xC5sReCZNpwrLBYwE5MXpyrTrDZfdmMi09sh2WnCaEtTOmeQ8oe1ORcyf3Dj5iK1fgDex5lDae0EWQhKiO0muoNmA4QH0Awg6Z8IhuW65YlocDEplAgkK8JJYhmDN5+Qu97WFrAOLAkMO6a0qWb31iS67egLTVmPLQ6c4MKmFWB84J2BfMfrvHZA4VzO8MirEOmIFjygZf1/TpclSULSmqQSKLDkl0+QyFHpEkq8kgOpwwaqTTKuWtGaFzbNCTgLkGoAYEGr1L0NQKA5ROop3WjeIw7ejIg1G0FpQqs1Sku5SSSC5c0Vvhlu3aAzPxqyFEFQI/tPk484UrBLKmQtJY5KCSSD9PfLuZImSiDUMaKanqIp20o/p7wCOy89RHeeEEhRGJQyK6q4Mo6vvg/dtuGEOa7tKncKRnqEWhSQUqStP9Nc9Wi/LTPDY0LCT4iEYgAKgMFOKgV+sTbdMCMFo2bR1Ak+0l4Kl22VMSkEpUUgUqKGnmR+8MEmYiYuXMlVTMBD8GdL7iCCP7jCTe11TkqM5+0lpKTiNCASzYTUEGnlE2yl8dhO76ml1J3eEseDu3lHdum3VAockD6/D8pxVbhiD3jfe6FIlKLHwqz1bL4xmSJwSsqIdlFTO44OeZz4cYbtods0zEYA4JVhKmegbERxenUQqWazdrMTKAKcSxiObAsAPM+bQfQVPVWTYMf4nGocOw2x02LsBTKM5dVziVP/K9PMufKGJSo8s1nSlISmgSAANwFBHpS0Qb7fNsLSqqhFCDtPJKo5mqAJEdyMxHE7xGOBjdMnyaCu6Ky1Z7ovz1AJ4mB6plN8HTnJnLcGSSASQAaEiJlnCSPecV7LNAWPKJrWipL+93nHLfiwZodZ8qlfdPfpAO+x/DINXp5/r8YO4nECL2Q6SDlyg2nOHE5tGVMypRZZ5nhz5QbXtQpctKZhUVJDAhTPkz9A0D74sgQs4TXEpxu1HofSOJ1iSkpcnAqoOu4826R6ohHAJkMFlziWl2mWpuVXVEiLYENgd+H1MQzbhWmqVOkh34acIimhac+8B5iNYU9DNZIhyRetoUKHIhsRxNQ5AsIJXPZpy5gCppcnLEQDQnKXh1pVUArhtDhb6Ec6/tBiReyEl+0SDzDwncpGQo/SO04IG4/rHeTZsAIUtSizOSyRpRIYNnU1pnA+0plTFBKyCHzIBpwbKkLEy9SQSFuN7vWObLb8SgCTzieNIwyxPMZNyD0zRbDc8qSk4EpINQBl0OcCbxtbO3dIDtlBK5woScOKo1O8uW9R5wp7X3omSU4VY1KrhBDgNmS1AS/rCWnRrLSp5nTFUXMIWK0y5iVJnAMtJSd+E/TPnWM/vJBkzFIfFhLBW9OaT1GnOLCtpl6S0txJPrSPLzmS5qUkK7+rA4RR2xEBy+7zi7p6WqYk9DEbXVx6esFoIYqOeg8v1ho2Cs+NUxZDlwH64svL/GFa1AAgJ/CA53nM+Tt/bGjbEWHsZIxZrOLl3QI34hZsoOOpm9Em60fCHZMSEx4rOPlD1jyplicyCxjpYcvEatDE4jG95qc2iW9Qe6cuesDlAgt0gmgMk1dqfr6xGW9H5QdG25E4f8UGqQQWi7ML1JrHsyTrrp9I4mKpxGkdFt2JiifS1Zj37pFe3y8+X6xPLNR74x7a00EYpwwm26TM9orFhUV71Jb/Ev6iDVss4EizApoZCDwLhz6vFHasUA4pPxEGb3AMqyJR3iLOh29849AWyqZ+P7SSBhmx98wBaZa5aRhJKH7oNQnhXKpzePpd7BJCJyUlBAZYT0BIb4VFYKIS6SCNGI+sL1rshSVJ409+XsQZCH4aBtTAyJL937GcQPCvL4j5wKtsvDMUNHce/SCdgT2yOzJZaD3D/KS3p9I6tdzJYFU1CTuOJSuPdBJHzgoYK3MFnK4lCw2nCW3/GHfZyyoR/FnkBCak0yAxFtVFt1aQnzbLJehmdEivGppHKrMhgxW+tQ7btw1+kcXV+aMA4nasVMe532mS3IlSlEAHA9HVpQVbMk/WFK8Jc2Y82c5WsuflTTloABB24rHKlIBKFKJAJYim/Srbz6RPfEpLDATrmBlTUdawlWK6XxWv5zou1nUxImO9R8o7lTcNWy5/CDqJOJyRSKP3RKlhIHdd1ch9S0PiwGclTKaLG02Uk1KikkbnOTvWkaxLlpKElLZBmybTlyjMJww2mWV/mSqmbFTt0jSbD3UBLEZsDpWJXieSEMo6AY3CW3cfGPVGkRBTGOyuIhEfni49TMIiMqr8Y6Ko3Mk8zr7yiueEW7QXTVukUJhIQopAUoJJSHYEtSsETkTizrLaUBX0iC0Wdj8/rFSVeqwAFSVA797UNHLUDty3xIu9CoD+Etyl9zd0Fi9Mzh/tVwfYqcH/YnIcToApYGOrQuhiGReqyOzMogEOFK/DvqNcvjoY5tSo62Nu9U63AiI+1YeYkdfgB6mJkWokJI0S3Ryf8A6MVNopj2ocAD5OflFuyS/Cn3lHoAMVLn2kgn1nEaVDtEErSl6VHt4VL2u9SklSA5D04AOfnDgZP8OmRA98IFWVHJ6s/v20IUWbMkRq1cgAxJlWnBNTMGTgkc6KHm/pDDb7o7TvJIB9OkBr8sgQvugYVijaHWGq7LOeyQpT+FIJ6V61ila4AVxJLgqYum4pr5A8X+sfIudQBK2QkVJNaasBDNNlOc+enwgBtNeSQOyAfInhVxHKWu5wJrcZP/APoZaQESUHD+LCSng5Jqo+kDba5HdSoFS1KJLcgKE0Hzj2wGSrw48QY1SGO+oUW+cXs9RnHeFQ8D6wwT4wSZczSh/qaDly3WSEpPiWa8v2eOpFkSC5rBi5rMpRUsLwYcjhBD8QoM1eBrmIBff6TiMVV+rmLG1dmMueytA4OuZjRZBTNlIWn8SQfSM/2vta5swYjLXgB/iS8i9WPeUHG54ubGbRLQ8pXfQKjenlwPoTANTQ9tCsOojGnuVLmXsY6M44iOQrT3xiXED3k+/wBYgmpasRBzwZTxidL0PnHCiTWO0F45CSI7GO8yEE1JGVIrmQd0XkJaPVSga74HuwZw4gxUveI8ZsoJmSI+FnFY63zjMG9lqBn6RTtiWFYM9iM4p2yWMju+UFrbmYekzC8F4rWry9WPzhiua61TVhgQHzgKqyALXvE5CQdWZR+nlGp3bZUIQkIGEYX86mLOrt8tABJ+mq3sSYOVd5lpbUt09vAETsM8khwhy3R/lDVbZbrFTWsC7RdoUsl8hWmbDnCFJ67u8atXpiKFtRjCk5Aqo+lXEXbr2lVJEyXaZWOWoulcvNwaVo4YmhY+cME67ZZBGEDkOEWbDYE1Tmxodcoaa9SuGEVFBz1i7abykmSuahdEiiDVRJoAaBnJzy4wgTphUoqUXJLmGzai6EiZ3WS40HB+n6wIuu5ROnS5ZU2Ms7O1H3xR04VE3xFq8NtnNzzEpBDEqNXyDAZPnUndoILyVchwENd3bD2eXMCVDtHBLqozcAa9YLyLploUQlIAZwMIp6e2hG3Wpn0gmO10NjkxGDne3IwUu/Z2WrvTCqacwkkhAJq2HLLfDKmSHUcsweLRxZw4D7vnCj6hiPTxCrUAeeYvXvduIAYRhSzADdv5wn3jZTInPLyNUuNDmOO6NOttnyrAG9rsTMlqBoUgrB4gV84Z0l5XAPSDurzyJzs/fIWkMWqxB37n+B/WDyZ4VSj5GsZtZ5ZlupBYhuRB0Ig/Y7/mLQwCQQwKmJJD5VMZqNBubckLTrAF2vGcy2IIiTteUc2JOJCFfmALRMZDa+kSynYx/ryJ/9k="/>
          <p:cNvSpPr>
            <a:spLocks noChangeAspect="1" noChangeArrowheads="1"/>
          </p:cNvSpPr>
          <p:nvPr/>
        </p:nvSpPr>
        <p:spPr bwMode="auto">
          <a:xfrm>
            <a:off x="155575" y="-1912938"/>
            <a:ext cx="278130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076" name="Picture 4" descr="http://radioguayama.com.ar/wp-content/uploads/2012/10/atahualpa-guayasa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09" y="0"/>
            <a:ext cx="4378817" cy="628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16200000">
            <a:off x="2004952" y="3195916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 </a:t>
            </a:r>
            <a:r>
              <a:rPr lang="es-CL" sz="1000" dirty="0" err="1" smtClean="0"/>
              <a:t>radioguayama</a:t>
            </a:r>
            <a:r>
              <a:rPr lang="es-CL" sz="1000" dirty="0" smtClean="0"/>
              <a:t>  con licencia creativecommons.org</a:t>
            </a:r>
          </a:p>
          <a:p>
            <a:endParaRPr lang="es-CL" sz="1000" dirty="0" smtClean="0"/>
          </a:p>
        </p:txBody>
      </p:sp>
      <p:pic>
        <p:nvPicPr>
          <p:cNvPr id="7" name="Picture 2" descr="https://encrypted-tbn0.gstatic.com/images?q=tbn:ANd9GcTzYUZ2ul4ySTaX52I2qOnq2d5tDnSpDz00p7SniM8AcV9_AXP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458" y="0"/>
            <a:ext cx="4765183" cy="635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contenido 2"/>
          <p:cNvSpPr txBox="1">
            <a:spLocks/>
          </p:cNvSpPr>
          <p:nvPr/>
        </p:nvSpPr>
        <p:spPr>
          <a:xfrm>
            <a:off x="6565446" y="6353578"/>
            <a:ext cx="4765183" cy="50442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CL" i="1" smtClean="0"/>
              <a:t>Pablo Neruda </a:t>
            </a:r>
            <a:r>
              <a:rPr lang="es-CL" smtClean="0"/>
              <a:t>por Oswaldo Guayasamin</a:t>
            </a:r>
            <a:endParaRPr lang="es-CL" dirty="0"/>
          </a:p>
        </p:txBody>
      </p:sp>
      <p:sp>
        <p:nvSpPr>
          <p:cNvPr id="9" name="CuadroTexto 4"/>
          <p:cNvSpPr txBox="1"/>
          <p:nvPr/>
        </p:nvSpPr>
        <p:spPr>
          <a:xfrm rot="16200000">
            <a:off x="8063667" y="3195916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 </a:t>
            </a:r>
            <a:r>
              <a:rPr lang="es-CL" sz="1000" dirty="0" smtClean="0"/>
              <a:t>elimperdible.ec  con licencia creativecommons.org</a:t>
            </a:r>
          </a:p>
          <a:p>
            <a:endParaRPr lang="es-CL" sz="1000" dirty="0" smtClean="0"/>
          </a:p>
        </p:txBody>
      </p:sp>
    </p:spTree>
    <p:extLst>
      <p:ext uri="{BB962C8B-B14F-4D97-AF65-F5344CB8AC3E}">
        <p14:creationId xmlns:p14="http://schemas.microsoft.com/office/powerpoint/2010/main" val="1060129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radioguayama.com.ar/wp-content/uploads/2012/10/guayasamin-10-300x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1" y="0"/>
            <a:ext cx="8976575" cy="637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96570" y="6373371"/>
            <a:ext cx="8976575" cy="510259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L" i="1" dirty="0" smtClean="0"/>
              <a:t>El Guitarrista </a:t>
            </a:r>
            <a:r>
              <a:rPr lang="es-CL" dirty="0" smtClean="0"/>
              <a:t>de Oswaldo </a:t>
            </a:r>
            <a:r>
              <a:rPr lang="es-CL" dirty="0" err="1" smtClean="0"/>
              <a:t>Guayasamin</a:t>
            </a:r>
            <a:endParaRPr lang="es-CL" dirty="0"/>
          </a:p>
        </p:txBody>
      </p:sp>
      <p:sp>
        <p:nvSpPr>
          <p:cNvPr id="5" name="CuadroTexto 4"/>
          <p:cNvSpPr txBox="1"/>
          <p:nvPr/>
        </p:nvSpPr>
        <p:spPr>
          <a:xfrm rot="16200000">
            <a:off x="7311172" y="3195916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 </a:t>
            </a:r>
            <a:r>
              <a:rPr lang="es-CL" sz="1000" dirty="0" err="1" smtClean="0"/>
              <a:t>radioguayama</a:t>
            </a:r>
            <a:r>
              <a:rPr lang="es-CL" sz="1000" dirty="0" smtClean="0"/>
              <a:t>  con licencia creativecommons.org</a:t>
            </a:r>
          </a:p>
          <a:p>
            <a:endParaRPr lang="es-CL" sz="1000" dirty="0" smtClean="0"/>
          </a:p>
        </p:txBody>
      </p:sp>
    </p:spTree>
    <p:extLst>
      <p:ext uri="{BB962C8B-B14F-4D97-AF65-F5344CB8AC3E}">
        <p14:creationId xmlns:p14="http://schemas.microsoft.com/office/powerpoint/2010/main" val="1186150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23772" y="6344858"/>
            <a:ext cx="5330816" cy="513142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L" dirty="0" smtClean="0"/>
              <a:t>Autorretrato de Claudio Bravo</a:t>
            </a:r>
            <a:endParaRPr lang="es-CL" dirty="0"/>
          </a:p>
        </p:txBody>
      </p:sp>
      <p:pic>
        <p:nvPicPr>
          <p:cNvPr id="6148" name="Picture 4" descr="http://www.martamoro.com/wp-content/uploads/2011/06/caludio-bravo-autorretra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72" y="0"/>
            <a:ext cx="5330816" cy="63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 rot="16200000">
            <a:off x="5425715" y="3195916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martamoro.com c</a:t>
            </a:r>
            <a:r>
              <a:rPr lang="es-CL" sz="1000" dirty="0" smtClean="0"/>
              <a:t>on licencia creativecommons.org</a:t>
            </a:r>
          </a:p>
          <a:p>
            <a:endParaRPr lang="es-CL" sz="1000" dirty="0" smtClean="0"/>
          </a:p>
        </p:txBody>
      </p:sp>
    </p:spTree>
    <p:extLst>
      <p:ext uri="{BB962C8B-B14F-4D97-AF65-F5344CB8AC3E}">
        <p14:creationId xmlns:p14="http://schemas.microsoft.com/office/powerpoint/2010/main" val="2521660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91656" y="6372537"/>
            <a:ext cx="7716737" cy="485847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L" dirty="0" smtClean="0"/>
              <a:t>Fútbol de Claudio Bravo</a:t>
            </a:r>
            <a:endParaRPr lang="es-CL" dirty="0"/>
          </a:p>
        </p:txBody>
      </p:sp>
      <p:pic>
        <p:nvPicPr>
          <p:cNvPr id="7170" name="Picture 2" descr="http://www.martamoro.com/wp-content/uploads/2011/06/claudio-bravo-futbo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" t="5571" r="4708" b="7662"/>
          <a:stretch/>
        </p:blipFill>
        <p:spPr bwMode="auto">
          <a:xfrm>
            <a:off x="2191657" y="0"/>
            <a:ext cx="7716737" cy="637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6646420" y="3261974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martamoro.com c</a:t>
            </a:r>
            <a:r>
              <a:rPr lang="es-CL" sz="1000" dirty="0" smtClean="0"/>
              <a:t>on licencia creativecommons.org</a:t>
            </a:r>
          </a:p>
          <a:p>
            <a:endParaRPr lang="es-CL" sz="1000" dirty="0" smtClean="0"/>
          </a:p>
        </p:txBody>
      </p:sp>
    </p:spTree>
    <p:extLst>
      <p:ext uri="{BB962C8B-B14F-4D97-AF65-F5344CB8AC3E}">
        <p14:creationId xmlns:p14="http://schemas.microsoft.com/office/powerpoint/2010/main" val="220973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Actividad: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0856" y="1825625"/>
            <a:ext cx="7942943" cy="4401004"/>
          </a:xfrm>
          <a:solidFill>
            <a:schemeClr val="tx1"/>
          </a:solidFill>
        </p:spPr>
        <p:txBody>
          <a:bodyPr/>
          <a:lstStyle/>
          <a:p>
            <a:pPr marL="0" lvl="0" indent="0">
              <a:buNone/>
            </a:pPr>
            <a:endParaRPr lang="es-ES" dirty="0" smtClean="0"/>
          </a:p>
          <a:p>
            <a:pPr marL="0" lvl="0" indent="0">
              <a:buNone/>
            </a:pPr>
            <a:r>
              <a:rPr lang="es-ES" dirty="0" smtClean="0">
                <a:solidFill>
                  <a:schemeClr val="bg2">
                    <a:lumMod val="75000"/>
                  </a:schemeClr>
                </a:solidFill>
              </a:rPr>
              <a:t>Los </a:t>
            </a: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estudiantes seleccionan la imagen que más les llamó la atención de las observadas y realizan un collage personal basados en esa imagen, utilizando materiales de reciclaje, papes de colores y lápices pastel.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0005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9" y="1999229"/>
            <a:ext cx="11341510" cy="2892085"/>
          </a:xfrm>
        </p:spPr>
      </p:pic>
    </p:spTree>
    <p:extLst>
      <p:ext uri="{BB962C8B-B14F-4D97-AF65-F5344CB8AC3E}">
        <p14:creationId xmlns:p14="http://schemas.microsoft.com/office/powerpoint/2010/main" val="414589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26970" y="1825625"/>
            <a:ext cx="7826829" cy="4351338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Expresar y crear trabajos de arte a partir de la observación del:</a:t>
            </a:r>
          </a:p>
          <a:p>
            <a:pPr lvl="0"/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entorno natural: figura humana y paisajes chilenos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  <a:p>
            <a:pPr lvl="0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entorno cultural: personas y patrimonio cultural de Chile</a:t>
            </a:r>
          </a:p>
          <a:p>
            <a:pPr lvl="0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entorno artístico: obras de arte local, chileno, latinoamericano y del resto del mundo</a:t>
            </a:r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 (OA1)</a:t>
            </a:r>
            <a:endParaRPr lang="es-ES" dirty="0">
              <a:solidFill>
                <a:schemeClr val="bg2">
                  <a:lumMod val="75000"/>
                </a:schemeClr>
              </a:solidFill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3211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25485" y="1825625"/>
            <a:ext cx="9289143" cy="4351338"/>
          </a:xfrm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Los estudiantes observan pinturas y fotografías de personas hechas por diferentes artistas El docente guía la conversación con preguntas como:</a:t>
            </a:r>
          </a:p>
          <a:p>
            <a:pPr lvl="0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¿quiénes son las personas que aparecen en estas fotografías y pinturas?</a:t>
            </a:r>
          </a:p>
          <a:p>
            <a:pPr lvl="0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¿las conoce, por qué serán importantes?</a:t>
            </a:r>
          </a:p>
          <a:p>
            <a:pPr lvl="0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¿qué personas son importantes en nuestro país y el mundo? ¿Por qué?</a:t>
            </a:r>
          </a:p>
          <a:p>
            <a:pPr lvl="0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si tuviera que hacer un retrato de una persona importante, ¿a quién retrataría? (por ejemplo: cantante, actor, deportista, otros)</a:t>
            </a:r>
          </a:p>
          <a:p>
            <a:pPr lvl="0"/>
            <a:r>
              <a:rPr lang="es-ES" dirty="0">
                <a:solidFill>
                  <a:schemeClr val="bg2">
                    <a:lumMod val="75000"/>
                  </a:schemeClr>
                </a:solidFill>
              </a:rPr>
              <a:t>¿cómo es la persona a quien retrataría, qué importancia tiene?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2203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lespiritudelchemin.files.wordpress.com/2011/08/arlequin-acodado-paris-1901-de-pablo-picasso.jpg?w=600&amp;h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" y="0"/>
            <a:ext cx="4887532" cy="651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 rot="16200000">
            <a:off x="2348702" y="3637519"/>
            <a:ext cx="6194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en .wordpress.com con licencia creativecommons.org</a:t>
            </a:r>
            <a:endParaRPr lang="es-CL" sz="1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35428" y="6545533"/>
            <a:ext cx="4887532" cy="341290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s-CL" i="1" dirty="0" smtClean="0"/>
              <a:t>Arlequín acodado </a:t>
            </a:r>
            <a:r>
              <a:rPr lang="es-CL" dirty="0" smtClean="0"/>
              <a:t>de Pablo Picasso</a:t>
            </a:r>
            <a:endParaRPr lang="es-CL" dirty="0"/>
          </a:p>
        </p:txBody>
      </p:sp>
      <p:pic>
        <p:nvPicPr>
          <p:cNvPr id="5" name="Picture 2" descr="http://misiglo.files.wordpress.com/2010/06/azul-ffr-picasso-el-guitarrista-ciego-picasaweb-google.jpg?w=500&amp;h=7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29" y="33162"/>
            <a:ext cx="4056845" cy="645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6531429" y="6479208"/>
            <a:ext cx="4056845" cy="40761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i="1" dirty="0" smtClean="0"/>
              <a:t>El Guitarrista </a:t>
            </a:r>
            <a:r>
              <a:rPr lang="es-CL" dirty="0" smtClean="0"/>
              <a:t>de Pablo Picasso</a:t>
            </a:r>
            <a:endParaRPr lang="es-CL" dirty="0"/>
          </a:p>
        </p:txBody>
      </p:sp>
      <p:sp>
        <p:nvSpPr>
          <p:cNvPr id="8" name="CuadroTexto 4"/>
          <p:cNvSpPr txBox="1"/>
          <p:nvPr/>
        </p:nvSpPr>
        <p:spPr>
          <a:xfrm rot="16200000">
            <a:off x="7614016" y="3637519"/>
            <a:ext cx="6194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en .wordpress.com con licencia creativecommons.org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13738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25486" y="6267492"/>
            <a:ext cx="6536706" cy="574653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L" i="1" dirty="0" smtClean="0"/>
              <a:t>Los Músicos </a:t>
            </a:r>
            <a:r>
              <a:rPr lang="es-CL" dirty="0" smtClean="0"/>
              <a:t>de Pablo Picasso</a:t>
            </a:r>
            <a:endParaRPr lang="es-CL" dirty="0"/>
          </a:p>
        </p:txBody>
      </p:sp>
      <p:pic>
        <p:nvPicPr>
          <p:cNvPr id="3074" name="Picture 2" descr="Les Trois Musiciens (1921), huile de Pablo Picasso (1881-1973, Spai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-1"/>
            <a:ext cx="6536706" cy="62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6087935" y="3637519"/>
            <a:ext cx="6194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en . </a:t>
            </a:r>
            <a:r>
              <a:rPr lang="es-CL" sz="1000" dirty="0" err="1" smtClean="0"/>
              <a:t>wahooart</a:t>
            </a:r>
            <a:r>
              <a:rPr lang="es-CL" sz="1000" dirty="0" smtClean="0"/>
              <a:t>..con licencia creativecommons.org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42360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04342" y="6529588"/>
            <a:ext cx="4277023" cy="328411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CL" sz="2000" dirty="0" smtClean="0"/>
              <a:t>Acróbata sobre pelota de Pablo Picasso</a:t>
            </a:r>
            <a:endParaRPr lang="es-CL" sz="2000" dirty="0"/>
          </a:p>
        </p:txBody>
      </p:sp>
      <p:pic>
        <p:nvPicPr>
          <p:cNvPr id="4098" name="Picture 2" descr="http://www.horapunta.com/fotos/8/acrobatapicass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343" y="0"/>
            <a:ext cx="4277022" cy="652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5207108" y="3566379"/>
            <a:ext cx="6194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en . </a:t>
            </a:r>
            <a:r>
              <a:rPr lang="es-CL" sz="1000" dirty="0" err="1" smtClean="0"/>
              <a:t>horapunta.com.con</a:t>
            </a:r>
            <a:r>
              <a:rPr lang="es-CL" sz="1000" dirty="0" smtClean="0"/>
              <a:t> licencia creativecommons.org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854668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35315" y="6347741"/>
            <a:ext cx="9561588" cy="510259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L" dirty="0" smtClean="0"/>
              <a:t>Torero de Pablo Picasso</a:t>
            </a:r>
            <a:endParaRPr lang="es-CL" dirty="0"/>
          </a:p>
        </p:txBody>
      </p:sp>
      <p:pic>
        <p:nvPicPr>
          <p:cNvPr id="5122" name="Picture 2" descr="http://3.bp.blogspot.com/_APPKj8wp1fQ/S6H85UpWqFI/AAAAAAAAEro/Rps7L69l_HU/s400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314" y="0"/>
            <a:ext cx="9561588" cy="631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7922645" y="3637520"/>
            <a:ext cx="6194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en </a:t>
            </a:r>
            <a:r>
              <a:rPr lang="es-CL" sz="1000" dirty="0" err="1" smtClean="0"/>
              <a:t>lamiradaplana.blogspot.com.con</a:t>
            </a:r>
            <a:r>
              <a:rPr lang="es-CL" sz="1000" dirty="0" smtClean="0"/>
              <a:t> licencia creativecommons.org</a:t>
            </a: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3525742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74147" y="6388100"/>
            <a:ext cx="6356318" cy="469900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s-CL" dirty="0" smtClean="0"/>
              <a:t>Marilyn Monroe de Andy </a:t>
            </a:r>
            <a:r>
              <a:rPr lang="es-CL" dirty="0" err="1" smtClean="0"/>
              <a:t>Warhol</a:t>
            </a:r>
            <a:endParaRPr lang="es-CL" dirty="0"/>
          </a:p>
        </p:txBody>
      </p:sp>
      <p:pic>
        <p:nvPicPr>
          <p:cNvPr id="6146" name="Picture 2" descr="http://www.martamoro.com/wp-content/uploads/2010/05/andy-warhol-marily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8" y="-1"/>
            <a:ext cx="6356318" cy="638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5868491" y="3261973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en martamoro.com con licencia creativecommons.org</a:t>
            </a:r>
          </a:p>
          <a:p>
            <a:endParaRPr lang="es-CL" sz="1000" dirty="0" smtClean="0"/>
          </a:p>
        </p:txBody>
      </p:sp>
    </p:spTree>
    <p:extLst>
      <p:ext uri="{BB962C8B-B14F-4D97-AF65-F5344CB8AC3E}">
        <p14:creationId xmlns:p14="http://schemas.microsoft.com/office/powerpoint/2010/main" val="3997660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0569" y="6412136"/>
            <a:ext cx="4206361" cy="445864"/>
          </a:xfr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es-CL" i="1" dirty="0" err="1" smtClean="0"/>
              <a:t>Mick</a:t>
            </a:r>
            <a:r>
              <a:rPr lang="es-CL" i="1" dirty="0" smtClean="0"/>
              <a:t> </a:t>
            </a:r>
            <a:r>
              <a:rPr lang="es-CL" i="1" dirty="0" err="1" smtClean="0"/>
              <a:t>Jagger</a:t>
            </a:r>
            <a:r>
              <a:rPr lang="es-CL" i="1" dirty="0" smtClean="0"/>
              <a:t> </a:t>
            </a:r>
            <a:r>
              <a:rPr lang="es-CL" dirty="0" smtClean="0"/>
              <a:t>de Andy </a:t>
            </a:r>
            <a:r>
              <a:rPr lang="es-CL" dirty="0" err="1" smtClean="0"/>
              <a:t>Warhol</a:t>
            </a:r>
            <a:endParaRPr lang="es-CL" dirty="0"/>
          </a:p>
        </p:txBody>
      </p:sp>
      <p:pic>
        <p:nvPicPr>
          <p:cNvPr id="1026" name="Picture 2" descr="http://giselleland.files.wordpress.com/2011/07/jagger-and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0" y="0"/>
            <a:ext cx="4206361" cy="641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 rot="16200000">
            <a:off x="1524957" y="3195916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.</a:t>
            </a:r>
            <a:r>
              <a:rPr lang="es-CL" sz="1000" dirty="0" smtClean="0"/>
              <a:t>wordpress.com  con licencia creativecommons.org</a:t>
            </a:r>
          </a:p>
          <a:p>
            <a:endParaRPr lang="es-CL" sz="1000" dirty="0" smtClean="0"/>
          </a:p>
        </p:txBody>
      </p:sp>
      <p:pic>
        <p:nvPicPr>
          <p:cNvPr id="1028" name="Picture 4" descr="http://giselleland.files.wordpress.com/2011/07/andy-warhol-lenn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87" y="0"/>
            <a:ext cx="6358421" cy="64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5300687" y="6412136"/>
            <a:ext cx="636216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400" i="1" dirty="0" smtClean="0"/>
              <a:t>John </a:t>
            </a:r>
            <a:r>
              <a:rPr lang="es-CL" sz="2400" i="1" dirty="0" err="1" smtClean="0"/>
              <a:t>Lennon</a:t>
            </a:r>
            <a:r>
              <a:rPr lang="es-CL" sz="2400" i="1" dirty="0" smtClean="0"/>
              <a:t> </a:t>
            </a:r>
            <a:r>
              <a:rPr lang="es-CL" sz="2400" dirty="0" smtClean="0"/>
              <a:t>de Andy </a:t>
            </a:r>
            <a:r>
              <a:rPr lang="es-CL" sz="2400" dirty="0" err="1" smtClean="0"/>
              <a:t>Warhol</a:t>
            </a:r>
            <a:endParaRPr lang="es-CL" sz="2400" dirty="0"/>
          </a:p>
        </p:txBody>
      </p:sp>
      <p:sp>
        <p:nvSpPr>
          <p:cNvPr id="8" name="CuadroTexto 7"/>
          <p:cNvSpPr txBox="1"/>
          <p:nvPr/>
        </p:nvSpPr>
        <p:spPr>
          <a:xfrm rot="16200000">
            <a:off x="8397134" y="3091342"/>
            <a:ext cx="69240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 smtClean="0"/>
              <a:t>Imagen </a:t>
            </a:r>
            <a:r>
              <a:rPr lang="es-CL" sz="1000" dirty="0"/>
              <a:t>en .</a:t>
            </a:r>
            <a:r>
              <a:rPr lang="es-CL" sz="1000" dirty="0" smtClean="0"/>
              <a:t>wordpress.com  con licencia creativecommons.org</a:t>
            </a:r>
          </a:p>
          <a:p>
            <a:endParaRPr lang="es-CL" sz="1000" dirty="0" smtClean="0"/>
          </a:p>
        </p:txBody>
      </p:sp>
    </p:spTree>
    <p:extLst>
      <p:ext uri="{BB962C8B-B14F-4D97-AF65-F5344CB8AC3E}">
        <p14:creationId xmlns:p14="http://schemas.microsoft.com/office/powerpoint/2010/main" val="23537861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368</Words>
  <Application>Microsoft Office PowerPoint</Application>
  <PresentationFormat>Personalizado</PresentationFormat>
  <Paragraphs>47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Las personas en el 2° básico </vt:lpstr>
      <vt:lpstr>Objetivo:</vt:lpstr>
      <vt:lpstr>Actividad: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Actividad: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</dc:creator>
  <cp:lastModifiedBy> </cp:lastModifiedBy>
  <cp:revision>14</cp:revision>
  <dcterms:created xsi:type="dcterms:W3CDTF">2013-10-31T17:35:02Z</dcterms:created>
  <dcterms:modified xsi:type="dcterms:W3CDTF">2013-11-07T14:29:47Z</dcterms:modified>
</cp:coreProperties>
</file>