
<file path=[Content_Types].xml><?xml version="1.0" encoding="utf-8"?>
<Types xmlns="http://schemas.openxmlformats.org/package/2006/content-types">
  <Default Extension="fntdata" ContentType="application/x-fontdata"/>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2"/>
  </p:notesMasterIdLst>
  <p:sldIdLst>
    <p:sldId id="256" r:id="rId2"/>
    <p:sldId id="257" r:id="rId3"/>
    <p:sldId id="304" r:id="rId4"/>
    <p:sldId id="302" r:id="rId5"/>
    <p:sldId id="303" r:id="rId6"/>
    <p:sldId id="258" r:id="rId7"/>
    <p:sldId id="259" r:id="rId8"/>
    <p:sldId id="261" r:id="rId9"/>
    <p:sldId id="263" r:id="rId10"/>
    <p:sldId id="262" r:id="rId11"/>
  </p:sldIdLst>
  <p:sldSz cx="9144000" cy="5143500" type="screen16x9"/>
  <p:notesSz cx="6858000" cy="9144000"/>
  <p:embeddedFontLst>
    <p:embeddedFont>
      <p:font typeface="Comic Sans MS" panose="030F0702030302020204" pitchFamily="66" charset="0"/>
      <p:regular r:id="rId13"/>
      <p:bold r:id="rId14"/>
      <p:italic r:id="rId15"/>
      <p:boldItalic r:id="rId16"/>
    </p:embeddedFont>
    <p:embeddedFont>
      <p:font typeface="Didact Gothic" panose="020B0604020202020204" charset="0"/>
      <p:regular r:id="rId17"/>
    </p:embeddedFont>
    <p:embeddedFont>
      <p:font typeface="Farro" panose="020B0604020202020204" charset="0"/>
      <p:regular r:id="rId18"/>
      <p:bold r:id="rId19"/>
    </p:embeddedFont>
    <p:embeddedFont>
      <p:font typeface="Open Sans" panose="020B0606030504020204" pitchFamily="34" charset="0"/>
      <p:regular r:id="rId20"/>
      <p:bold r:id="rId21"/>
      <p:italic r:id="rId22"/>
      <p:boldItalic r:id="rId23"/>
    </p:embeddedFont>
    <p:embeddedFont>
      <p:font typeface="Rubik" panose="020B0604020202020204" charset="-79"/>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men Julia Undurraga Ossa" initials="CJUO" lastIdx="2" clrIdx="0">
    <p:extLst>
      <p:ext uri="{19B8F6BF-5375-455C-9EA6-DF929625EA0E}">
        <p15:presenceInfo xmlns:p15="http://schemas.microsoft.com/office/powerpoint/2012/main" userId="S::carmen.undurraga@mineduc.cl::1eb87c68-7f83-471f-ae65-8ba612ca88a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5BDA6F1-BD99-42DF-B9FF-3F22DC73F6B8}">
  <a:tblStyle styleId="{65BDA6F1-BD99-42DF-B9FF-3F22DC73F6B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236" autoAdjust="0"/>
  </p:normalViewPr>
  <p:slideViewPr>
    <p:cSldViewPr snapToGrid="0">
      <p:cViewPr varScale="1">
        <p:scale>
          <a:sx n="86" d="100"/>
          <a:sy n="86"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1-03T14:54:26.237" idx="1">
    <p:pos x="10" y="10"/>
    <p:text/>
    <p:extLst>
      <p:ext uri="{C676402C-5697-4E1C-873F-D02D1690AC5C}">
        <p15:threadingInfo xmlns:p15="http://schemas.microsoft.com/office/powerpoint/2012/main" timeZoneBias="1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chile.cl/es/farellones/"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gochile.cl/es/zapallar/" TargetMode="External"/><Relationship Id="rId4" Type="http://schemas.openxmlformats.org/officeDocument/2006/relationships/hyperlink" Target="https://www.gochile.cl/es/el-colorado/"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915fc3f40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915fc3f40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77cd021fc8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77cd021fc8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77cd021fc8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77cd021fc8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68371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4"/>
        <p:cNvGrpSpPr/>
        <p:nvPr/>
      </p:nvGrpSpPr>
      <p:grpSpPr>
        <a:xfrm>
          <a:off x="0" y="0"/>
          <a:ext cx="0" cy="0"/>
          <a:chOff x="0" y="0"/>
          <a:chExt cx="0" cy="0"/>
        </a:xfrm>
      </p:grpSpPr>
      <p:sp>
        <p:nvSpPr>
          <p:cNvPr id="1355" name="Google Shape;1355;ga505b84cd6_4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6" name="Google Shape;1356;ga505b84cd6_4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8598c64698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8598c64698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8598c64698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8598c64698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b="0" i="0" dirty="0">
                <a:solidFill>
                  <a:srgbClr val="4A4F55"/>
                </a:solidFill>
                <a:effectLst/>
                <a:latin typeface="Lato"/>
              </a:rPr>
              <a:t>El </a:t>
            </a:r>
            <a:r>
              <a:rPr lang="es-ES" b="1" i="0" u="none" dirty="0">
                <a:solidFill>
                  <a:schemeClr val="tx1"/>
                </a:solidFill>
                <a:effectLst/>
                <a:latin typeface="Lato"/>
              </a:rPr>
              <a:t>Cajón del Maipo </a:t>
            </a:r>
            <a:r>
              <a:rPr lang="es-ES" b="0" i="0" u="none" dirty="0">
                <a:solidFill>
                  <a:schemeClr val="tx1"/>
                </a:solidFill>
                <a:effectLst/>
                <a:latin typeface="Lato"/>
              </a:rPr>
              <a:t>es un cañón andino ubicado en la zona suroriental de la Región Metropolitana, Chile. Corresponde a la alta cuenca del río Maipo (sobre 900 msnm), donde es encajonado por cerros, </a:t>
            </a:r>
            <a:r>
              <a:rPr lang="es-ES" b="0" i="0" u="none" dirty="0">
                <a:solidFill>
                  <a:schemeClr val="tx1"/>
                </a:solidFill>
                <a:effectLst/>
                <a:latin typeface="Lato"/>
                <a:hlinkClick r:id="rId3">
                  <a:extLst>
                    <a:ext uri="{A12FA001-AC4F-418D-AE19-62706E023703}">
                      <ahyp:hlinkClr xmlns:ahyp="http://schemas.microsoft.com/office/drawing/2018/hyperlinkcolor" val="tx"/>
                    </a:ext>
                  </a:extLst>
                </a:hlinkClick>
              </a:rPr>
              <a:t>farellones</a:t>
            </a:r>
            <a:r>
              <a:rPr lang="es-ES" b="0" i="0" u="none" dirty="0">
                <a:solidFill>
                  <a:schemeClr val="tx1"/>
                </a:solidFill>
                <a:effectLst/>
                <a:latin typeface="Lato"/>
              </a:rPr>
              <a:t> y macizos. La zona además cuenta con una serie de ríos confluentes como el  Volcán, el Yeso y </a:t>
            </a:r>
            <a:r>
              <a:rPr lang="es-ES" b="0" i="0" u="none" dirty="0">
                <a:solidFill>
                  <a:schemeClr val="tx1"/>
                </a:solidFill>
                <a:effectLst/>
                <a:latin typeface="Lato"/>
                <a:hlinkClick r:id="rId4">
                  <a:extLst>
                    <a:ext uri="{A12FA001-AC4F-418D-AE19-62706E023703}">
                      <ahyp:hlinkClr xmlns:ahyp="http://schemas.microsoft.com/office/drawing/2018/hyperlinkcolor" val="tx"/>
                    </a:ext>
                  </a:extLst>
                </a:hlinkClick>
              </a:rPr>
              <a:t>el Colorado</a:t>
            </a:r>
            <a:r>
              <a:rPr lang="es-ES" b="0" i="0" u="none" dirty="0">
                <a:solidFill>
                  <a:schemeClr val="tx1"/>
                </a:solidFill>
                <a:effectLst/>
                <a:latin typeface="Lato"/>
              </a:rPr>
              <a:t>, y otros esteros como el San Gabriel, Manzanito, </a:t>
            </a:r>
            <a:r>
              <a:rPr lang="es-ES" b="0" i="0" u="none" dirty="0" err="1">
                <a:solidFill>
                  <a:schemeClr val="tx1"/>
                </a:solidFill>
                <a:effectLst/>
                <a:latin typeface="Lato"/>
              </a:rPr>
              <a:t>Coyanco</a:t>
            </a:r>
            <a:r>
              <a:rPr lang="es-ES" b="0" i="0" u="none" dirty="0">
                <a:solidFill>
                  <a:schemeClr val="tx1"/>
                </a:solidFill>
                <a:effectLst/>
                <a:latin typeface="Lato"/>
              </a:rPr>
              <a:t>, el Sauce, el Manzano y San José</a:t>
            </a:r>
            <a:r>
              <a:rPr lang="es-ES" b="1" i="0" u="none" dirty="0">
                <a:solidFill>
                  <a:schemeClr val="tx1"/>
                </a:solidFill>
                <a:effectLst/>
                <a:latin typeface="Lato"/>
              </a:rPr>
              <a:t>.</a:t>
            </a:r>
          </a:p>
          <a:p>
            <a:pPr marL="0" lvl="0" indent="0" algn="l" rtl="0">
              <a:spcBef>
                <a:spcPts val="0"/>
              </a:spcBef>
              <a:spcAft>
                <a:spcPts val="0"/>
              </a:spcAft>
              <a:buNone/>
            </a:pPr>
            <a:r>
              <a:rPr lang="es-ES" b="1" i="0" dirty="0">
                <a:solidFill>
                  <a:srgbClr val="4A4F55"/>
                </a:solidFill>
                <a:effectLst/>
                <a:latin typeface="Lato"/>
              </a:rPr>
              <a:t>El Parque Nacional La Campana es administrado por CONAF desde 1974, este parque fue declarado Reserva de la Biósfera en 1985 y definido como Lugar de Interés Científico para uso minero el año 1989. Es una de las áreas naturales más representativas y singulares de la zona central del país, ocupando una superficie de 8000 hectáreas, en medio de la Cordillera de la Costa. Se caracteriza por poseer uno de los últimos bosques de Palma Chilena, especie en peligro de extinción, y en 1834 Charles Darwin llegó a la cumbre del cerro que le da nombre al parque.</a:t>
            </a:r>
          </a:p>
          <a:p>
            <a:pPr marL="0" lvl="0" indent="0" algn="l" rtl="0">
              <a:spcBef>
                <a:spcPts val="0"/>
              </a:spcBef>
              <a:spcAft>
                <a:spcPts val="0"/>
              </a:spcAft>
              <a:buNone/>
            </a:pPr>
            <a:r>
              <a:rPr lang="es-ES" b="1" i="0" dirty="0">
                <a:solidFill>
                  <a:srgbClr val="4A4F55"/>
                </a:solidFill>
                <a:effectLst/>
                <a:latin typeface="Lato"/>
              </a:rPr>
              <a:t>La viña Concha y Toro es una de las viñas más reconocidas a nivel nacional e internacional. Se encuentra en Pirque a pocos kilómetros de Santiago y se pueden visitar las bodegas y los viñeros para conocer su historia tradicional</a:t>
            </a:r>
          </a:p>
          <a:p>
            <a:pPr marL="0" lvl="0" indent="0" algn="l" rtl="0">
              <a:spcBef>
                <a:spcPts val="0"/>
              </a:spcBef>
              <a:spcAft>
                <a:spcPts val="0"/>
              </a:spcAft>
              <a:buNone/>
            </a:pPr>
            <a:r>
              <a:rPr lang="es-ES" b="1" i="0" dirty="0">
                <a:solidFill>
                  <a:srgbClr val="4A4F55"/>
                </a:solidFill>
                <a:effectLst/>
                <a:latin typeface="Lato"/>
              </a:rPr>
              <a:t>Viña del Mar es una de las ciudades más turísticas de Chile. Por su cercanía con Santiago, pues sólo queda a 120 kilómetros en auto. Es visitada durante todo el año por miles de turistas, tanto chilenos como extranjeros. Con Valparaíso forman un polo turístico importantísimo, donde se mezclan buenas playas, entretención nocturna, actividades deportivas y cultura.</a:t>
            </a:r>
          </a:p>
          <a:p>
            <a:pPr marL="0" lvl="0" indent="0" algn="l" rtl="0">
              <a:spcBef>
                <a:spcPts val="0"/>
              </a:spcBef>
              <a:spcAft>
                <a:spcPts val="0"/>
              </a:spcAft>
              <a:buNone/>
            </a:pPr>
            <a:r>
              <a:rPr lang="es-ES" b="1" i="0" dirty="0">
                <a:solidFill>
                  <a:srgbClr val="4A4F55"/>
                </a:solidFill>
                <a:effectLst/>
                <a:latin typeface="Lato"/>
              </a:rPr>
              <a:t>Valle Nevado es uno de los mejores centros de esquí que hay en Chile. Se encuentra en medio de la cordillera de Los Andes, a sólo 50 kilómetros de Santiago.</a:t>
            </a:r>
          </a:p>
          <a:p>
            <a:pPr marL="0" lvl="0" indent="0" algn="l" rtl="0">
              <a:spcBef>
                <a:spcPts val="0"/>
              </a:spcBef>
              <a:spcAft>
                <a:spcPts val="0"/>
              </a:spcAft>
              <a:buNone/>
            </a:pPr>
            <a:r>
              <a:rPr lang="es-ES" b="1" i="0" dirty="0">
                <a:solidFill>
                  <a:srgbClr val="4A4F55"/>
                </a:solidFill>
                <a:effectLst/>
                <a:latin typeface="Lato"/>
              </a:rPr>
              <a:t>Reserva Laguna Torca Es una pequeña reserva de 604 ha. de extensión, y en la que se observan dos sectores bien marcados. El primero corresponde al área de la Laguna Torca, en la cual se encuentran alrededor de 106 especies de aves (cisnes de cuello negro y coscoroba, pimpollos, taguas, etc.), el segundo es el Bosque de Llico, sector que fue reforestado con especies exóticas para evitar el avance de las dunas. El rasgo que caracteriza esta reserva es la variedad de la fauna que habita en ella. Además de las numerosas especies de aves, la laguna está poblada por peces tales como la liza, pejerrey chileno, tenca, carpa y pejerrey argentino. Entre los animales, los más destacados son el coipo, zorro y quique.</a:t>
            </a:r>
          </a:p>
          <a:p>
            <a:pPr marL="0" lvl="0" indent="0" algn="l" rtl="0">
              <a:spcBef>
                <a:spcPts val="0"/>
              </a:spcBef>
              <a:spcAft>
                <a:spcPts val="0"/>
              </a:spcAft>
              <a:buNone/>
            </a:pPr>
            <a:r>
              <a:rPr lang="es-ES" b="1" i="0" dirty="0">
                <a:solidFill>
                  <a:srgbClr val="4A4F55"/>
                </a:solidFill>
                <a:effectLst/>
                <a:latin typeface="Lato"/>
              </a:rPr>
              <a:t>Monumento natural Isla </a:t>
            </a:r>
            <a:r>
              <a:rPr lang="es-ES" b="1" i="0" dirty="0" err="1">
                <a:solidFill>
                  <a:srgbClr val="4A4F55"/>
                </a:solidFill>
                <a:effectLst/>
                <a:latin typeface="Lato"/>
              </a:rPr>
              <a:t>Cachagua</a:t>
            </a:r>
            <a:r>
              <a:rPr lang="es-ES" b="1" i="0" dirty="0">
                <a:solidFill>
                  <a:srgbClr val="4A4F55"/>
                </a:solidFill>
                <a:effectLst/>
                <a:latin typeface="Lato"/>
              </a:rPr>
              <a:t> Está frente al balneario de </a:t>
            </a:r>
            <a:r>
              <a:rPr lang="es-ES" b="1" i="0" dirty="0" err="1">
                <a:solidFill>
                  <a:srgbClr val="4A4F55"/>
                </a:solidFill>
                <a:effectLst/>
                <a:latin typeface="Lato"/>
              </a:rPr>
              <a:t>Cachagua</a:t>
            </a:r>
            <a:r>
              <a:rPr lang="es-ES" b="1" i="0" dirty="0">
                <a:solidFill>
                  <a:srgbClr val="4A4F55"/>
                </a:solidFill>
                <a:effectLst/>
                <a:latin typeface="Lato"/>
              </a:rPr>
              <a:t>, separada de la playa apenas por unos 100 metros. Es un peñón de 150 metros de ancho por unos 300 de largo, Monumento Natural desde 1989 por la numerosa colonia de pingüinos que alberga; dependiendo de la época del año pueden llegar a contar con 2.000 bulliciosos ejemplares. Reafirma su condición de área protegida, el que allí anida el 10% del total mundial de la variedad Humboldt de tales palmípedos, en una superficie que es prácticamente sólo roqueríos. Estas aves nadadoras conviven con otra especie similar, los Magallánicos, pero también con pelícanos lobos marinos y chungungos -mamíferos emparentados con las nutrias-. La presencia humana se limita a buzos mariscadores y grupos de investigación. Los turistas sólo pueden admirar la isla desde las lanchas que provienen del cercano poblado de</a:t>
            </a:r>
            <a:r>
              <a:rPr lang="es-ES" b="1" i="0" dirty="0">
                <a:solidFill>
                  <a:schemeClr val="tx1"/>
                </a:solidFill>
                <a:effectLst/>
                <a:latin typeface="Lato"/>
              </a:rPr>
              <a:t> </a:t>
            </a:r>
            <a:r>
              <a:rPr lang="es-ES" b="1" i="0" dirty="0">
                <a:solidFill>
                  <a:schemeClr val="tx1"/>
                </a:solidFill>
                <a:effectLst/>
                <a:latin typeface="Lato"/>
                <a:hlinkClick r:id="rId5">
                  <a:extLst>
                    <a:ext uri="{A12FA001-AC4F-418D-AE19-62706E023703}">
                      <ahyp:hlinkClr xmlns:ahyp="http://schemas.microsoft.com/office/drawing/2018/hyperlinkcolor" val="tx"/>
                    </a:ext>
                  </a:extLst>
                </a:hlinkClick>
              </a:rPr>
              <a:t>Zapallar</a:t>
            </a:r>
            <a:r>
              <a:rPr lang="es-ES" b="1" i="0" dirty="0">
                <a:solidFill>
                  <a:srgbClr val="4A4F55"/>
                </a:solidFill>
                <a:effectLst/>
                <a:latin typeface="Lato"/>
              </a:rPr>
              <a:t>. Podrán constatar cómo convive la fauna autóctona con las elegantes urbanizaciones, distantes apenas unos metros de sus madrigueras</a:t>
            </a:r>
          </a:p>
          <a:p>
            <a:pPr marL="0" lvl="0" indent="0" algn="l" rtl="0">
              <a:spcBef>
                <a:spcPts val="0"/>
              </a:spcBef>
              <a:spcAft>
                <a:spcPts val="0"/>
              </a:spcAft>
              <a:buNone/>
            </a:pPr>
            <a:r>
              <a:rPr lang="es-ES" b="1" i="0" dirty="0">
                <a:solidFill>
                  <a:srgbClr val="4A4F55"/>
                </a:solidFill>
                <a:effectLst/>
                <a:latin typeface="Lato"/>
              </a:rPr>
              <a:t>Monumento natural El Morado </a:t>
            </a:r>
            <a:r>
              <a:rPr lang="es-ES" b="0" i="0" dirty="0">
                <a:solidFill>
                  <a:srgbClr val="4A4F55"/>
                </a:solidFill>
                <a:effectLst/>
                <a:latin typeface="Lato"/>
              </a:rPr>
              <a:t>Situado a una hora y media de Santiago, por el Cajón del Maipo, se encuentra esta área protegida que abarca el cajón del Río Morales y los cerros aledaños, en plena Cordillera de Los Andes. Debido a las condiciones climáticas el parque permanece cerrado entre los meses de mayo y septiembre. Los mejores meses para visitarlo es durante los meses de </a:t>
            </a:r>
            <a:r>
              <a:rPr lang="es-ES" b="0" i="0" dirty="0" err="1">
                <a:solidFill>
                  <a:srgbClr val="4A4F55"/>
                </a:solidFill>
                <a:effectLst/>
                <a:latin typeface="Lato"/>
              </a:rPr>
              <a:t>Octube</a:t>
            </a:r>
            <a:r>
              <a:rPr lang="es-ES" b="0" i="0" dirty="0">
                <a:solidFill>
                  <a:srgbClr val="4A4F55"/>
                </a:solidFill>
                <a:effectLst/>
                <a:latin typeface="Lato"/>
              </a:rPr>
              <a:t> a Marzo.</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8598c64698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8598c64698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9a0eff249f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9a0eff249f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913e47a577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913e47a577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dirty="0"/>
              <a:t>La Moneda</a:t>
            </a:r>
          </a:p>
          <a:p>
            <a:pPr marL="0" lvl="0" indent="0" algn="l" rtl="0">
              <a:spcBef>
                <a:spcPts val="0"/>
              </a:spcBef>
              <a:spcAft>
                <a:spcPts val="0"/>
              </a:spcAft>
              <a:buNone/>
            </a:pPr>
            <a:r>
              <a:rPr lang="es-ES" dirty="0"/>
              <a:t>Arquitecto: Joaquín Toesca</a:t>
            </a:r>
          </a:p>
          <a:p>
            <a:pPr marL="0" lvl="0" indent="0" algn="l" rtl="0">
              <a:spcBef>
                <a:spcPts val="0"/>
              </a:spcBef>
              <a:spcAft>
                <a:spcPts val="0"/>
              </a:spcAft>
              <a:buNone/>
            </a:pPr>
            <a:r>
              <a:rPr lang="es-ES" dirty="0"/>
              <a:t>Ubicación: Plaza de la Ciudadanía 26</a:t>
            </a:r>
          </a:p>
          <a:p>
            <a:pPr marL="0" lvl="0" indent="0" algn="l" rtl="0">
              <a:spcBef>
                <a:spcPts val="0"/>
              </a:spcBef>
              <a:spcAft>
                <a:spcPts val="0"/>
              </a:spcAft>
              <a:buNone/>
            </a:pPr>
            <a:r>
              <a:rPr lang="es-ES" dirty="0"/>
              <a:t>Cliente: Gobierno</a:t>
            </a:r>
          </a:p>
          <a:p>
            <a:pPr marL="0" lvl="0" indent="0" algn="l" rtl="0">
              <a:spcBef>
                <a:spcPts val="0"/>
              </a:spcBef>
              <a:spcAft>
                <a:spcPts val="0"/>
              </a:spcAft>
              <a:buNone/>
            </a:pPr>
            <a:r>
              <a:rPr lang="es-ES" dirty="0"/>
              <a:t>Superficie Construida: 18.720 m2 construidos, sin contar las salientes de pilastras y columnas.</a:t>
            </a:r>
          </a:p>
          <a:p>
            <a:pPr marL="0" lvl="0" indent="0" algn="l" rtl="0">
              <a:spcBef>
                <a:spcPts val="0"/>
              </a:spcBef>
              <a:spcAft>
                <a:spcPts val="0"/>
              </a:spcAft>
              <a:buNone/>
            </a:pPr>
            <a:r>
              <a:rPr lang="es-ES" dirty="0"/>
              <a:t>Año: 1786 – 1812</a:t>
            </a:r>
          </a:p>
          <a:p>
            <a:pPr marL="0" lvl="0" indent="0" algn="l" rtl="0">
              <a:spcBef>
                <a:spcPts val="0"/>
              </a:spcBef>
              <a:spcAft>
                <a:spcPts val="0"/>
              </a:spcAft>
              <a:buNone/>
            </a:pPr>
            <a:r>
              <a:rPr lang="es-ES" dirty="0"/>
              <a:t>Subcategoría según uso: Equipamiento Fiscal o Financiero</a:t>
            </a:r>
          </a:p>
          <a:p>
            <a:pPr marL="0" lvl="0" indent="0" algn="l" rtl="0">
              <a:spcBef>
                <a:spcPts val="0"/>
              </a:spcBef>
              <a:spcAft>
                <a:spcPts val="0"/>
              </a:spcAft>
              <a:buNone/>
            </a:pPr>
            <a:r>
              <a:rPr lang="es-ES" dirty="0"/>
              <a:t>Estilo: Neoclásico con influencias del dórico romano</a:t>
            </a:r>
          </a:p>
          <a:p>
            <a:pPr marL="0" lvl="0" indent="0" algn="l" rtl="0">
              <a:spcBef>
                <a:spcPts val="0"/>
              </a:spcBef>
              <a:spcAft>
                <a:spcPts val="0"/>
              </a:spcAft>
              <a:buNone/>
            </a:pPr>
            <a:r>
              <a:rPr lang="es-ES" dirty="0"/>
              <a:t>Fecha declaración monumento: 06 de julio de 1951</a:t>
            </a:r>
          </a:p>
          <a:p>
            <a:pPr marL="0" lvl="0" indent="0" algn="l" rtl="0">
              <a:spcBef>
                <a:spcPts val="0"/>
              </a:spcBef>
              <a:spcAft>
                <a:spcPts val="0"/>
              </a:spcAft>
              <a:buNone/>
            </a:pPr>
            <a:r>
              <a:rPr lang="es-ES" dirty="0"/>
              <a:t>El entorno de la actual casa de gobierno chilena ha sido modificado fuertemente durante la última década. La vista tradicional durante los años ’80 y ’90 cambió radicalmente con la habilitación de una amplia explanada a su alrededor, que además de hacer más transitable el entorno, destaca la altura de la construcción.</a:t>
            </a:r>
          </a:p>
          <a:p>
            <a:pPr marL="0" lvl="0" indent="0" algn="l" rtl="0">
              <a:spcBef>
                <a:spcPts val="0"/>
              </a:spcBef>
              <a:spcAft>
                <a:spcPts val="0"/>
              </a:spcAft>
              <a:buNone/>
            </a:pPr>
            <a:r>
              <a:rPr lang="es-ES" dirty="0"/>
              <a:t>Pensada para ser la sede de la Real Casa de Moneda, el emplazamiento inicialmente pensado para este edificio debió ser trasladado al menos un par de veces, por ser inadecuados otros terrenos, hasta que se resolvió construir el palacio en el llamado predio de los Teatinos. Dedicado en sus inicios a una actividad mecánico-industrial, la acuñación de monedas, es desde 1845 la sede del Poder Ejecutivo.</a:t>
            </a:r>
          </a:p>
          <a:p>
            <a:pPr marL="0" lvl="0" indent="0" algn="l" rtl="0">
              <a:spcBef>
                <a:spcPts val="0"/>
              </a:spcBef>
              <a:spcAft>
                <a:spcPts val="0"/>
              </a:spcAft>
              <a:buNone/>
            </a:pPr>
            <a:r>
              <a:rPr lang="es-ES" b="1" i="0" dirty="0">
                <a:solidFill>
                  <a:srgbClr val="404040"/>
                </a:solidFill>
                <a:effectLst/>
                <a:latin typeface="inherit"/>
              </a:rPr>
              <a:t>Ex Congreso Nacional: </a:t>
            </a:r>
          </a:p>
          <a:p>
            <a:pPr marL="0" lvl="0" indent="0" algn="l" rtl="0">
              <a:spcBef>
                <a:spcPts val="0"/>
              </a:spcBef>
              <a:spcAft>
                <a:spcPts val="0"/>
              </a:spcAft>
              <a:buNone/>
            </a:pPr>
            <a:r>
              <a:rPr lang="es-ES" b="0" i="0" dirty="0">
                <a:solidFill>
                  <a:srgbClr val="404040"/>
                </a:solidFill>
                <a:effectLst/>
                <a:latin typeface="inherit"/>
              </a:rPr>
              <a:t>Arquitecto: </a:t>
            </a:r>
            <a:r>
              <a:rPr lang="es-ES" b="0" i="0" dirty="0">
                <a:solidFill>
                  <a:srgbClr val="404040"/>
                </a:solidFill>
                <a:effectLst/>
                <a:latin typeface="Open Sans"/>
              </a:rPr>
              <a:t>Claude Françoise Brunet de Baines (planos), Lucien </a:t>
            </a:r>
            <a:r>
              <a:rPr lang="es-ES" b="0" i="0" dirty="0" err="1">
                <a:solidFill>
                  <a:srgbClr val="404040"/>
                </a:solidFill>
                <a:effectLst/>
                <a:latin typeface="Open Sans"/>
              </a:rPr>
              <a:t>Henault</a:t>
            </a:r>
            <a:r>
              <a:rPr lang="es-ES" b="0" i="0" dirty="0">
                <a:solidFill>
                  <a:srgbClr val="404040"/>
                </a:solidFill>
                <a:effectLst/>
                <a:latin typeface="Open Sans"/>
              </a:rPr>
              <a:t> (inicio de obras)</a:t>
            </a:r>
            <a:br>
              <a:rPr lang="es-ES" b="0" i="0" dirty="0">
                <a:solidFill>
                  <a:srgbClr val="404040"/>
                </a:solidFill>
                <a:effectLst/>
                <a:latin typeface="Open Sans"/>
              </a:rPr>
            </a:br>
            <a:r>
              <a:rPr lang="es-ES" b="0" i="0" dirty="0">
                <a:solidFill>
                  <a:srgbClr val="404040"/>
                </a:solidFill>
                <a:effectLst/>
                <a:latin typeface="inherit"/>
              </a:rPr>
              <a:t>Ubicación: </a:t>
            </a:r>
            <a:r>
              <a:rPr lang="es-ES" b="0" i="0" dirty="0">
                <a:solidFill>
                  <a:srgbClr val="404040"/>
                </a:solidFill>
                <a:effectLst/>
                <a:latin typeface="Open Sans"/>
              </a:rPr>
              <a:t>Manzana comprendida entre las calles Compañía, Catedral, Bandera y Morandé. Acceso principal en Catedral 1158.</a:t>
            </a:r>
            <a:br>
              <a:rPr lang="es-ES" b="0" i="0" dirty="0">
                <a:solidFill>
                  <a:srgbClr val="404040"/>
                </a:solidFill>
                <a:effectLst/>
                <a:latin typeface="Open Sans"/>
              </a:rPr>
            </a:br>
            <a:r>
              <a:rPr lang="es-ES" b="0" i="0" dirty="0">
                <a:solidFill>
                  <a:srgbClr val="404040"/>
                </a:solidFill>
                <a:effectLst/>
                <a:latin typeface="inherit"/>
              </a:rPr>
              <a:t>Cliente: </a:t>
            </a:r>
            <a:r>
              <a:rPr lang="es-ES" b="0" i="0" dirty="0">
                <a:solidFill>
                  <a:srgbClr val="404040"/>
                </a:solidFill>
                <a:effectLst/>
                <a:latin typeface="Open Sans"/>
              </a:rPr>
              <a:t>Gobierno</a:t>
            </a:r>
            <a:br>
              <a:rPr lang="es-ES" b="0" i="0" dirty="0">
                <a:solidFill>
                  <a:srgbClr val="404040"/>
                </a:solidFill>
                <a:effectLst/>
                <a:latin typeface="Open Sans"/>
              </a:rPr>
            </a:br>
            <a:r>
              <a:rPr lang="es-ES" b="0" i="0" dirty="0">
                <a:solidFill>
                  <a:srgbClr val="404040"/>
                </a:solidFill>
                <a:effectLst/>
                <a:latin typeface="inherit"/>
              </a:rPr>
              <a:t>Año:</a:t>
            </a:r>
            <a:r>
              <a:rPr lang="es-ES" b="0" i="0" dirty="0">
                <a:solidFill>
                  <a:srgbClr val="404040"/>
                </a:solidFill>
                <a:effectLst/>
                <a:latin typeface="Open Sans"/>
              </a:rPr>
              <a:t> 1857 – 1876</a:t>
            </a:r>
            <a:br>
              <a:rPr lang="es-ES" b="0" i="0" dirty="0">
                <a:solidFill>
                  <a:srgbClr val="404040"/>
                </a:solidFill>
                <a:effectLst/>
                <a:latin typeface="Open Sans"/>
              </a:rPr>
            </a:br>
            <a:r>
              <a:rPr lang="es-ES" b="0" i="0" dirty="0">
                <a:solidFill>
                  <a:srgbClr val="404040"/>
                </a:solidFill>
                <a:effectLst/>
                <a:latin typeface="inherit"/>
              </a:rPr>
              <a:t>Subcategoría según uso:</a:t>
            </a:r>
            <a:r>
              <a:rPr lang="es-ES" b="0" i="0" dirty="0">
                <a:solidFill>
                  <a:srgbClr val="404040"/>
                </a:solidFill>
                <a:effectLst/>
                <a:latin typeface="Open Sans"/>
              </a:rPr>
              <a:t> Equipamiento Fiscal o Financiero</a:t>
            </a:r>
            <a:br>
              <a:rPr lang="es-ES" b="0" i="0" dirty="0">
                <a:solidFill>
                  <a:srgbClr val="404040"/>
                </a:solidFill>
                <a:effectLst/>
                <a:latin typeface="Open Sans"/>
              </a:rPr>
            </a:br>
            <a:r>
              <a:rPr lang="es-ES" b="0" i="0" dirty="0">
                <a:solidFill>
                  <a:srgbClr val="404040"/>
                </a:solidFill>
                <a:effectLst/>
                <a:latin typeface="inherit"/>
              </a:rPr>
              <a:t>Estilo: </a:t>
            </a:r>
            <a:r>
              <a:rPr lang="es-ES" b="0" i="0" dirty="0">
                <a:solidFill>
                  <a:srgbClr val="404040"/>
                </a:solidFill>
                <a:effectLst/>
                <a:latin typeface="Open Sans"/>
              </a:rPr>
              <a:t>Neoclásico con inspiración francesa</a:t>
            </a:r>
            <a:br>
              <a:rPr lang="es-ES" b="0" i="0" dirty="0">
                <a:solidFill>
                  <a:srgbClr val="404040"/>
                </a:solidFill>
                <a:effectLst/>
                <a:latin typeface="Open Sans"/>
              </a:rPr>
            </a:br>
            <a:r>
              <a:rPr lang="es-ES" b="0" i="0" dirty="0">
                <a:solidFill>
                  <a:srgbClr val="404040"/>
                </a:solidFill>
                <a:effectLst/>
                <a:latin typeface="inherit"/>
              </a:rPr>
              <a:t>Fecha declaración monumento</a:t>
            </a:r>
            <a:r>
              <a:rPr lang="es-ES" b="1" i="0" dirty="0">
                <a:solidFill>
                  <a:srgbClr val="404040"/>
                </a:solidFill>
                <a:effectLst/>
                <a:latin typeface="inherit"/>
              </a:rPr>
              <a:t>: </a:t>
            </a:r>
            <a:r>
              <a:rPr lang="es-ES" b="0" i="0" dirty="0">
                <a:solidFill>
                  <a:srgbClr val="404040"/>
                </a:solidFill>
                <a:effectLst/>
                <a:latin typeface="Open Sans"/>
              </a:rPr>
              <a:t>28 de junio de 1976</a:t>
            </a:r>
          </a:p>
          <a:p>
            <a:pPr marL="0" lvl="0" indent="0" algn="l" rtl="0">
              <a:spcBef>
                <a:spcPts val="0"/>
              </a:spcBef>
              <a:spcAft>
                <a:spcPts val="0"/>
              </a:spcAft>
              <a:buNone/>
            </a:pPr>
            <a:r>
              <a:rPr lang="es-ES" b="0" i="0" dirty="0">
                <a:solidFill>
                  <a:srgbClr val="404040"/>
                </a:solidFill>
                <a:effectLst/>
                <a:latin typeface="Open Sans"/>
              </a:rPr>
              <a:t>Actualmente, y luego de una serie de cambios en el uso del edificio desde el año 1973 -pasó de ser Congreso Nacional a ser Ministerio de Justicia hasta 1990 y luego Cancillería hasta el 2006-,  hoy funcionan en este inmueble la Biblioteca del Congreso Nacional y las sesiones de la Cámara de Diputados </a:t>
            </a:r>
          </a:p>
          <a:p>
            <a:pPr marL="0" lvl="0" indent="0" algn="l" rtl="0">
              <a:spcBef>
                <a:spcPts val="0"/>
              </a:spcBef>
              <a:spcAft>
                <a:spcPts val="0"/>
              </a:spcAft>
              <a:buNone/>
            </a:pPr>
            <a:r>
              <a:rPr lang="es-ES" b="0" i="0" dirty="0">
                <a:solidFill>
                  <a:srgbClr val="404040"/>
                </a:solidFill>
                <a:effectLst/>
                <a:latin typeface="Open Sans"/>
              </a:rPr>
              <a:t>El edificio fue proyectado por el arquitecto francés Claude Françoise Brunet, quien no alcanzó a ver la obra construida, ya que murió en 1855. El inicio de obras lo tomó entonces Lucien </a:t>
            </a:r>
            <a:r>
              <a:rPr lang="es-ES" b="0" i="0" dirty="0" err="1">
                <a:solidFill>
                  <a:srgbClr val="404040"/>
                </a:solidFill>
                <a:effectLst/>
                <a:latin typeface="Open Sans"/>
              </a:rPr>
              <a:t>Henault</a:t>
            </a:r>
            <a:r>
              <a:rPr lang="es-ES" b="0" i="0" dirty="0">
                <a:solidFill>
                  <a:srgbClr val="404040"/>
                </a:solidFill>
                <a:effectLst/>
                <a:latin typeface="Open Sans"/>
              </a:rPr>
              <a:t>, y las faenas continuaron hasta 1860, año en que se paralizó la construcción por falta de fondos. Sólo alcanzó a levantarse el primer piso, y con el incendio aledaño que sobrevino en 1863 y los años de espera de la obra inconclusa, estaba muy deteriorada para el año en que se retomó la construcción, en 1870, encargada a Manuel Aldunate. Finalmente el italiano Eusebio </a:t>
            </a:r>
            <a:r>
              <a:rPr lang="es-ES" b="0" i="0" dirty="0" err="1">
                <a:solidFill>
                  <a:srgbClr val="404040"/>
                </a:solidFill>
                <a:effectLst/>
                <a:latin typeface="Open Sans"/>
              </a:rPr>
              <a:t>Chelli</a:t>
            </a:r>
            <a:r>
              <a:rPr lang="es-ES" b="0" i="0" dirty="0">
                <a:solidFill>
                  <a:srgbClr val="404040"/>
                </a:solidFill>
                <a:effectLst/>
                <a:latin typeface="Open Sans"/>
              </a:rPr>
              <a:t> terminó la obra en 1876. Luego, en 1895, gran parte del edificio resulta destruida por un incendio, un año después el presidente Jorge Montt ordena comenzar las obras de reconstrucción, las que finalizan con la </a:t>
            </a:r>
            <a:r>
              <a:rPr lang="es-ES" b="0" i="0" dirty="0" err="1">
                <a:solidFill>
                  <a:srgbClr val="404040"/>
                </a:solidFill>
                <a:effectLst/>
                <a:latin typeface="Open Sans"/>
              </a:rPr>
              <a:t>re-inauguración</a:t>
            </a:r>
            <a:r>
              <a:rPr lang="es-ES" b="0" i="0" dirty="0">
                <a:solidFill>
                  <a:srgbClr val="404040"/>
                </a:solidFill>
                <a:effectLst/>
                <a:latin typeface="Open Sans"/>
              </a:rPr>
              <a:t> en 1901.</a:t>
            </a:r>
          </a:p>
          <a:p>
            <a:pPr marL="158750" indent="0" algn="l" fontAlgn="base">
              <a:buNone/>
            </a:pPr>
            <a:r>
              <a:rPr lang="es-ES" b="0" i="0" dirty="0">
                <a:solidFill>
                  <a:srgbClr val="404040"/>
                </a:solidFill>
                <a:effectLst/>
                <a:latin typeface="Open Sans"/>
              </a:rPr>
              <a:t>El edificio tiene una planta cuadrada, dos pisos y cuatro patios interiores dispuestos de forma simétrica.</a:t>
            </a:r>
          </a:p>
          <a:p>
            <a:pPr marL="158750" indent="0" algn="l" fontAlgn="base">
              <a:buNone/>
            </a:pPr>
            <a:r>
              <a:rPr lang="es-ES" b="1" i="0" dirty="0">
                <a:solidFill>
                  <a:srgbClr val="404040"/>
                </a:solidFill>
                <a:effectLst/>
                <a:latin typeface="Open Sans"/>
              </a:rPr>
              <a:t>Edificio e Correos de Chile</a:t>
            </a:r>
          </a:p>
          <a:p>
            <a:pPr marL="158750" indent="0" algn="l" fontAlgn="base">
              <a:buNone/>
            </a:pPr>
            <a:r>
              <a:rPr lang="es-ES" b="0" i="0" dirty="0">
                <a:solidFill>
                  <a:srgbClr val="404040"/>
                </a:solidFill>
                <a:effectLst/>
                <a:latin typeface="Open Sans"/>
              </a:rPr>
              <a:t>Arquitecto: Ricardo Brown</a:t>
            </a:r>
          </a:p>
          <a:p>
            <a:pPr marL="158750" indent="0" algn="l" fontAlgn="base">
              <a:buNone/>
            </a:pPr>
            <a:r>
              <a:rPr lang="es-ES" b="0" i="0" dirty="0">
                <a:solidFill>
                  <a:srgbClr val="404040"/>
                </a:solidFill>
                <a:effectLst/>
                <a:latin typeface="Open Sans"/>
              </a:rPr>
              <a:t>Ubicación: Plaza de Armas 983, esquina Puente</a:t>
            </a:r>
          </a:p>
          <a:p>
            <a:pPr marL="158750" indent="0" algn="l" fontAlgn="base">
              <a:buNone/>
            </a:pPr>
            <a:r>
              <a:rPr lang="es-ES" b="0" i="0" dirty="0">
                <a:solidFill>
                  <a:srgbClr val="404040"/>
                </a:solidFill>
                <a:effectLst/>
                <a:latin typeface="Open Sans"/>
              </a:rPr>
              <a:t>Cliente: Gobierno</a:t>
            </a:r>
          </a:p>
          <a:p>
            <a:pPr marL="158750" indent="0" algn="l" fontAlgn="base">
              <a:buNone/>
            </a:pPr>
            <a:r>
              <a:rPr lang="es-ES" b="0" i="0" dirty="0">
                <a:solidFill>
                  <a:srgbClr val="404040"/>
                </a:solidFill>
                <a:effectLst/>
                <a:latin typeface="Open Sans"/>
              </a:rPr>
              <a:t>Año:1882</a:t>
            </a:r>
          </a:p>
          <a:p>
            <a:pPr marL="158750" indent="0" algn="l" fontAlgn="base">
              <a:buNone/>
            </a:pPr>
            <a:r>
              <a:rPr lang="es-ES" b="0" i="0" dirty="0">
                <a:solidFill>
                  <a:srgbClr val="404040"/>
                </a:solidFill>
                <a:effectLst/>
                <a:latin typeface="Open Sans"/>
              </a:rPr>
              <a:t>Subcategoría según uso: Equipamiento Comercial y de Servicios</a:t>
            </a:r>
          </a:p>
          <a:p>
            <a:pPr marL="158750" indent="0" algn="l" fontAlgn="base">
              <a:buNone/>
            </a:pPr>
            <a:r>
              <a:rPr lang="es-ES" b="0" i="0" dirty="0">
                <a:solidFill>
                  <a:srgbClr val="404040"/>
                </a:solidFill>
                <a:effectLst/>
                <a:latin typeface="Open Sans"/>
              </a:rPr>
              <a:t>Estilo: Neoclásico con influencia francesa</a:t>
            </a:r>
          </a:p>
          <a:p>
            <a:pPr marL="158750" indent="0" algn="l" fontAlgn="base">
              <a:buNone/>
            </a:pPr>
            <a:r>
              <a:rPr lang="es-ES" b="0" i="0" dirty="0">
                <a:solidFill>
                  <a:srgbClr val="404040"/>
                </a:solidFill>
                <a:effectLst/>
                <a:latin typeface="Open Sans"/>
              </a:rPr>
              <a:t>Fecha declaración monumento: 30 de diciembre de 1976</a:t>
            </a:r>
          </a:p>
          <a:p>
            <a:pPr marL="158750" indent="0" algn="l" fontAlgn="base">
              <a:buNone/>
            </a:pPr>
            <a:r>
              <a:rPr lang="es-ES" b="0" i="0" dirty="0">
                <a:solidFill>
                  <a:srgbClr val="404040"/>
                </a:solidFill>
                <a:effectLst/>
                <a:latin typeface="Open Sans"/>
              </a:rPr>
              <a:t>En el terreno había funcionado anteriormente el Palacio de los Gobernadores, que hasta 1846 había sido la residencia de los presidentes, se levantó el actual edificio de correos.</a:t>
            </a:r>
          </a:p>
          <a:p>
            <a:pPr marL="158750" indent="0" algn="l" fontAlgn="base">
              <a:buNone/>
            </a:pPr>
            <a:r>
              <a:rPr lang="es-ES" b="0" i="0" dirty="0">
                <a:solidFill>
                  <a:srgbClr val="404040"/>
                </a:solidFill>
                <a:effectLst/>
                <a:latin typeface="Open Sans"/>
              </a:rPr>
              <a:t>La construcción se inició en 1882, aprovechando algunos muros que quedaron en pie luego de que un incendio destruyera la construcción anterior. El arquitecto a cargo fue Ricardo Brown. Aloja las oficinas centrales y secciones de atención al público de Correos de Chile. </a:t>
            </a:r>
          </a:p>
          <a:p>
            <a:pPr marL="158750" indent="0" algn="l" fontAlgn="base">
              <a:buNone/>
            </a:pPr>
            <a:r>
              <a:rPr lang="es-ES" b="0" i="0" dirty="0">
                <a:solidFill>
                  <a:srgbClr val="404040"/>
                </a:solidFill>
                <a:effectLst/>
                <a:latin typeface="Open Sans"/>
              </a:rPr>
              <a:t>En el año 2000, el edificio debió ser sometido a profundas reparaciones, debido a un incendio.</a:t>
            </a:r>
          </a:p>
          <a:p>
            <a:pPr marL="158750" indent="0" fontAlgn="base">
              <a:lnSpc>
                <a:spcPts val="2040"/>
              </a:lnSpc>
              <a:buNone/>
            </a:pPr>
            <a:r>
              <a:rPr lang="es-CL" sz="1800" b="1" dirty="0">
                <a:solidFill>
                  <a:srgbClr val="404040"/>
                </a:solidFill>
                <a:effectLst/>
                <a:latin typeface="inherit"/>
                <a:ea typeface="Times New Roman" panose="02020603050405020304" pitchFamily="18" charset="0"/>
                <a:cs typeface="Arial" panose="020B0604020202020204" pitchFamily="34" charset="0"/>
              </a:rPr>
              <a:t>Catedral de Santiago</a:t>
            </a:r>
          </a:p>
          <a:p>
            <a:pPr marL="158750" indent="0" fontAlgn="base">
              <a:lnSpc>
                <a:spcPts val="2040"/>
              </a:lnSpc>
              <a:buNone/>
            </a:pPr>
            <a:r>
              <a:rPr lang="es-CL" sz="1800" b="0" dirty="0">
                <a:solidFill>
                  <a:srgbClr val="404040"/>
                </a:solidFill>
                <a:effectLst/>
                <a:latin typeface="inherit"/>
                <a:ea typeface="Times New Roman" panose="02020603050405020304" pitchFamily="18" charset="0"/>
                <a:cs typeface="Arial" panose="020B0604020202020204" pitchFamily="34" charset="0"/>
              </a:rPr>
              <a:t>Arquitecto: </a:t>
            </a:r>
            <a:r>
              <a:rPr lang="es-CL" sz="1800" dirty="0">
                <a:solidFill>
                  <a:srgbClr val="404040"/>
                </a:solidFill>
                <a:effectLst/>
                <a:latin typeface="Arial" panose="020B0604020202020204" pitchFamily="34" charset="0"/>
                <a:ea typeface="Times New Roman" panose="02020603050405020304" pitchFamily="18" charset="0"/>
              </a:rPr>
              <a:t>Joaquín Toesca, Ignacio </a:t>
            </a:r>
            <a:r>
              <a:rPr lang="es-CL" sz="1800" dirty="0" err="1">
                <a:solidFill>
                  <a:srgbClr val="404040"/>
                </a:solidFill>
                <a:effectLst/>
                <a:latin typeface="Arial" panose="020B0604020202020204" pitchFamily="34" charset="0"/>
                <a:ea typeface="Times New Roman" panose="02020603050405020304" pitchFamily="18" charset="0"/>
              </a:rPr>
              <a:t>Cremonesi</a:t>
            </a:r>
            <a:endParaRPr lang="es-CL" sz="1800" dirty="0">
              <a:effectLst/>
              <a:latin typeface="Times New Roman" panose="02020603050405020304" pitchFamily="18" charset="0"/>
              <a:ea typeface="Times New Roman" panose="02020603050405020304" pitchFamily="18" charset="0"/>
            </a:endParaRPr>
          </a:p>
          <a:p>
            <a:pPr marL="158750" indent="0" fontAlgn="base">
              <a:lnSpc>
                <a:spcPts val="2040"/>
              </a:lnSpc>
              <a:buNone/>
            </a:pPr>
            <a:r>
              <a:rPr lang="es-CL" sz="1800" b="0" dirty="0">
                <a:solidFill>
                  <a:srgbClr val="404040"/>
                </a:solidFill>
                <a:effectLst/>
                <a:latin typeface="inherit"/>
                <a:ea typeface="Times New Roman" panose="02020603050405020304" pitchFamily="18" charset="0"/>
                <a:cs typeface="Arial" panose="020B0604020202020204" pitchFamily="34" charset="0"/>
              </a:rPr>
              <a:t>Ubicación: </a:t>
            </a:r>
            <a:r>
              <a:rPr lang="es-CL" sz="1800" dirty="0">
                <a:solidFill>
                  <a:srgbClr val="404040"/>
                </a:solidFill>
                <a:effectLst/>
                <a:latin typeface="Arial" panose="020B0604020202020204" pitchFamily="34" charset="0"/>
                <a:ea typeface="Times New Roman" panose="02020603050405020304" pitchFamily="18" charset="0"/>
              </a:rPr>
              <a:t>Plaza de Armas 444</a:t>
            </a:r>
            <a:br>
              <a:rPr lang="es-CL" sz="1800" dirty="0">
                <a:solidFill>
                  <a:srgbClr val="404040"/>
                </a:solidFill>
                <a:effectLst/>
                <a:latin typeface="Arial" panose="020B0604020202020204" pitchFamily="34" charset="0"/>
                <a:ea typeface="Times New Roman" panose="02020603050405020304" pitchFamily="18" charset="0"/>
              </a:rPr>
            </a:br>
            <a:r>
              <a:rPr lang="es-CL" sz="1800" b="0" dirty="0">
                <a:solidFill>
                  <a:srgbClr val="404040"/>
                </a:solidFill>
                <a:effectLst/>
                <a:latin typeface="inherit"/>
                <a:ea typeface="Times New Roman" panose="02020603050405020304" pitchFamily="18" charset="0"/>
                <a:cs typeface="Arial" panose="020B0604020202020204" pitchFamily="34" charset="0"/>
              </a:rPr>
              <a:t>Año:</a:t>
            </a:r>
            <a:r>
              <a:rPr lang="es-CL" sz="1800" dirty="0">
                <a:solidFill>
                  <a:srgbClr val="404040"/>
                </a:solidFill>
                <a:effectLst/>
                <a:latin typeface="Arial" panose="020B0604020202020204" pitchFamily="34" charset="0"/>
                <a:ea typeface="Times New Roman" panose="02020603050405020304" pitchFamily="18" charset="0"/>
              </a:rPr>
              <a:t>1748 – 1906</a:t>
            </a:r>
            <a:endParaRPr lang="es-CL" sz="1800" dirty="0">
              <a:effectLst/>
              <a:latin typeface="Times New Roman" panose="02020603050405020304" pitchFamily="18" charset="0"/>
              <a:ea typeface="Times New Roman" panose="02020603050405020304" pitchFamily="18" charset="0"/>
            </a:endParaRPr>
          </a:p>
          <a:p>
            <a:pPr marL="158750" indent="0" fontAlgn="base">
              <a:lnSpc>
                <a:spcPts val="2040"/>
              </a:lnSpc>
              <a:buNone/>
            </a:pPr>
            <a:r>
              <a:rPr lang="es-CL" sz="1800" dirty="0">
                <a:solidFill>
                  <a:srgbClr val="404040"/>
                </a:solidFill>
                <a:effectLst/>
                <a:latin typeface="Arial" panose="020B0604020202020204" pitchFamily="34" charset="0"/>
                <a:ea typeface="Times New Roman" panose="02020603050405020304" pitchFamily="18" charset="0"/>
              </a:rPr>
              <a:t>La Catedral es un hito arquitectónico del centro de Santiago. Ubicada en los alrededores de lo que en un principio fue el corazón mismo del trazado urbano de la naciente capital, la Plaza de Armas, la construcción completa abarca casi una manzana entera, aunando en el conjunto la Capilla del Sagrario y el Palacio Arzobispal, también monumentos históricos.</a:t>
            </a:r>
            <a:endParaRPr lang="es-CL" sz="1800" dirty="0">
              <a:effectLst/>
              <a:latin typeface="Times New Roman" panose="02020603050405020304" pitchFamily="18" charset="0"/>
              <a:ea typeface="Times New Roman" panose="02020603050405020304" pitchFamily="18" charset="0"/>
            </a:endParaRPr>
          </a:p>
          <a:p>
            <a:pPr marL="158750" indent="0" fontAlgn="base">
              <a:lnSpc>
                <a:spcPts val="2040"/>
              </a:lnSpc>
              <a:buNone/>
            </a:pPr>
            <a:r>
              <a:rPr lang="es-CL" sz="1800" dirty="0">
                <a:solidFill>
                  <a:srgbClr val="404040"/>
                </a:solidFill>
                <a:effectLst/>
                <a:latin typeface="Arial" panose="020B0604020202020204" pitchFamily="34" charset="0"/>
                <a:ea typeface="Times New Roman" panose="02020603050405020304" pitchFamily="18" charset="0"/>
              </a:rPr>
              <a:t>Para el terremoto de febrero de 2010, existía un proyecto en fase de diseño para restaurar las fachadas norte y oriente, y las torres. Databa de 2008, dirigido por la Dirección Regional de Arquitectura del MOP, y había sido adjudicado al arquitecto Jaime </a:t>
            </a:r>
            <a:r>
              <a:rPr lang="es-CL" sz="1800" dirty="0" err="1">
                <a:solidFill>
                  <a:srgbClr val="404040"/>
                </a:solidFill>
                <a:effectLst/>
                <a:latin typeface="Arial" panose="020B0604020202020204" pitchFamily="34" charset="0"/>
                <a:ea typeface="Times New Roman" panose="02020603050405020304" pitchFamily="18" charset="0"/>
              </a:rPr>
              <a:t>Migone</a:t>
            </a:r>
            <a:r>
              <a:rPr lang="es-CL" sz="1800" dirty="0">
                <a:solidFill>
                  <a:srgbClr val="404040"/>
                </a:solidFill>
                <a:effectLst/>
                <a:latin typeface="Arial" panose="020B0604020202020204" pitchFamily="34" charset="0"/>
                <a:ea typeface="Times New Roman" panose="02020603050405020304" pitchFamily="18" charset="0"/>
              </a:rPr>
              <a:t>, con un presupuesto de casi 86 millones y medio de pesos. El objetivo era reparar daños exteriores causados por el clima, reparar grietas superficiales y ornamentos. Sin embargo, con el terremoto las condiciones del edificio cambiaron. Aunque el daño no fue estructural, sí quedó mucho material desprendido e inestable, tanto parte de la ornamentación exterior como en el interior.</a:t>
            </a:r>
            <a:endParaRPr lang="es-CL" sz="1800" dirty="0">
              <a:effectLst/>
              <a:latin typeface="Times New Roman" panose="02020603050405020304" pitchFamily="18" charset="0"/>
              <a:ea typeface="Times New Roman" panose="02020603050405020304" pitchFamily="18" charset="0"/>
            </a:endParaRPr>
          </a:p>
          <a:p>
            <a:pPr marL="158750" indent="0" algn="l" fontAlgn="base">
              <a:buNone/>
            </a:pPr>
            <a:endParaRPr lang="es-ES" b="0" i="0" dirty="0">
              <a:solidFill>
                <a:srgbClr val="404040"/>
              </a:solidFill>
              <a:effectLst/>
              <a:latin typeface="Open Sans"/>
            </a:endParaRPr>
          </a:p>
          <a:p>
            <a:pPr marL="158750" indent="0" algn="l" fontAlgn="base">
              <a:buNone/>
            </a:pPr>
            <a:endParaRPr lang="es-ES" b="0" i="0" dirty="0">
              <a:solidFill>
                <a:srgbClr val="404040"/>
              </a:solidFill>
              <a:effectLst/>
              <a:latin typeface="Open Sans"/>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es-ES" dirty="0"/>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6DC065"/>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778750" y="692400"/>
            <a:ext cx="5721300" cy="1504800"/>
          </a:xfrm>
          <a:prstGeom prst="rect">
            <a:avLst/>
          </a:prstGeom>
          <a:noFill/>
        </p:spPr>
        <p:txBody>
          <a:bodyPr spcFirstLastPara="1" wrap="square" lIns="91425" tIns="91425" rIns="91425" bIns="91425" anchor="ctr" anchorCtr="0">
            <a:noAutofit/>
          </a:bodyPr>
          <a:lstStyle>
            <a:lvl1pPr lvl="0" algn="r">
              <a:spcBef>
                <a:spcPts val="0"/>
              </a:spcBef>
              <a:spcAft>
                <a:spcPts val="0"/>
              </a:spcAft>
              <a:buClr>
                <a:schemeClr val="lt1"/>
              </a:buClr>
              <a:buSzPts val="5000"/>
              <a:buNone/>
              <a:defRPr sz="4800">
                <a:solidFill>
                  <a:schemeClr val="lt1"/>
                </a:solidFill>
              </a:defRPr>
            </a:lvl1pPr>
            <a:lvl2pPr lvl="1" algn="ctr">
              <a:spcBef>
                <a:spcPts val="0"/>
              </a:spcBef>
              <a:spcAft>
                <a:spcPts val="0"/>
              </a:spcAft>
              <a:buClr>
                <a:schemeClr val="lt1"/>
              </a:buClr>
              <a:buSzPts val="5200"/>
              <a:buNone/>
              <a:defRPr sz="5200">
                <a:solidFill>
                  <a:schemeClr val="lt1"/>
                </a:solidFill>
              </a:defRPr>
            </a:lvl2pPr>
            <a:lvl3pPr lvl="2" algn="ctr">
              <a:spcBef>
                <a:spcPts val="0"/>
              </a:spcBef>
              <a:spcAft>
                <a:spcPts val="0"/>
              </a:spcAft>
              <a:buClr>
                <a:schemeClr val="lt1"/>
              </a:buClr>
              <a:buSzPts val="5200"/>
              <a:buNone/>
              <a:defRPr sz="5200">
                <a:solidFill>
                  <a:schemeClr val="lt1"/>
                </a:solidFill>
              </a:defRPr>
            </a:lvl3pPr>
            <a:lvl4pPr lvl="3" algn="ctr">
              <a:spcBef>
                <a:spcPts val="0"/>
              </a:spcBef>
              <a:spcAft>
                <a:spcPts val="0"/>
              </a:spcAft>
              <a:buClr>
                <a:schemeClr val="lt1"/>
              </a:buClr>
              <a:buSzPts val="5200"/>
              <a:buNone/>
              <a:defRPr sz="5200">
                <a:solidFill>
                  <a:schemeClr val="lt1"/>
                </a:solidFill>
              </a:defRPr>
            </a:lvl4pPr>
            <a:lvl5pPr lvl="4" algn="ctr">
              <a:spcBef>
                <a:spcPts val="0"/>
              </a:spcBef>
              <a:spcAft>
                <a:spcPts val="0"/>
              </a:spcAft>
              <a:buClr>
                <a:schemeClr val="lt1"/>
              </a:buClr>
              <a:buSzPts val="5200"/>
              <a:buNone/>
              <a:defRPr sz="5200">
                <a:solidFill>
                  <a:schemeClr val="lt1"/>
                </a:solidFill>
              </a:defRPr>
            </a:lvl5pPr>
            <a:lvl6pPr lvl="5" algn="ctr">
              <a:spcBef>
                <a:spcPts val="0"/>
              </a:spcBef>
              <a:spcAft>
                <a:spcPts val="0"/>
              </a:spcAft>
              <a:buClr>
                <a:schemeClr val="lt1"/>
              </a:buClr>
              <a:buSzPts val="5200"/>
              <a:buNone/>
              <a:defRPr sz="5200">
                <a:solidFill>
                  <a:schemeClr val="lt1"/>
                </a:solidFill>
              </a:defRPr>
            </a:lvl6pPr>
            <a:lvl7pPr lvl="6" algn="ctr">
              <a:spcBef>
                <a:spcPts val="0"/>
              </a:spcBef>
              <a:spcAft>
                <a:spcPts val="0"/>
              </a:spcAft>
              <a:buClr>
                <a:schemeClr val="lt1"/>
              </a:buClr>
              <a:buSzPts val="5200"/>
              <a:buNone/>
              <a:defRPr sz="5200">
                <a:solidFill>
                  <a:schemeClr val="lt1"/>
                </a:solidFill>
              </a:defRPr>
            </a:lvl7pPr>
            <a:lvl8pPr lvl="7" algn="ctr">
              <a:spcBef>
                <a:spcPts val="0"/>
              </a:spcBef>
              <a:spcAft>
                <a:spcPts val="0"/>
              </a:spcAft>
              <a:buClr>
                <a:schemeClr val="lt1"/>
              </a:buClr>
              <a:buSzPts val="5200"/>
              <a:buNone/>
              <a:defRPr sz="5200">
                <a:solidFill>
                  <a:schemeClr val="lt1"/>
                </a:solidFill>
              </a:defRPr>
            </a:lvl8pPr>
            <a:lvl9pPr lvl="8" algn="ctr">
              <a:spcBef>
                <a:spcPts val="0"/>
              </a:spcBef>
              <a:spcAft>
                <a:spcPts val="0"/>
              </a:spcAft>
              <a:buClr>
                <a:schemeClr val="lt1"/>
              </a:buClr>
              <a:buSzPts val="5200"/>
              <a:buNone/>
              <a:defRPr sz="5200">
                <a:solidFill>
                  <a:schemeClr val="lt1"/>
                </a:solidFill>
              </a:defRPr>
            </a:lvl9pPr>
          </a:lstStyle>
          <a:p>
            <a:endParaRPr/>
          </a:p>
        </p:txBody>
      </p:sp>
      <p:sp>
        <p:nvSpPr>
          <p:cNvPr id="10" name="Google Shape;10;p2"/>
          <p:cNvSpPr txBox="1">
            <a:spLocks noGrp="1"/>
          </p:cNvSpPr>
          <p:nvPr>
            <p:ph type="subTitle" idx="1"/>
          </p:nvPr>
        </p:nvSpPr>
        <p:spPr>
          <a:xfrm>
            <a:off x="4245600" y="2135550"/>
            <a:ext cx="4178400" cy="422400"/>
          </a:xfrm>
          <a:prstGeom prst="rect">
            <a:avLst/>
          </a:prstGeom>
          <a:noFill/>
        </p:spPr>
        <p:txBody>
          <a:bodyPr spcFirstLastPara="1" wrap="square" lIns="91425" tIns="91425" rIns="91425" bIns="91425" anchor="ctr" anchorCtr="0">
            <a:noAutofit/>
          </a:bodyPr>
          <a:lstStyle>
            <a:lvl1pPr lvl="0" algn="r">
              <a:lnSpc>
                <a:spcPct val="100000"/>
              </a:lnSpc>
              <a:spcBef>
                <a:spcPts val="0"/>
              </a:spcBef>
              <a:spcAft>
                <a:spcPts val="0"/>
              </a:spcAft>
              <a:buClr>
                <a:srgbClr val="3A393C"/>
              </a:buClr>
              <a:buSzPts val="1800"/>
              <a:buFont typeface="Didact Gothic"/>
              <a:buNone/>
              <a:defRPr sz="1800">
                <a:solidFill>
                  <a:srgbClr val="3A393C"/>
                </a:solidFill>
                <a:latin typeface="Didact Gothic"/>
                <a:ea typeface="Didact Gothic"/>
                <a:cs typeface="Didact Gothic"/>
                <a:sym typeface="Didact Gothic"/>
              </a:defRPr>
            </a:lvl1pPr>
            <a:lvl2pPr lvl="1"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2pPr>
            <a:lvl3pPr lvl="2"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3pPr>
            <a:lvl4pPr lvl="3"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4pPr>
            <a:lvl5pPr lvl="4"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5pPr>
            <a:lvl6pPr lvl="5"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6pPr>
            <a:lvl7pPr lvl="6"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7pPr>
            <a:lvl8pPr lvl="7"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8pPr>
            <a:lvl9pPr lvl="8" algn="ctr">
              <a:lnSpc>
                <a:spcPct val="100000"/>
              </a:lnSpc>
              <a:spcBef>
                <a:spcPts val="0"/>
              </a:spcBef>
              <a:spcAft>
                <a:spcPts val="0"/>
              </a:spcAft>
              <a:buClr>
                <a:schemeClr val="lt1"/>
              </a:buClr>
              <a:buSzPts val="1800"/>
              <a:buFont typeface="Rubik"/>
              <a:buNone/>
              <a:defRPr sz="1800">
                <a:solidFill>
                  <a:schemeClr val="lt1"/>
                </a:solidFill>
                <a:latin typeface="Rubik"/>
                <a:ea typeface="Rubik"/>
                <a:cs typeface="Rubik"/>
                <a:sym typeface="Rubik"/>
              </a:defRPr>
            </a:lvl9pPr>
          </a:lstStyle>
          <a:p>
            <a:endParaRPr/>
          </a:p>
        </p:txBody>
      </p:sp>
      <p:sp>
        <p:nvSpPr>
          <p:cNvPr id="11" name="Google Shape;11;p2"/>
          <p:cNvSpPr/>
          <p:nvPr/>
        </p:nvSpPr>
        <p:spPr>
          <a:xfrm>
            <a:off x="3836899" y="3311850"/>
            <a:ext cx="5307063" cy="368079"/>
          </a:xfrm>
          <a:custGeom>
            <a:avLst/>
            <a:gdLst/>
            <a:ahLst/>
            <a:cxnLst/>
            <a:rect l="l" t="t" r="r" b="b"/>
            <a:pathLst>
              <a:path w="23951" h="3237" extrusionOk="0">
                <a:moveTo>
                  <a:pt x="0" y="0"/>
                </a:moveTo>
                <a:lnTo>
                  <a:pt x="0" y="3236"/>
                </a:lnTo>
                <a:lnTo>
                  <a:pt x="23951" y="3236"/>
                </a:lnTo>
                <a:lnTo>
                  <a:pt x="239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381785" y="3857996"/>
            <a:ext cx="3762207" cy="368079"/>
          </a:xfrm>
          <a:custGeom>
            <a:avLst/>
            <a:gdLst/>
            <a:ahLst/>
            <a:cxnLst/>
            <a:rect l="l" t="t" r="r" b="b"/>
            <a:pathLst>
              <a:path w="16979" h="3237" extrusionOk="0">
                <a:moveTo>
                  <a:pt x="0" y="1"/>
                </a:moveTo>
                <a:lnTo>
                  <a:pt x="0" y="3236"/>
                </a:lnTo>
                <a:lnTo>
                  <a:pt x="16979" y="3236"/>
                </a:lnTo>
                <a:lnTo>
                  <a:pt x="169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rgbClr val="6DC065"/>
        </a:solidFill>
        <a:effectLst/>
      </p:bgPr>
    </p:bg>
    <p:spTree>
      <p:nvGrpSpPr>
        <p:cNvPr id="1" name="Shape 13"/>
        <p:cNvGrpSpPr/>
        <p:nvPr/>
      </p:nvGrpSpPr>
      <p:grpSpPr>
        <a:xfrm>
          <a:off x="0" y="0"/>
          <a:ext cx="0" cy="0"/>
          <a:chOff x="0" y="0"/>
          <a:chExt cx="0" cy="0"/>
        </a:xfrm>
      </p:grpSpPr>
      <p:sp>
        <p:nvSpPr>
          <p:cNvPr id="14" name="Google Shape;14;p3"/>
          <p:cNvSpPr/>
          <p:nvPr/>
        </p:nvSpPr>
        <p:spPr>
          <a:xfrm rot="10800000">
            <a:off x="2690899" y="3235650"/>
            <a:ext cx="3762207" cy="368079"/>
          </a:xfrm>
          <a:custGeom>
            <a:avLst/>
            <a:gdLst/>
            <a:ahLst/>
            <a:cxnLst/>
            <a:rect l="l" t="t" r="r" b="b"/>
            <a:pathLst>
              <a:path w="16979" h="3237" extrusionOk="0">
                <a:moveTo>
                  <a:pt x="0" y="1"/>
                </a:moveTo>
                <a:lnTo>
                  <a:pt x="0" y="3236"/>
                </a:lnTo>
                <a:lnTo>
                  <a:pt x="16979" y="3236"/>
                </a:lnTo>
                <a:lnTo>
                  <a:pt x="169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p:nvPr/>
        </p:nvSpPr>
        <p:spPr>
          <a:xfrm rot="10800000">
            <a:off x="-7" y="3781804"/>
            <a:ext cx="9144013" cy="368071"/>
          </a:xfrm>
          <a:custGeom>
            <a:avLst/>
            <a:gdLst/>
            <a:ahLst/>
            <a:cxnLst/>
            <a:rect l="l" t="t" r="r" b="b"/>
            <a:pathLst>
              <a:path w="23951" h="3237" extrusionOk="0">
                <a:moveTo>
                  <a:pt x="0" y="0"/>
                </a:moveTo>
                <a:lnTo>
                  <a:pt x="0" y="3236"/>
                </a:lnTo>
                <a:lnTo>
                  <a:pt x="23951" y="3236"/>
                </a:lnTo>
                <a:lnTo>
                  <a:pt x="239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hasCustomPrompt="1"/>
          </p:nvPr>
        </p:nvSpPr>
        <p:spPr>
          <a:xfrm>
            <a:off x="2951400" y="892050"/>
            <a:ext cx="3241200" cy="1026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7" name="Google Shape;17;p3"/>
          <p:cNvSpPr txBox="1">
            <a:spLocks noGrp="1"/>
          </p:cNvSpPr>
          <p:nvPr>
            <p:ph type="title" idx="2"/>
          </p:nvPr>
        </p:nvSpPr>
        <p:spPr>
          <a:xfrm>
            <a:off x="1747350" y="1726400"/>
            <a:ext cx="5649300" cy="8418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4000"/>
              <a:buNone/>
              <a:defRPr sz="4000">
                <a:solidFill>
                  <a:schemeClr val="l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subTitle" idx="1"/>
          </p:nvPr>
        </p:nvSpPr>
        <p:spPr>
          <a:xfrm>
            <a:off x="2027850" y="2434025"/>
            <a:ext cx="5088300" cy="712800"/>
          </a:xfrm>
          <a:prstGeom prst="rect">
            <a:avLst/>
          </a:prstGeom>
        </p:spPr>
        <p:txBody>
          <a:bodyPr spcFirstLastPara="1" wrap="square" lIns="91425" tIns="91425" rIns="91425" bIns="91425" anchor="t" anchorCtr="0">
            <a:noAutofit/>
          </a:bodyPr>
          <a:lstStyle>
            <a:lvl1pPr lvl="0" algn="ctr">
              <a:spcBef>
                <a:spcPts val="0"/>
              </a:spcBef>
              <a:spcAft>
                <a:spcPts val="0"/>
              </a:spcAft>
              <a:buSzPts val="1800"/>
              <a:buFont typeface="Didact Gothic"/>
              <a:buNone/>
              <a:defRPr sz="1800">
                <a:latin typeface="Didact Gothic"/>
                <a:ea typeface="Didact Gothic"/>
                <a:cs typeface="Didact Gothic"/>
                <a:sym typeface="Didact Gothic"/>
              </a:defRPr>
            </a:lvl1pPr>
            <a:lvl2pPr lvl="1">
              <a:spcBef>
                <a:spcPts val="1600"/>
              </a:spcBef>
              <a:spcAft>
                <a:spcPts val="0"/>
              </a:spcAft>
              <a:buSzPts val="1600"/>
              <a:buNone/>
              <a:defRPr/>
            </a:lvl2pPr>
            <a:lvl3pPr lvl="2">
              <a:spcBef>
                <a:spcPts val="1600"/>
              </a:spcBef>
              <a:spcAft>
                <a:spcPts val="0"/>
              </a:spcAft>
              <a:buSzPts val="1600"/>
              <a:buNone/>
              <a:defRPr/>
            </a:lvl3pPr>
            <a:lvl4pPr lvl="3">
              <a:spcBef>
                <a:spcPts val="1600"/>
              </a:spcBef>
              <a:spcAft>
                <a:spcPts val="0"/>
              </a:spcAft>
              <a:buSzPts val="1600"/>
              <a:buNone/>
              <a:defRPr/>
            </a:lvl4pPr>
            <a:lvl5pPr lvl="4">
              <a:spcBef>
                <a:spcPts val="1600"/>
              </a:spcBef>
              <a:spcAft>
                <a:spcPts val="0"/>
              </a:spcAft>
              <a:buSzPts val="1600"/>
              <a:buNone/>
              <a:defRPr/>
            </a:lvl5pPr>
            <a:lvl6pPr lvl="5">
              <a:spcBef>
                <a:spcPts val="1600"/>
              </a:spcBef>
              <a:spcAft>
                <a:spcPts val="0"/>
              </a:spcAft>
              <a:buSzPts val="1600"/>
              <a:buNone/>
              <a:defRPr/>
            </a:lvl6pPr>
            <a:lvl7pPr lvl="6">
              <a:spcBef>
                <a:spcPts val="1600"/>
              </a:spcBef>
              <a:spcAft>
                <a:spcPts val="0"/>
              </a:spcAft>
              <a:buSzPts val="1600"/>
              <a:buNone/>
              <a:defRPr/>
            </a:lvl7pPr>
            <a:lvl8pPr lvl="7">
              <a:spcBef>
                <a:spcPts val="1600"/>
              </a:spcBef>
              <a:spcAft>
                <a:spcPts val="0"/>
              </a:spcAft>
              <a:buSzPts val="1600"/>
              <a:buNone/>
              <a:defRPr/>
            </a:lvl8pPr>
            <a:lvl9pPr lvl="8">
              <a:spcBef>
                <a:spcPts val="1600"/>
              </a:spcBef>
              <a:spcAft>
                <a:spcPts val="1600"/>
              </a:spcAft>
              <a:buSzPts val="16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720000" y="463800"/>
            <a:ext cx="7704000" cy="604800"/>
          </a:xfrm>
          <a:prstGeom prst="rect">
            <a:avLst/>
          </a:prstGeom>
        </p:spPr>
        <p:txBody>
          <a:bodyPr spcFirstLastPara="1" wrap="square" lIns="91425" tIns="91425" rIns="91425" bIns="91425" anchor="t" anchorCtr="0">
            <a:noAutofit/>
          </a:bodyPr>
          <a:lstStyle>
            <a:lvl1pPr lvl="0" algn="ctr">
              <a:spcBef>
                <a:spcPts val="0"/>
              </a:spcBef>
              <a:spcAft>
                <a:spcPts val="0"/>
              </a:spcAft>
              <a:buClr>
                <a:srgbClr val="6DC065"/>
              </a:buClr>
              <a:buSzPts val="3600"/>
              <a:buNone/>
              <a:defRPr sz="3600">
                <a:solidFill>
                  <a:srgbClr val="6DC065"/>
                </a:solidFill>
              </a:defRPr>
            </a:lvl1pPr>
            <a:lvl2pPr lvl="1">
              <a:spcBef>
                <a:spcPts val="0"/>
              </a:spcBef>
              <a:spcAft>
                <a:spcPts val="0"/>
              </a:spcAft>
              <a:buClr>
                <a:srgbClr val="6DC065"/>
              </a:buClr>
              <a:buSzPts val="2800"/>
              <a:buNone/>
              <a:defRPr>
                <a:solidFill>
                  <a:srgbClr val="6DC065"/>
                </a:solidFill>
              </a:defRPr>
            </a:lvl2pPr>
            <a:lvl3pPr lvl="2">
              <a:spcBef>
                <a:spcPts val="0"/>
              </a:spcBef>
              <a:spcAft>
                <a:spcPts val="0"/>
              </a:spcAft>
              <a:buClr>
                <a:srgbClr val="6DC065"/>
              </a:buClr>
              <a:buSzPts val="2800"/>
              <a:buNone/>
              <a:defRPr>
                <a:solidFill>
                  <a:srgbClr val="6DC065"/>
                </a:solidFill>
              </a:defRPr>
            </a:lvl3pPr>
            <a:lvl4pPr lvl="3">
              <a:spcBef>
                <a:spcPts val="0"/>
              </a:spcBef>
              <a:spcAft>
                <a:spcPts val="0"/>
              </a:spcAft>
              <a:buClr>
                <a:srgbClr val="6DC065"/>
              </a:buClr>
              <a:buSzPts val="2800"/>
              <a:buNone/>
              <a:defRPr>
                <a:solidFill>
                  <a:srgbClr val="6DC065"/>
                </a:solidFill>
              </a:defRPr>
            </a:lvl4pPr>
            <a:lvl5pPr lvl="4">
              <a:spcBef>
                <a:spcPts val="0"/>
              </a:spcBef>
              <a:spcAft>
                <a:spcPts val="0"/>
              </a:spcAft>
              <a:buClr>
                <a:srgbClr val="6DC065"/>
              </a:buClr>
              <a:buSzPts val="2800"/>
              <a:buNone/>
              <a:defRPr>
                <a:solidFill>
                  <a:srgbClr val="6DC065"/>
                </a:solidFill>
              </a:defRPr>
            </a:lvl5pPr>
            <a:lvl6pPr lvl="5">
              <a:spcBef>
                <a:spcPts val="0"/>
              </a:spcBef>
              <a:spcAft>
                <a:spcPts val="0"/>
              </a:spcAft>
              <a:buClr>
                <a:srgbClr val="6DC065"/>
              </a:buClr>
              <a:buSzPts val="2800"/>
              <a:buNone/>
              <a:defRPr>
                <a:solidFill>
                  <a:srgbClr val="6DC065"/>
                </a:solidFill>
              </a:defRPr>
            </a:lvl6pPr>
            <a:lvl7pPr lvl="6">
              <a:spcBef>
                <a:spcPts val="0"/>
              </a:spcBef>
              <a:spcAft>
                <a:spcPts val="0"/>
              </a:spcAft>
              <a:buClr>
                <a:srgbClr val="6DC065"/>
              </a:buClr>
              <a:buSzPts val="2800"/>
              <a:buNone/>
              <a:defRPr>
                <a:solidFill>
                  <a:srgbClr val="6DC065"/>
                </a:solidFill>
              </a:defRPr>
            </a:lvl7pPr>
            <a:lvl8pPr lvl="7">
              <a:spcBef>
                <a:spcPts val="0"/>
              </a:spcBef>
              <a:spcAft>
                <a:spcPts val="0"/>
              </a:spcAft>
              <a:buClr>
                <a:srgbClr val="6DC065"/>
              </a:buClr>
              <a:buSzPts val="2800"/>
              <a:buNone/>
              <a:defRPr>
                <a:solidFill>
                  <a:srgbClr val="6DC065"/>
                </a:solidFill>
              </a:defRPr>
            </a:lvl8pPr>
            <a:lvl9pPr lvl="8">
              <a:spcBef>
                <a:spcPts val="0"/>
              </a:spcBef>
              <a:spcAft>
                <a:spcPts val="0"/>
              </a:spcAft>
              <a:buClr>
                <a:srgbClr val="6DC065"/>
              </a:buClr>
              <a:buSzPts val="2800"/>
              <a:buNone/>
              <a:defRPr>
                <a:solidFill>
                  <a:srgbClr val="6DC065"/>
                </a:solidFill>
              </a:defRPr>
            </a:lvl9pPr>
          </a:lstStyle>
          <a:p>
            <a:endParaRPr/>
          </a:p>
        </p:txBody>
      </p:sp>
      <p:sp>
        <p:nvSpPr>
          <p:cNvPr id="21" name="Google Shape;21;p4"/>
          <p:cNvSpPr txBox="1">
            <a:spLocks noGrp="1"/>
          </p:cNvSpPr>
          <p:nvPr>
            <p:ph type="body" idx="1"/>
          </p:nvPr>
        </p:nvSpPr>
        <p:spPr>
          <a:xfrm>
            <a:off x="1235700" y="1279200"/>
            <a:ext cx="6672600" cy="32895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1600"/>
              </a:spcBef>
              <a:spcAft>
                <a:spcPts val="0"/>
              </a:spcAft>
              <a:buSzPts val="1200"/>
              <a:buChar char="○"/>
              <a:defRPr sz="1200"/>
            </a:lvl2pPr>
            <a:lvl3pPr marL="1371600" lvl="2" indent="-304800">
              <a:lnSpc>
                <a:spcPct val="100000"/>
              </a:lnSpc>
              <a:spcBef>
                <a:spcPts val="1600"/>
              </a:spcBef>
              <a:spcAft>
                <a:spcPts val="0"/>
              </a:spcAft>
              <a:buSzPts val="1200"/>
              <a:buChar char="■"/>
              <a:defRPr sz="1200"/>
            </a:lvl3pPr>
            <a:lvl4pPr marL="1828800" lvl="3" indent="-304800">
              <a:lnSpc>
                <a:spcPct val="100000"/>
              </a:lnSpc>
              <a:spcBef>
                <a:spcPts val="1600"/>
              </a:spcBef>
              <a:spcAft>
                <a:spcPts val="0"/>
              </a:spcAft>
              <a:buSzPts val="1200"/>
              <a:buChar char="●"/>
              <a:defRPr sz="1200"/>
            </a:lvl4pPr>
            <a:lvl5pPr marL="2286000" lvl="4" indent="-304800">
              <a:lnSpc>
                <a:spcPct val="100000"/>
              </a:lnSpc>
              <a:spcBef>
                <a:spcPts val="1600"/>
              </a:spcBef>
              <a:spcAft>
                <a:spcPts val="0"/>
              </a:spcAft>
              <a:buSzPts val="1200"/>
              <a:buChar char="○"/>
              <a:defRPr sz="1200"/>
            </a:lvl5pPr>
            <a:lvl6pPr marL="2743200" lvl="5" indent="-304800">
              <a:lnSpc>
                <a:spcPct val="100000"/>
              </a:lnSpc>
              <a:spcBef>
                <a:spcPts val="1600"/>
              </a:spcBef>
              <a:spcAft>
                <a:spcPts val="0"/>
              </a:spcAft>
              <a:buSzPts val="1200"/>
              <a:buChar char="■"/>
              <a:defRPr sz="1200"/>
            </a:lvl6pPr>
            <a:lvl7pPr marL="3200400" lvl="6" indent="-304800">
              <a:lnSpc>
                <a:spcPct val="100000"/>
              </a:lnSpc>
              <a:spcBef>
                <a:spcPts val="1600"/>
              </a:spcBef>
              <a:spcAft>
                <a:spcPts val="0"/>
              </a:spcAft>
              <a:buSzPts val="1200"/>
              <a:buChar char="●"/>
              <a:defRPr sz="1200"/>
            </a:lvl7pPr>
            <a:lvl8pPr marL="3657600" lvl="7" indent="-304800">
              <a:lnSpc>
                <a:spcPct val="100000"/>
              </a:lnSpc>
              <a:spcBef>
                <a:spcPts val="1600"/>
              </a:spcBef>
              <a:spcAft>
                <a:spcPts val="0"/>
              </a:spcAft>
              <a:buSzPts val="1200"/>
              <a:buChar char="○"/>
              <a:defRPr sz="1200"/>
            </a:lvl8pPr>
            <a:lvl9pPr marL="4114800" lvl="8" indent="-304800">
              <a:lnSpc>
                <a:spcPct val="100000"/>
              </a:lnSpc>
              <a:spcBef>
                <a:spcPts val="1600"/>
              </a:spcBef>
              <a:spcAft>
                <a:spcPts val="1600"/>
              </a:spcAft>
              <a:buSzPts val="1200"/>
              <a:buChar char="■"/>
              <a:defRPr sz="1200"/>
            </a:lvl9pPr>
          </a:lstStyle>
          <a:p>
            <a:endParaRPr/>
          </a:p>
        </p:txBody>
      </p:sp>
      <p:sp>
        <p:nvSpPr>
          <p:cNvPr id="22" name="Google Shape;22;p4"/>
          <p:cNvSpPr/>
          <p:nvPr/>
        </p:nvSpPr>
        <p:spPr>
          <a:xfrm rot="5400000">
            <a:off x="6381900" y="2381400"/>
            <a:ext cx="5143500" cy="3807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4"/>
          <p:cNvSpPr/>
          <p:nvPr/>
        </p:nvSpPr>
        <p:spPr>
          <a:xfrm rot="5400000">
            <a:off x="-2376300" y="2376300"/>
            <a:ext cx="5143500" cy="3909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lt1"/>
        </a:solidFill>
        <a:effectLst/>
      </p:bgPr>
    </p:bg>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670800" y="463800"/>
            <a:ext cx="4753200" cy="650700"/>
          </a:xfrm>
          <a:prstGeom prst="rect">
            <a:avLst/>
          </a:prstGeom>
        </p:spPr>
        <p:txBody>
          <a:bodyPr spcFirstLastPara="1" wrap="square" lIns="91425" tIns="91425" rIns="91425" bIns="91425" anchor="t" anchorCtr="0">
            <a:noAutofit/>
          </a:bodyPr>
          <a:lstStyle>
            <a:lvl1pPr lvl="0" algn="r" rtl="0">
              <a:spcBef>
                <a:spcPts val="0"/>
              </a:spcBef>
              <a:spcAft>
                <a:spcPts val="0"/>
              </a:spcAft>
              <a:buClr>
                <a:srgbClr val="6DC065"/>
              </a:buClr>
              <a:buSzPts val="3600"/>
              <a:buNone/>
              <a:defRPr sz="3600">
                <a:solidFill>
                  <a:srgbClr val="6DC065"/>
                </a:solidFill>
              </a:defRPr>
            </a:lvl1pPr>
            <a:lvl2pPr lvl="1"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2pPr>
            <a:lvl3pPr lvl="2"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3pPr>
            <a:lvl4pPr lvl="3"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4pPr>
            <a:lvl5pPr lvl="4"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5pPr>
            <a:lvl6pPr lvl="5"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6pPr>
            <a:lvl7pPr lvl="6"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7pPr>
            <a:lvl8pPr lvl="7"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8pPr>
            <a:lvl9pPr lvl="8" algn="ctr" rtl="0">
              <a:spcBef>
                <a:spcPts val="0"/>
              </a:spcBef>
              <a:spcAft>
                <a:spcPts val="0"/>
              </a:spcAft>
              <a:buClr>
                <a:srgbClr val="6DC065"/>
              </a:buClr>
              <a:buSzPts val="4800"/>
              <a:buFont typeface="Farro"/>
              <a:buNone/>
              <a:defRPr sz="4800">
                <a:solidFill>
                  <a:srgbClr val="6DC065"/>
                </a:solidFill>
                <a:latin typeface="Farro"/>
                <a:ea typeface="Farro"/>
                <a:cs typeface="Farro"/>
                <a:sym typeface="Farro"/>
              </a:defRPr>
            </a:lvl9pPr>
          </a:lstStyle>
          <a:p>
            <a:endParaRPr/>
          </a:p>
        </p:txBody>
      </p:sp>
      <p:sp>
        <p:nvSpPr>
          <p:cNvPr id="33" name="Google Shape;33;p6"/>
          <p:cNvSpPr/>
          <p:nvPr/>
        </p:nvSpPr>
        <p:spPr>
          <a:xfrm rot="5400000">
            <a:off x="-1828050" y="1820625"/>
            <a:ext cx="51582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43"/>
        <p:cNvGrpSpPr/>
        <p:nvPr/>
      </p:nvGrpSpPr>
      <p:grpSpPr>
        <a:xfrm>
          <a:off x="0" y="0"/>
          <a:ext cx="0" cy="0"/>
          <a:chOff x="0" y="0"/>
          <a:chExt cx="0" cy="0"/>
        </a:xfrm>
      </p:grpSpPr>
      <p:sp>
        <p:nvSpPr>
          <p:cNvPr id="44" name="Google Shape;44;p9"/>
          <p:cNvSpPr txBox="1">
            <a:spLocks noGrp="1"/>
          </p:cNvSpPr>
          <p:nvPr>
            <p:ph type="title"/>
          </p:nvPr>
        </p:nvSpPr>
        <p:spPr>
          <a:xfrm>
            <a:off x="1018900" y="2328938"/>
            <a:ext cx="4506300" cy="14823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9"/>
          <p:cNvSpPr txBox="1">
            <a:spLocks noGrp="1"/>
          </p:cNvSpPr>
          <p:nvPr>
            <p:ph type="body" idx="1"/>
          </p:nvPr>
        </p:nvSpPr>
        <p:spPr>
          <a:xfrm>
            <a:off x="4518525" y="1669088"/>
            <a:ext cx="3837000" cy="2802000"/>
          </a:xfrm>
          <a:prstGeom prst="rect">
            <a:avLst/>
          </a:prstGeom>
        </p:spPr>
        <p:txBody>
          <a:bodyPr spcFirstLastPara="1" wrap="square" lIns="91425" tIns="91425" rIns="91425" bIns="91425" anchor="ctr" anchorCtr="0">
            <a:noAutofit/>
          </a:bodyPr>
          <a:lstStyle>
            <a:lvl1pPr marL="457200" lvl="0" indent="-330200">
              <a:spcBef>
                <a:spcPts val="0"/>
              </a:spcBef>
              <a:spcAft>
                <a:spcPts val="0"/>
              </a:spcAft>
              <a:buSzPts val="1600"/>
              <a:buChar char="●"/>
              <a:defRPr/>
            </a:lvl1pPr>
            <a:lvl2pPr marL="914400" lvl="1" indent="-330200">
              <a:spcBef>
                <a:spcPts val="1600"/>
              </a:spcBef>
              <a:spcAft>
                <a:spcPts val="0"/>
              </a:spcAft>
              <a:buSzPts val="1600"/>
              <a:buChar char="○"/>
              <a:defRPr/>
            </a:lvl2pPr>
            <a:lvl3pPr marL="1371600" lvl="2" indent="-330200">
              <a:spcBef>
                <a:spcPts val="1600"/>
              </a:spcBef>
              <a:spcAft>
                <a:spcPts val="0"/>
              </a:spcAft>
              <a:buSzPts val="1600"/>
              <a:buChar char="■"/>
              <a:defRPr/>
            </a:lvl3pPr>
            <a:lvl4pPr marL="1828800" lvl="3" indent="-330200">
              <a:spcBef>
                <a:spcPts val="1600"/>
              </a:spcBef>
              <a:spcAft>
                <a:spcPts val="0"/>
              </a:spcAft>
              <a:buSzPts val="1600"/>
              <a:buChar char="●"/>
              <a:defRPr/>
            </a:lvl4pPr>
            <a:lvl5pPr marL="2286000" lvl="4" indent="-330200">
              <a:spcBef>
                <a:spcPts val="1600"/>
              </a:spcBef>
              <a:spcAft>
                <a:spcPts val="0"/>
              </a:spcAft>
              <a:buSzPts val="1600"/>
              <a:buChar char="○"/>
              <a:defRPr/>
            </a:lvl5pPr>
            <a:lvl6pPr marL="2743200" lvl="5" indent="-330200">
              <a:spcBef>
                <a:spcPts val="1600"/>
              </a:spcBef>
              <a:spcAft>
                <a:spcPts val="0"/>
              </a:spcAft>
              <a:buSzPts val="1600"/>
              <a:buChar char="■"/>
              <a:defRPr/>
            </a:lvl6pPr>
            <a:lvl7pPr marL="3200400" lvl="6" indent="-330200">
              <a:spcBef>
                <a:spcPts val="1600"/>
              </a:spcBef>
              <a:spcAft>
                <a:spcPts val="0"/>
              </a:spcAft>
              <a:buSzPts val="1600"/>
              <a:buChar char="●"/>
              <a:defRPr/>
            </a:lvl7pPr>
            <a:lvl8pPr marL="3657600" lvl="7" indent="-330200">
              <a:spcBef>
                <a:spcPts val="1600"/>
              </a:spcBef>
              <a:spcAft>
                <a:spcPts val="0"/>
              </a:spcAft>
              <a:buSzPts val="1600"/>
              <a:buChar char="○"/>
              <a:defRPr/>
            </a:lvl8pPr>
            <a:lvl9pPr marL="4114800" lvl="8" indent="-330200">
              <a:spcBef>
                <a:spcPts val="1600"/>
              </a:spcBef>
              <a:spcAft>
                <a:spcPts val="1600"/>
              </a:spcAft>
              <a:buSzPts val="1600"/>
              <a:buChar char="■"/>
              <a:defRPr/>
            </a:lvl9pPr>
          </a:lstStyle>
          <a:p>
            <a:endParaRPr/>
          </a:p>
        </p:txBody>
      </p:sp>
      <p:sp>
        <p:nvSpPr>
          <p:cNvPr id="46" name="Google Shape;46;p9"/>
          <p:cNvSpPr/>
          <p:nvPr/>
        </p:nvSpPr>
        <p:spPr>
          <a:xfrm flipH="1">
            <a:off x="2690899" y="1001671"/>
            <a:ext cx="3762207" cy="368079"/>
          </a:xfrm>
          <a:custGeom>
            <a:avLst/>
            <a:gdLst/>
            <a:ahLst/>
            <a:cxnLst/>
            <a:rect l="l" t="t" r="r" b="b"/>
            <a:pathLst>
              <a:path w="16979" h="3237" extrusionOk="0">
                <a:moveTo>
                  <a:pt x="0" y="1"/>
                </a:moveTo>
                <a:lnTo>
                  <a:pt x="0" y="3236"/>
                </a:lnTo>
                <a:lnTo>
                  <a:pt x="16979" y="3236"/>
                </a:lnTo>
                <a:lnTo>
                  <a:pt x="169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flipH="1">
            <a:off x="-7" y="455525"/>
            <a:ext cx="9144013" cy="368071"/>
          </a:xfrm>
          <a:custGeom>
            <a:avLst/>
            <a:gdLst/>
            <a:ahLst/>
            <a:cxnLst/>
            <a:rect l="l" t="t" r="r" b="b"/>
            <a:pathLst>
              <a:path w="23951" h="3237" extrusionOk="0">
                <a:moveTo>
                  <a:pt x="0" y="0"/>
                </a:moveTo>
                <a:lnTo>
                  <a:pt x="0" y="3236"/>
                </a:lnTo>
                <a:lnTo>
                  <a:pt x="23951" y="3236"/>
                </a:lnTo>
                <a:lnTo>
                  <a:pt x="239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2"/>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720000" y="1358250"/>
            <a:ext cx="7704000" cy="17172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6" name="Google Shape;56;p11"/>
          <p:cNvSpPr txBox="1">
            <a:spLocks noGrp="1"/>
          </p:cNvSpPr>
          <p:nvPr>
            <p:ph type="subTitle" idx="1"/>
          </p:nvPr>
        </p:nvSpPr>
        <p:spPr>
          <a:xfrm>
            <a:off x="1364700" y="2867625"/>
            <a:ext cx="6414600" cy="342600"/>
          </a:xfrm>
          <a:prstGeom prst="rect">
            <a:avLst/>
          </a:prstGeom>
        </p:spPr>
        <p:txBody>
          <a:bodyPr spcFirstLastPara="1" wrap="square" lIns="91425" tIns="91425" rIns="91425" bIns="91425" anchor="t" anchorCtr="0">
            <a:noAutofit/>
          </a:bodyPr>
          <a:lstStyle>
            <a:lvl1pPr lvl="0" algn="ctr">
              <a:spcBef>
                <a:spcPts val="0"/>
              </a:spcBef>
              <a:spcAft>
                <a:spcPts val="0"/>
              </a:spcAft>
              <a:buClr>
                <a:srgbClr val="FFFFFF"/>
              </a:buClr>
              <a:buSzPts val="2000"/>
              <a:buNone/>
              <a:defRPr sz="2000">
                <a:solidFill>
                  <a:srgbClr val="FFFFFF"/>
                </a:solidFill>
              </a:defRPr>
            </a:lvl1pPr>
            <a:lvl2pPr lvl="1" algn="ctr">
              <a:spcBef>
                <a:spcPts val="1600"/>
              </a:spcBef>
              <a:spcAft>
                <a:spcPts val="0"/>
              </a:spcAft>
              <a:buClr>
                <a:srgbClr val="FFFFFF"/>
              </a:buClr>
              <a:buSzPts val="2000"/>
              <a:buNone/>
              <a:defRPr sz="2000">
                <a:solidFill>
                  <a:srgbClr val="FFFFFF"/>
                </a:solidFill>
              </a:defRPr>
            </a:lvl2pPr>
            <a:lvl3pPr lvl="2" algn="ctr">
              <a:spcBef>
                <a:spcPts val="1600"/>
              </a:spcBef>
              <a:spcAft>
                <a:spcPts val="0"/>
              </a:spcAft>
              <a:buClr>
                <a:srgbClr val="FFFFFF"/>
              </a:buClr>
              <a:buSzPts val="2000"/>
              <a:buNone/>
              <a:defRPr sz="2000">
                <a:solidFill>
                  <a:srgbClr val="FFFFFF"/>
                </a:solidFill>
              </a:defRPr>
            </a:lvl3pPr>
            <a:lvl4pPr lvl="3" algn="ctr">
              <a:spcBef>
                <a:spcPts val="1600"/>
              </a:spcBef>
              <a:spcAft>
                <a:spcPts val="0"/>
              </a:spcAft>
              <a:buClr>
                <a:srgbClr val="FFFFFF"/>
              </a:buClr>
              <a:buSzPts val="2000"/>
              <a:buNone/>
              <a:defRPr sz="2000">
                <a:solidFill>
                  <a:srgbClr val="FFFFFF"/>
                </a:solidFill>
              </a:defRPr>
            </a:lvl4pPr>
            <a:lvl5pPr lvl="4" algn="ctr">
              <a:spcBef>
                <a:spcPts val="1600"/>
              </a:spcBef>
              <a:spcAft>
                <a:spcPts val="0"/>
              </a:spcAft>
              <a:buClr>
                <a:srgbClr val="FFFFFF"/>
              </a:buClr>
              <a:buSzPts val="2000"/>
              <a:buNone/>
              <a:defRPr sz="2000">
                <a:solidFill>
                  <a:srgbClr val="FFFFFF"/>
                </a:solidFill>
              </a:defRPr>
            </a:lvl5pPr>
            <a:lvl6pPr lvl="5" algn="ctr">
              <a:spcBef>
                <a:spcPts val="1600"/>
              </a:spcBef>
              <a:spcAft>
                <a:spcPts val="0"/>
              </a:spcAft>
              <a:buClr>
                <a:srgbClr val="FFFFFF"/>
              </a:buClr>
              <a:buSzPts val="2000"/>
              <a:buNone/>
              <a:defRPr sz="2000">
                <a:solidFill>
                  <a:srgbClr val="FFFFFF"/>
                </a:solidFill>
              </a:defRPr>
            </a:lvl6pPr>
            <a:lvl7pPr lvl="6" algn="ctr">
              <a:spcBef>
                <a:spcPts val="1600"/>
              </a:spcBef>
              <a:spcAft>
                <a:spcPts val="0"/>
              </a:spcAft>
              <a:buClr>
                <a:srgbClr val="FFFFFF"/>
              </a:buClr>
              <a:buSzPts val="2000"/>
              <a:buNone/>
              <a:defRPr sz="2000">
                <a:solidFill>
                  <a:srgbClr val="FFFFFF"/>
                </a:solidFill>
              </a:defRPr>
            </a:lvl7pPr>
            <a:lvl8pPr lvl="7" algn="ctr">
              <a:spcBef>
                <a:spcPts val="1600"/>
              </a:spcBef>
              <a:spcAft>
                <a:spcPts val="0"/>
              </a:spcAft>
              <a:buClr>
                <a:srgbClr val="FFFFFF"/>
              </a:buClr>
              <a:buSzPts val="2000"/>
              <a:buNone/>
              <a:defRPr sz="2000">
                <a:solidFill>
                  <a:srgbClr val="FFFFFF"/>
                </a:solidFill>
              </a:defRPr>
            </a:lvl8pPr>
            <a:lvl9pPr lvl="8" algn="ctr">
              <a:spcBef>
                <a:spcPts val="1600"/>
              </a:spcBef>
              <a:spcAft>
                <a:spcPts val="1600"/>
              </a:spcAft>
              <a:buClr>
                <a:srgbClr val="FFFFFF"/>
              </a:buClr>
              <a:buSzPts val="2000"/>
              <a:buNone/>
              <a:defRPr sz="2000">
                <a:solidFill>
                  <a:srgbClr val="FFFFFF"/>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7"/>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CUSTOM_2">
    <p:spTree>
      <p:nvGrpSpPr>
        <p:cNvPr id="1" name="Shape 86"/>
        <p:cNvGrpSpPr/>
        <p:nvPr/>
      </p:nvGrpSpPr>
      <p:grpSpPr>
        <a:xfrm>
          <a:off x="0" y="0"/>
          <a:ext cx="0" cy="0"/>
          <a:chOff x="0" y="0"/>
          <a:chExt cx="0" cy="0"/>
        </a:xfrm>
      </p:grpSpPr>
      <p:sp>
        <p:nvSpPr>
          <p:cNvPr id="87" name="Google Shape;87;p20"/>
          <p:cNvSpPr/>
          <p:nvPr/>
        </p:nvSpPr>
        <p:spPr>
          <a:xfrm>
            <a:off x="-150" y="0"/>
            <a:ext cx="91440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0"/>
          <p:cNvSpPr txBox="1">
            <a:spLocks noGrp="1"/>
          </p:cNvSpPr>
          <p:nvPr>
            <p:ph type="title"/>
          </p:nvPr>
        </p:nvSpPr>
        <p:spPr>
          <a:xfrm>
            <a:off x="2195400" y="463800"/>
            <a:ext cx="4753200" cy="6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3600"/>
              <a:buNone/>
              <a:defRPr sz="3600">
                <a:solidFill>
                  <a:schemeClr val="lt1"/>
                </a:solidFill>
              </a:defRPr>
            </a:lvl1pPr>
            <a:lvl2pPr lvl="1"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2pPr>
            <a:lvl3pPr lvl="2"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3pPr>
            <a:lvl4pPr lvl="3"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4pPr>
            <a:lvl5pPr lvl="4"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5pPr>
            <a:lvl6pPr lvl="5"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6pPr>
            <a:lvl7pPr lvl="6"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7pPr>
            <a:lvl8pPr lvl="7"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8pPr>
            <a:lvl9pPr lvl="8" algn="ctr"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9pPr>
          </a:lstStyle>
          <a:p>
            <a:endParaRPr/>
          </a:p>
        </p:txBody>
      </p:sp>
      <p:sp>
        <p:nvSpPr>
          <p:cNvPr id="89" name="Google Shape;89;p20"/>
          <p:cNvSpPr txBox="1">
            <a:spLocks noGrp="1"/>
          </p:cNvSpPr>
          <p:nvPr>
            <p:ph type="subTitle" idx="1"/>
          </p:nvPr>
        </p:nvSpPr>
        <p:spPr>
          <a:xfrm>
            <a:off x="862950" y="220125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90" name="Google Shape;90;p20"/>
          <p:cNvSpPr txBox="1">
            <a:spLocks noGrp="1"/>
          </p:cNvSpPr>
          <p:nvPr>
            <p:ph type="subTitle" idx="2"/>
          </p:nvPr>
        </p:nvSpPr>
        <p:spPr>
          <a:xfrm>
            <a:off x="862950" y="253365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91" name="Google Shape;91;p20"/>
          <p:cNvSpPr txBox="1">
            <a:spLocks noGrp="1"/>
          </p:cNvSpPr>
          <p:nvPr>
            <p:ph type="subTitle" idx="3"/>
          </p:nvPr>
        </p:nvSpPr>
        <p:spPr>
          <a:xfrm>
            <a:off x="3516000" y="220125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92" name="Google Shape;92;p20"/>
          <p:cNvSpPr txBox="1">
            <a:spLocks noGrp="1"/>
          </p:cNvSpPr>
          <p:nvPr>
            <p:ph type="subTitle" idx="4"/>
          </p:nvPr>
        </p:nvSpPr>
        <p:spPr>
          <a:xfrm>
            <a:off x="3516000" y="253365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93" name="Google Shape;93;p20"/>
          <p:cNvSpPr txBox="1">
            <a:spLocks noGrp="1"/>
          </p:cNvSpPr>
          <p:nvPr>
            <p:ph type="subTitle" idx="5"/>
          </p:nvPr>
        </p:nvSpPr>
        <p:spPr>
          <a:xfrm>
            <a:off x="6169050" y="220125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94" name="Google Shape;94;p20"/>
          <p:cNvSpPr txBox="1">
            <a:spLocks noGrp="1"/>
          </p:cNvSpPr>
          <p:nvPr>
            <p:ph type="subTitle" idx="6"/>
          </p:nvPr>
        </p:nvSpPr>
        <p:spPr>
          <a:xfrm>
            <a:off x="6169050" y="253365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95" name="Google Shape;95;p20"/>
          <p:cNvSpPr txBox="1">
            <a:spLocks noGrp="1"/>
          </p:cNvSpPr>
          <p:nvPr>
            <p:ph type="subTitle" idx="7"/>
          </p:nvPr>
        </p:nvSpPr>
        <p:spPr>
          <a:xfrm>
            <a:off x="862950" y="370620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96" name="Google Shape;96;p20"/>
          <p:cNvSpPr txBox="1">
            <a:spLocks noGrp="1"/>
          </p:cNvSpPr>
          <p:nvPr>
            <p:ph type="subTitle" idx="8"/>
          </p:nvPr>
        </p:nvSpPr>
        <p:spPr>
          <a:xfrm>
            <a:off x="862950" y="403860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97" name="Google Shape;97;p20"/>
          <p:cNvSpPr txBox="1">
            <a:spLocks noGrp="1"/>
          </p:cNvSpPr>
          <p:nvPr>
            <p:ph type="subTitle" idx="9"/>
          </p:nvPr>
        </p:nvSpPr>
        <p:spPr>
          <a:xfrm>
            <a:off x="3516000" y="370620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98" name="Google Shape;98;p20"/>
          <p:cNvSpPr txBox="1">
            <a:spLocks noGrp="1"/>
          </p:cNvSpPr>
          <p:nvPr>
            <p:ph type="subTitle" idx="13"/>
          </p:nvPr>
        </p:nvSpPr>
        <p:spPr>
          <a:xfrm>
            <a:off x="3516000" y="403860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99" name="Google Shape;99;p20"/>
          <p:cNvSpPr txBox="1">
            <a:spLocks noGrp="1"/>
          </p:cNvSpPr>
          <p:nvPr>
            <p:ph type="subTitle" idx="14"/>
          </p:nvPr>
        </p:nvSpPr>
        <p:spPr>
          <a:xfrm>
            <a:off x="6169050" y="3706200"/>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00" name="Google Shape;100;p20"/>
          <p:cNvSpPr txBox="1">
            <a:spLocks noGrp="1"/>
          </p:cNvSpPr>
          <p:nvPr>
            <p:ph type="subTitle" idx="15"/>
          </p:nvPr>
        </p:nvSpPr>
        <p:spPr>
          <a:xfrm>
            <a:off x="6169050" y="4038600"/>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xfrm>
            <a:off x="720000" y="463800"/>
            <a:ext cx="4753200" cy="663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6DC065"/>
              </a:buClr>
              <a:buSzPts val="3600"/>
              <a:buNone/>
              <a:defRPr sz="3600">
                <a:solidFill>
                  <a:srgbClr val="6DC065"/>
                </a:solidFill>
              </a:defRPr>
            </a:lvl1pPr>
            <a:lvl2pPr lvl="1"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2pPr>
            <a:lvl3pPr lvl="2"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3pPr>
            <a:lvl4pPr lvl="3"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4pPr>
            <a:lvl5pPr lvl="4"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5pPr>
            <a:lvl6pPr lvl="5"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6pPr>
            <a:lvl7pPr lvl="6"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7pPr>
            <a:lvl8pPr lvl="7"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8pPr>
            <a:lvl9pPr lvl="8" rtl="0">
              <a:spcBef>
                <a:spcPts val="0"/>
              </a:spcBef>
              <a:spcAft>
                <a:spcPts val="0"/>
              </a:spcAft>
              <a:buClr>
                <a:srgbClr val="6DC065"/>
              </a:buClr>
              <a:buSzPts val="2800"/>
              <a:buFont typeface="Farro"/>
              <a:buNone/>
              <a:defRPr>
                <a:solidFill>
                  <a:srgbClr val="6DC065"/>
                </a:solidFill>
                <a:latin typeface="Farro"/>
                <a:ea typeface="Farro"/>
                <a:cs typeface="Farro"/>
                <a:sym typeface="Farro"/>
              </a:defRPr>
            </a:lvl9pPr>
          </a:lstStyle>
          <a:p>
            <a:endParaRPr/>
          </a:p>
        </p:txBody>
      </p:sp>
      <p:sp>
        <p:nvSpPr>
          <p:cNvPr id="114" name="Google Shape;114;p22"/>
          <p:cNvSpPr txBox="1">
            <a:spLocks noGrp="1"/>
          </p:cNvSpPr>
          <p:nvPr>
            <p:ph type="title" idx="2" hasCustomPrompt="1"/>
          </p:nvPr>
        </p:nvSpPr>
        <p:spPr>
          <a:xfrm>
            <a:off x="720000" y="1239250"/>
            <a:ext cx="1733400" cy="8493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sz="42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r>
              <a:t>xx%</a:t>
            </a:r>
          </a:p>
        </p:txBody>
      </p:sp>
      <p:sp>
        <p:nvSpPr>
          <p:cNvPr id="115" name="Google Shape;115;p22"/>
          <p:cNvSpPr txBox="1">
            <a:spLocks noGrp="1"/>
          </p:cNvSpPr>
          <p:nvPr>
            <p:ph type="subTitle" idx="1"/>
          </p:nvPr>
        </p:nvSpPr>
        <p:spPr>
          <a:xfrm>
            <a:off x="720000" y="1867900"/>
            <a:ext cx="2923500" cy="332400"/>
          </a:xfrm>
          <a:prstGeom prst="rect">
            <a:avLst/>
          </a:prstGeom>
        </p:spPr>
        <p:txBody>
          <a:bodyPr spcFirstLastPara="1" wrap="square" lIns="91425" tIns="91425" rIns="91425" bIns="91425" anchor="t" anchorCtr="0">
            <a:noAutofit/>
          </a:bodyPr>
          <a:lstStyle>
            <a:lvl1pPr lvl="0">
              <a:spcBef>
                <a:spcPts val="0"/>
              </a:spcBef>
              <a:spcAft>
                <a:spcPts val="0"/>
              </a:spcAft>
              <a:buNone/>
              <a:defRPr sz="2000">
                <a:solidFill>
                  <a:srgbClr val="6DC065"/>
                </a:solidFill>
                <a:latin typeface="Farro"/>
                <a:ea typeface="Farro"/>
                <a:cs typeface="Farro"/>
                <a:sym typeface="Farro"/>
              </a:defRPr>
            </a:lvl1pPr>
            <a:lvl2pPr lvl="1">
              <a:spcBef>
                <a:spcPts val="1600"/>
              </a:spcBef>
              <a:spcAft>
                <a:spcPts val="0"/>
              </a:spcAft>
              <a:buNone/>
              <a:defRPr sz="2000">
                <a:solidFill>
                  <a:srgbClr val="6DC065"/>
                </a:solidFill>
                <a:latin typeface="Farro"/>
                <a:ea typeface="Farro"/>
                <a:cs typeface="Farro"/>
                <a:sym typeface="Farro"/>
              </a:defRPr>
            </a:lvl2pPr>
            <a:lvl3pPr lvl="2">
              <a:spcBef>
                <a:spcPts val="1600"/>
              </a:spcBef>
              <a:spcAft>
                <a:spcPts val="0"/>
              </a:spcAft>
              <a:buNone/>
              <a:defRPr sz="2000">
                <a:solidFill>
                  <a:srgbClr val="6DC065"/>
                </a:solidFill>
                <a:latin typeface="Farro"/>
                <a:ea typeface="Farro"/>
                <a:cs typeface="Farro"/>
                <a:sym typeface="Farro"/>
              </a:defRPr>
            </a:lvl3pPr>
            <a:lvl4pPr lvl="3">
              <a:spcBef>
                <a:spcPts val="1600"/>
              </a:spcBef>
              <a:spcAft>
                <a:spcPts val="0"/>
              </a:spcAft>
              <a:buNone/>
              <a:defRPr sz="2000">
                <a:solidFill>
                  <a:srgbClr val="6DC065"/>
                </a:solidFill>
                <a:latin typeface="Farro"/>
                <a:ea typeface="Farro"/>
                <a:cs typeface="Farro"/>
                <a:sym typeface="Farro"/>
              </a:defRPr>
            </a:lvl4pPr>
            <a:lvl5pPr lvl="4">
              <a:spcBef>
                <a:spcPts val="1600"/>
              </a:spcBef>
              <a:spcAft>
                <a:spcPts val="0"/>
              </a:spcAft>
              <a:buNone/>
              <a:defRPr sz="2000">
                <a:solidFill>
                  <a:srgbClr val="6DC065"/>
                </a:solidFill>
                <a:latin typeface="Farro"/>
                <a:ea typeface="Farro"/>
                <a:cs typeface="Farro"/>
                <a:sym typeface="Farro"/>
              </a:defRPr>
            </a:lvl5pPr>
            <a:lvl6pPr lvl="5">
              <a:spcBef>
                <a:spcPts val="1600"/>
              </a:spcBef>
              <a:spcAft>
                <a:spcPts val="0"/>
              </a:spcAft>
              <a:buNone/>
              <a:defRPr sz="2000">
                <a:solidFill>
                  <a:srgbClr val="6DC065"/>
                </a:solidFill>
                <a:latin typeface="Farro"/>
                <a:ea typeface="Farro"/>
                <a:cs typeface="Farro"/>
                <a:sym typeface="Farro"/>
              </a:defRPr>
            </a:lvl6pPr>
            <a:lvl7pPr lvl="6">
              <a:spcBef>
                <a:spcPts val="1600"/>
              </a:spcBef>
              <a:spcAft>
                <a:spcPts val="0"/>
              </a:spcAft>
              <a:buNone/>
              <a:defRPr sz="2000">
                <a:solidFill>
                  <a:srgbClr val="6DC065"/>
                </a:solidFill>
                <a:latin typeface="Farro"/>
                <a:ea typeface="Farro"/>
                <a:cs typeface="Farro"/>
                <a:sym typeface="Farro"/>
              </a:defRPr>
            </a:lvl7pPr>
            <a:lvl8pPr lvl="7">
              <a:spcBef>
                <a:spcPts val="1600"/>
              </a:spcBef>
              <a:spcAft>
                <a:spcPts val="0"/>
              </a:spcAft>
              <a:buNone/>
              <a:defRPr sz="2000">
                <a:solidFill>
                  <a:srgbClr val="6DC065"/>
                </a:solidFill>
                <a:latin typeface="Farro"/>
                <a:ea typeface="Farro"/>
                <a:cs typeface="Farro"/>
                <a:sym typeface="Farro"/>
              </a:defRPr>
            </a:lvl8pPr>
            <a:lvl9pPr lvl="8">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16" name="Google Shape;116;p22"/>
          <p:cNvSpPr txBox="1">
            <a:spLocks noGrp="1"/>
          </p:cNvSpPr>
          <p:nvPr>
            <p:ph type="subTitle" idx="3"/>
          </p:nvPr>
        </p:nvSpPr>
        <p:spPr>
          <a:xfrm>
            <a:off x="720000" y="2200300"/>
            <a:ext cx="25671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atin typeface="Didact Gothic"/>
                <a:ea typeface="Didact Gothic"/>
                <a:cs typeface="Didact Gothic"/>
                <a:sym typeface="Didact Gothic"/>
              </a:defRPr>
            </a:lvl1pPr>
            <a:lvl2pPr lvl="1" rtl="0">
              <a:lnSpc>
                <a:spcPct val="100000"/>
              </a:lnSpc>
              <a:spcBef>
                <a:spcPts val="1600"/>
              </a:spcBef>
              <a:spcAft>
                <a:spcPts val="0"/>
              </a:spcAft>
              <a:buNone/>
              <a:defRPr>
                <a:latin typeface="Didact Gothic"/>
                <a:ea typeface="Didact Gothic"/>
                <a:cs typeface="Didact Gothic"/>
                <a:sym typeface="Didact Gothic"/>
              </a:defRPr>
            </a:lvl2pPr>
            <a:lvl3pPr lvl="2" rtl="0">
              <a:lnSpc>
                <a:spcPct val="100000"/>
              </a:lnSpc>
              <a:spcBef>
                <a:spcPts val="1600"/>
              </a:spcBef>
              <a:spcAft>
                <a:spcPts val="0"/>
              </a:spcAft>
              <a:buNone/>
              <a:defRPr>
                <a:latin typeface="Didact Gothic"/>
                <a:ea typeface="Didact Gothic"/>
                <a:cs typeface="Didact Gothic"/>
                <a:sym typeface="Didact Gothic"/>
              </a:defRPr>
            </a:lvl3pPr>
            <a:lvl4pPr lvl="3" rtl="0">
              <a:lnSpc>
                <a:spcPct val="100000"/>
              </a:lnSpc>
              <a:spcBef>
                <a:spcPts val="1600"/>
              </a:spcBef>
              <a:spcAft>
                <a:spcPts val="0"/>
              </a:spcAft>
              <a:buNone/>
              <a:defRPr>
                <a:latin typeface="Didact Gothic"/>
                <a:ea typeface="Didact Gothic"/>
                <a:cs typeface="Didact Gothic"/>
                <a:sym typeface="Didact Gothic"/>
              </a:defRPr>
            </a:lvl4pPr>
            <a:lvl5pPr lvl="4" rtl="0">
              <a:lnSpc>
                <a:spcPct val="100000"/>
              </a:lnSpc>
              <a:spcBef>
                <a:spcPts val="1600"/>
              </a:spcBef>
              <a:spcAft>
                <a:spcPts val="0"/>
              </a:spcAft>
              <a:buNone/>
              <a:defRPr>
                <a:latin typeface="Didact Gothic"/>
                <a:ea typeface="Didact Gothic"/>
                <a:cs typeface="Didact Gothic"/>
                <a:sym typeface="Didact Gothic"/>
              </a:defRPr>
            </a:lvl5pPr>
            <a:lvl6pPr lvl="5" rtl="0">
              <a:lnSpc>
                <a:spcPct val="100000"/>
              </a:lnSpc>
              <a:spcBef>
                <a:spcPts val="1600"/>
              </a:spcBef>
              <a:spcAft>
                <a:spcPts val="0"/>
              </a:spcAft>
              <a:buNone/>
              <a:defRPr>
                <a:latin typeface="Didact Gothic"/>
                <a:ea typeface="Didact Gothic"/>
                <a:cs typeface="Didact Gothic"/>
                <a:sym typeface="Didact Gothic"/>
              </a:defRPr>
            </a:lvl6pPr>
            <a:lvl7pPr lvl="6" rtl="0">
              <a:lnSpc>
                <a:spcPct val="100000"/>
              </a:lnSpc>
              <a:spcBef>
                <a:spcPts val="1600"/>
              </a:spcBef>
              <a:spcAft>
                <a:spcPts val="0"/>
              </a:spcAft>
              <a:buNone/>
              <a:defRPr>
                <a:latin typeface="Didact Gothic"/>
                <a:ea typeface="Didact Gothic"/>
                <a:cs typeface="Didact Gothic"/>
                <a:sym typeface="Didact Gothic"/>
              </a:defRPr>
            </a:lvl7pPr>
            <a:lvl8pPr lvl="7" rtl="0">
              <a:lnSpc>
                <a:spcPct val="100000"/>
              </a:lnSpc>
              <a:spcBef>
                <a:spcPts val="1600"/>
              </a:spcBef>
              <a:spcAft>
                <a:spcPts val="0"/>
              </a:spcAft>
              <a:buNone/>
              <a:defRPr>
                <a:latin typeface="Didact Gothic"/>
                <a:ea typeface="Didact Gothic"/>
                <a:cs typeface="Didact Gothic"/>
                <a:sym typeface="Didact Gothic"/>
              </a:defRPr>
            </a:lvl8pPr>
            <a:lvl9pPr lvl="8" rtl="0">
              <a:lnSpc>
                <a:spcPct val="100000"/>
              </a:lnSpc>
              <a:spcBef>
                <a:spcPts val="1600"/>
              </a:spcBef>
              <a:spcAft>
                <a:spcPts val="1600"/>
              </a:spcAft>
              <a:buNone/>
              <a:defRPr>
                <a:latin typeface="Didact Gothic"/>
                <a:ea typeface="Didact Gothic"/>
                <a:cs typeface="Didact Gothic"/>
                <a:sym typeface="Didact Gothic"/>
              </a:defRPr>
            </a:lvl9pPr>
          </a:lstStyle>
          <a:p>
            <a:endParaRPr/>
          </a:p>
        </p:txBody>
      </p:sp>
      <p:sp>
        <p:nvSpPr>
          <p:cNvPr id="117" name="Google Shape;117;p22"/>
          <p:cNvSpPr txBox="1">
            <a:spLocks noGrp="1"/>
          </p:cNvSpPr>
          <p:nvPr>
            <p:ph type="title" idx="4" hasCustomPrompt="1"/>
          </p:nvPr>
        </p:nvSpPr>
        <p:spPr>
          <a:xfrm>
            <a:off x="4419600" y="1239250"/>
            <a:ext cx="1733400" cy="8493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sz="42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r>
              <a:t>xx%</a:t>
            </a:r>
          </a:p>
        </p:txBody>
      </p:sp>
      <p:sp>
        <p:nvSpPr>
          <p:cNvPr id="118" name="Google Shape;118;p22"/>
          <p:cNvSpPr txBox="1">
            <a:spLocks noGrp="1"/>
          </p:cNvSpPr>
          <p:nvPr>
            <p:ph type="subTitle" idx="5"/>
          </p:nvPr>
        </p:nvSpPr>
        <p:spPr>
          <a:xfrm>
            <a:off x="4419600" y="1867900"/>
            <a:ext cx="27822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19" name="Google Shape;119;p22"/>
          <p:cNvSpPr txBox="1">
            <a:spLocks noGrp="1"/>
          </p:cNvSpPr>
          <p:nvPr>
            <p:ph type="subTitle" idx="6"/>
          </p:nvPr>
        </p:nvSpPr>
        <p:spPr>
          <a:xfrm>
            <a:off x="4419600" y="2200300"/>
            <a:ext cx="25671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atin typeface="Didact Gothic"/>
                <a:ea typeface="Didact Gothic"/>
                <a:cs typeface="Didact Gothic"/>
                <a:sym typeface="Didact Gothic"/>
              </a:defRPr>
            </a:lvl1pPr>
            <a:lvl2pPr lvl="1" rtl="0">
              <a:lnSpc>
                <a:spcPct val="100000"/>
              </a:lnSpc>
              <a:spcBef>
                <a:spcPts val="1600"/>
              </a:spcBef>
              <a:spcAft>
                <a:spcPts val="0"/>
              </a:spcAft>
              <a:buNone/>
              <a:defRPr>
                <a:latin typeface="Didact Gothic"/>
                <a:ea typeface="Didact Gothic"/>
                <a:cs typeface="Didact Gothic"/>
                <a:sym typeface="Didact Gothic"/>
              </a:defRPr>
            </a:lvl2pPr>
            <a:lvl3pPr lvl="2" rtl="0">
              <a:lnSpc>
                <a:spcPct val="100000"/>
              </a:lnSpc>
              <a:spcBef>
                <a:spcPts val="1600"/>
              </a:spcBef>
              <a:spcAft>
                <a:spcPts val="0"/>
              </a:spcAft>
              <a:buNone/>
              <a:defRPr>
                <a:latin typeface="Didact Gothic"/>
                <a:ea typeface="Didact Gothic"/>
                <a:cs typeface="Didact Gothic"/>
                <a:sym typeface="Didact Gothic"/>
              </a:defRPr>
            </a:lvl3pPr>
            <a:lvl4pPr lvl="3" rtl="0">
              <a:lnSpc>
                <a:spcPct val="100000"/>
              </a:lnSpc>
              <a:spcBef>
                <a:spcPts val="1600"/>
              </a:spcBef>
              <a:spcAft>
                <a:spcPts val="0"/>
              </a:spcAft>
              <a:buNone/>
              <a:defRPr>
                <a:latin typeface="Didact Gothic"/>
                <a:ea typeface="Didact Gothic"/>
                <a:cs typeface="Didact Gothic"/>
                <a:sym typeface="Didact Gothic"/>
              </a:defRPr>
            </a:lvl4pPr>
            <a:lvl5pPr lvl="4" rtl="0">
              <a:lnSpc>
                <a:spcPct val="100000"/>
              </a:lnSpc>
              <a:spcBef>
                <a:spcPts val="1600"/>
              </a:spcBef>
              <a:spcAft>
                <a:spcPts val="0"/>
              </a:spcAft>
              <a:buNone/>
              <a:defRPr>
                <a:latin typeface="Didact Gothic"/>
                <a:ea typeface="Didact Gothic"/>
                <a:cs typeface="Didact Gothic"/>
                <a:sym typeface="Didact Gothic"/>
              </a:defRPr>
            </a:lvl5pPr>
            <a:lvl6pPr lvl="5" rtl="0">
              <a:lnSpc>
                <a:spcPct val="100000"/>
              </a:lnSpc>
              <a:spcBef>
                <a:spcPts val="1600"/>
              </a:spcBef>
              <a:spcAft>
                <a:spcPts val="0"/>
              </a:spcAft>
              <a:buNone/>
              <a:defRPr>
                <a:latin typeface="Didact Gothic"/>
                <a:ea typeface="Didact Gothic"/>
                <a:cs typeface="Didact Gothic"/>
                <a:sym typeface="Didact Gothic"/>
              </a:defRPr>
            </a:lvl6pPr>
            <a:lvl7pPr lvl="6" rtl="0">
              <a:lnSpc>
                <a:spcPct val="100000"/>
              </a:lnSpc>
              <a:spcBef>
                <a:spcPts val="1600"/>
              </a:spcBef>
              <a:spcAft>
                <a:spcPts val="0"/>
              </a:spcAft>
              <a:buNone/>
              <a:defRPr>
                <a:latin typeface="Didact Gothic"/>
                <a:ea typeface="Didact Gothic"/>
                <a:cs typeface="Didact Gothic"/>
                <a:sym typeface="Didact Gothic"/>
              </a:defRPr>
            </a:lvl7pPr>
            <a:lvl8pPr lvl="7" rtl="0">
              <a:lnSpc>
                <a:spcPct val="100000"/>
              </a:lnSpc>
              <a:spcBef>
                <a:spcPts val="1600"/>
              </a:spcBef>
              <a:spcAft>
                <a:spcPts val="0"/>
              </a:spcAft>
              <a:buNone/>
              <a:defRPr>
                <a:latin typeface="Didact Gothic"/>
                <a:ea typeface="Didact Gothic"/>
                <a:cs typeface="Didact Gothic"/>
                <a:sym typeface="Didact Gothic"/>
              </a:defRPr>
            </a:lvl8pPr>
            <a:lvl9pPr lvl="8" rtl="0">
              <a:lnSpc>
                <a:spcPct val="100000"/>
              </a:lnSpc>
              <a:spcBef>
                <a:spcPts val="1600"/>
              </a:spcBef>
              <a:spcAft>
                <a:spcPts val="1600"/>
              </a:spcAft>
              <a:buNone/>
              <a:defRPr>
                <a:latin typeface="Didact Gothic"/>
                <a:ea typeface="Didact Gothic"/>
                <a:cs typeface="Didact Gothic"/>
                <a:sym typeface="Didact Gothic"/>
              </a:defRPr>
            </a:lvl9pPr>
          </a:lstStyle>
          <a:p>
            <a:endParaRPr/>
          </a:p>
        </p:txBody>
      </p:sp>
      <p:sp>
        <p:nvSpPr>
          <p:cNvPr id="120" name="Google Shape;120;p22"/>
          <p:cNvSpPr txBox="1">
            <a:spLocks noGrp="1"/>
          </p:cNvSpPr>
          <p:nvPr>
            <p:ph type="title" idx="7" hasCustomPrompt="1"/>
          </p:nvPr>
        </p:nvSpPr>
        <p:spPr>
          <a:xfrm>
            <a:off x="720000" y="2998225"/>
            <a:ext cx="1733400" cy="8493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sz="42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r>
              <a:t>xx%</a:t>
            </a:r>
          </a:p>
        </p:txBody>
      </p:sp>
      <p:sp>
        <p:nvSpPr>
          <p:cNvPr id="121" name="Google Shape;121;p22"/>
          <p:cNvSpPr txBox="1">
            <a:spLocks noGrp="1"/>
          </p:cNvSpPr>
          <p:nvPr>
            <p:ph type="subTitle" idx="8"/>
          </p:nvPr>
        </p:nvSpPr>
        <p:spPr>
          <a:xfrm>
            <a:off x="720000" y="3626875"/>
            <a:ext cx="27822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22" name="Google Shape;122;p22"/>
          <p:cNvSpPr txBox="1">
            <a:spLocks noGrp="1"/>
          </p:cNvSpPr>
          <p:nvPr>
            <p:ph type="subTitle" idx="9"/>
          </p:nvPr>
        </p:nvSpPr>
        <p:spPr>
          <a:xfrm>
            <a:off x="720000" y="3959275"/>
            <a:ext cx="25671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atin typeface="Didact Gothic"/>
                <a:ea typeface="Didact Gothic"/>
                <a:cs typeface="Didact Gothic"/>
                <a:sym typeface="Didact Gothic"/>
              </a:defRPr>
            </a:lvl1pPr>
            <a:lvl2pPr lvl="1" rtl="0">
              <a:lnSpc>
                <a:spcPct val="100000"/>
              </a:lnSpc>
              <a:spcBef>
                <a:spcPts val="1600"/>
              </a:spcBef>
              <a:spcAft>
                <a:spcPts val="0"/>
              </a:spcAft>
              <a:buNone/>
              <a:defRPr>
                <a:latin typeface="Didact Gothic"/>
                <a:ea typeface="Didact Gothic"/>
                <a:cs typeface="Didact Gothic"/>
                <a:sym typeface="Didact Gothic"/>
              </a:defRPr>
            </a:lvl2pPr>
            <a:lvl3pPr lvl="2" rtl="0">
              <a:lnSpc>
                <a:spcPct val="100000"/>
              </a:lnSpc>
              <a:spcBef>
                <a:spcPts val="1600"/>
              </a:spcBef>
              <a:spcAft>
                <a:spcPts val="0"/>
              </a:spcAft>
              <a:buNone/>
              <a:defRPr>
                <a:latin typeface="Didact Gothic"/>
                <a:ea typeface="Didact Gothic"/>
                <a:cs typeface="Didact Gothic"/>
                <a:sym typeface="Didact Gothic"/>
              </a:defRPr>
            </a:lvl3pPr>
            <a:lvl4pPr lvl="3" rtl="0">
              <a:lnSpc>
                <a:spcPct val="100000"/>
              </a:lnSpc>
              <a:spcBef>
                <a:spcPts val="1600"/>
              </a:spcBef>
              <a:spcAft>
                <a:spcPts val="0"/>
              </a:spcAft>
              <a:buNone/>
              <a:defRPr>
                <a:latin typeface="Didact Gothic"/>
                <a:ea typeface="Didact Gothic"/>
                <a:cs typeface="Didact Gothic"/>
                <a:sym typeface="Didact Gothic"/>
              </a:defRPr>
            </a:lvl4pPr>
            <a:lvl5pPr lvl="4" rtl="0">
              <a:lnSpc>
                <a:spcPct val="100000"/>
              </a:lnSpc>
              <a:spcBef>
                <a:spcPts val="1600"/>
              </a:spcBef>
              <a:spcAft>
                <a:spcPts val="0"/>
              </a:spcAft>
              <a:buNone/>
              <a:defRPr>
                <a:latin typeface="Didact Gothic"/>
                <a:ea typeface="Didact Gothic"/>
                <a:cs typeface="Didact Gothic"/>
                <a:sym typeface="Didact Gothic"/>
              </a:defRPr>
            </a:lvl5pPr>
            <a:lvl6pPr lvl="5" rtl="0">
              <a:lnSpc>
                <a:spcPct val="100000"/>
              </a:lnSpc>
              <a:spcBef>
                <a:spcPts val="1600"/>
              </a:spcBef>
              <a:spcAft>
                <a:spcPts val="0"/>
              </a:spcAft>
              <a:buNone/>
              <a:defRPr>
                <a:latin typeface="Didact Gothic"/>
                <a:ea typeface="Didact Gothic"/>
                <a:cs typeface="Didact Gothic"/>
                <a:sym typeface="Didact Gothic"/>
              </a:defRPr>
            </a:lvl6pPr>
            <a:lvl7pPr lvl="6" rtl="0">
              <a:lnSpc>
                <a:spcPct val="100000"/>
              </a:lnSpc>
              <a:spcBef>
                <a:spcPts val="1600"/>
              </a:spcBef>
              <a:spcAft>
                <a:spcPts val="0"/>
              </a:spcAft>
              <a:buNone/>
              <a:defRPr>
                <a:latin typeface="Didact Gothic"/>
                <a:ea typeface="Didact Gothic"/>
                <a:cs typeface="Didact Gothic"/>
                <a:sym typeface="Didact Gothic"/>
              </a:defRPr>
            </a:lvl7pPr>
            <a:lvl8pPr lvl="7" rtl="0">
              <a:lnSpc>
                <a:spcPct val="100000"/>
              </a:lnSpc>
              <a:spcBef>
                <a:spcPts val="1600"/>
              </a:spcBef>
              <a:spcAft>
                <a:spcPts val="0"/>
              </a:spcAft>
              <a:buNone/>
              <a:defRPr>
                <a:latin typeface="Didact Gothic"/>
                <a:ea typeface="Didact Gothic"/>
                <a:cs typeface="Didact Gothic"/>
                <a:sym typeface="Didact Gothic"/>
              </a:defRPr>
            </a:lvl8pPr>
            <a:lvl9pPr lvl="8" rtl="0">
              <a:lnSpc>
                <a:spcPct val="100000"/>
              </a:lnSpc>
              <a:spcBef>
                <a:spcPts val="1600"/>
              </a:spcBef>
              <a:spcAft>
                <a:spcPts val="1600"/>
              </a:spcAft>
              <a:buNone/>
              <a:defRPr>
                <a:latin typeface="Didact Gothic"/>
                <a:ea typeface="Didact Gothic"/>
                <a:cs typeface="Didact Gothic"/>
                <a:sym typeface="Didact Gothic"/>
              </a:defRPr>
            </a:lvl9pPr>
          </a:lstStyle>
          <a:p>
            <a:endParaRPr/>
          </a:p>
        </p:txBody>
      </p:sp>
      <p:sp>
        <p:nvSpPr>
          <p:cNvPr id="123" name="Google Shape;123;p22"/>
          <p:cNvSpPr txBox="1">
            <a:spLocks noGrp="1"/>
          </p:cNvSpPr>
          <p:nvPr>
            <p:ph type="title" idx="13" hasCustomPrompt="1"/>
          </p:nvPr>
        </p:nvSpPr>
        <p:spPr>
          <a:xfrm>
            <a:off x="4419600" y="2998225"/>
            <a:ext cx="1733400" cy="8493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sz="42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r>
              <a:t>xx%</a:t>
            </a:r>
          </a:p>
        </p:txBody>
      </p:sp>
      <p:sp>
        <p:nvSpPr>
          <p:cNvPr id="124" name="Google Shape;124;p22"/>
          <p:cNvSpPr txBox="1">
            <a:spLocks noGrp="1"/>
          </p:cNvSpPr>
          <p:nvPr>
            <p:ph type="subTitle" idx="14"/>
          </p:nvPr>
        </p:nvSpPr>
        <p:spPr>
          <a:xfrm>
            <a:off x="4419600" y="3626875"/>
            <a:ext cx="27822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25" name="Google Shape;125;p22"/>
          <p:cNvSpPr txBox="1">
            <a:spLocks noGrp="1"/>
          </p:cNvSpPr>
          <p:nvPr>
            <p:ph type="subTitle" idx="15"/>
          </p:nvPr>
        </p:nvSpPr>
        <p:spPr>
          <a:xfrm>
            <a:off x="4419600" y="3959275"/>
            <a:ext cx="25671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atin typeface="Didact Gothic"/>
                <a:ea typeface="Didact Gothic"/>
                <a:cs typeface="Didact Gothic"/>
                <a:sym typeface="Didact Gothic"/>
              </a:defRPr>
            </a:lvl1pPr>
            <a:lvl2pPr lvl="1" rtl="0">
              <a:lnSpc>
                <a:spcPct val="100000"/>
              </a:lnSpc>
              <a:spcBef>
                <a:spcPts val="1600"/>
              </a:spcBef>
              <a:spcAft>
                <a:spcPts val="0"/>
              </a:spcAft>
              <a:buNone/>
              <a:defRPr>
                <a:latin typeface="Didact Gothic"/>
                <a:ea typeface="Didact Gothic"/>
                <a:cs typeface="Didact Gothic"/>
                <a:sym typeface="Didact Gothic"/>
              </a:defRPr>
            </a:lvl2pPr>
            <a:lvl3pPr lvl="2" rtl="0">
              <a:lnSpc>
                <a:spcPct val="100000"/>
              </a:lnSpc>
              <a:spcBef>
                <a:spcPts val="1600"/>
              </a:spcBef>
              <a:spcAft>
                <a:spcPts val="0"/>
              </a:spcAft>
              <a:buNone/>
              <a:defRPr>
                <a:latin typeface="Didact Gothic"/>
                <a:ea typeface="Didact Gothic"/>
                <a:cs typeface="Didact Gothic"/>
                <a:sym typeface="Didact Gothic"/>
              </a:defRPr>
            </a:lvl3pPr>
            <a:lvl4pPr lvl="3" rtl="0">
              <a:lnSpc>
                <a:spcPct val="100000"/>
              </a:lnSpc>
              <a:spcBef>
                <a:spcPts val="1600"/>
              </a:spcBef>
              <a:spcAft>
                <a:spcPts val="0"/>
              </a:spcAft>
              <a:buNone/>
              <a:defRPr>
                <a:latin typeface="Didact Gothic"/>
                <a:ea typeface="Didact Gothic"/>
                <a:cs typeface="Didact Gothic"/>
                <a:sym typeface="Didact Gothic"/>
              </a:defRPr>
            </a:lvl4pPr>
            <a:lvl5pPr lvl="4" rtl="0">
              <a:lnSpc>
                <a:spcPct val="100000"/>
              </a:lnSpc>
              <a:spcBef>
                <a:spcPts val="1600"/>
              </a:spcBef>
              <a:spcAft>
                <a:spcPts val="0"/>
              </a:spcAft>
              <a:buNone/>
              <a:defRPr>
                <a:latin typeface="Didact Gothic"/>
                <a:ea typeface="Didact Gothic"/>
                <a:cs typeface="Didact Gothic"/>
                <a:sym typeface="Didact Gothic"/>
              </a:defRPr>
            </a:lvl5pPr>
            <a:lvl6pPr lvl="5" rtl="0">
              <a:lnSpc>
                <a:spcPct val="100000"/>
              </a:lnSpc>
              <a:spcBef>
                <a:spcPts val="1600"/>
              </a:spcBef>
              <a:spcAft>
                <a:spcPts val="0"/>
              </a:spcAft>
              <a:buNone/>
              <a:defRPr>
                <a:latin typeface="Didact Gothic"/>
                <a:ea typeface="Didact Gothic"/>
                <a:cs typeface="Didact Gothic"/>
                <a:sym typeface="Didact Gothic"/>
              </a:defRPr>
            </a:lvl6pPr>
            <a:lvl7pPr lvl="6" rtl="0">
              <a:lnSpc>
                <a:spcPct val="100000"/>
              </a:lnSpc>
              <a:spcBef>
                <a:spcPts val="1600"/>
              </a:spcBef>
              <a:spcAft>
                <a:spcPts val="0"/>
              </a:spcAft>
              <a:buNone/>
              <a:defRPr>
                <a:latin typeface="Didact Gothic"/>
                <a:ea typeface="Didact Gothic"/>
                <a:cs typeface="Didact Gothic"/>
                <a:sym typeface="Didact Gothic"/>
              </a:defRPr>
            </a:lvl7pPr>
            <a:lvl8pPr lvl="7" rtl="0">
              <a:lnSpc>
                <a:spcPct val="100000"/>
              </a:lnSpc>
              <a:spcBef>
                <a:spcPts val="1600"/>
              </a:spcBef>
              <a:spcAft>
                <a:spcPts val="0"/>
              </a:spcAft>
              <a:buNone/>
              <a:defRPr>
                <a:latin typeface="Didact Gothic"/>
                <a:ea typeface="Didact Gothic"/>
                <a:cs typeface="Didact Gothic"/>
                <a:sym typeface="Didact Gothic"/>
              </a:defRPr>
            </a:lvl8pPr>
            <a:lvl9pPr lvl="8" rtl="0">
              <a:lnSpc>
                <a:spcPct val="100000"/>
              </a:lnSpc>
              <a:spcBef>
                <a:spcPts val="1600"/>
              </a:spcBef>
              <a:spcAft>
                <a:spcPts val="1600"/>
              </a:spcAft>
              <a:buNone/>
              <a:defRPr>
                <a:latin typeface="Didact Gothic"/>
                <a:ea typeface="Didact Gothic"/>
                <a:cs typeface="Didact Gothic"/>
                <a:sym typeface="Didact Gothic"/>
              </a:defRPr>
            </a:lvl9pPr>
          </a:lstStyle>
          <a:p>
            <a:endParaRPr/>
          </a:p>
        </p:txBody>
      </p:sp>
      <p:sp>
        <p:nvSpPr>
          <p:cNvPr id="126" name="Google Shape;126;p22"/>
          <p:cNvSpPr/>
          <p:nvPr/>
        </p:nvSpPr>
        <p:spPr>
          <a:xfrm rot="5400000">
            <a:off x="5813850" y="1820625"/>
            <a:ext cx="51582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27"/>
        <p:cNvGrpSpPr/>
        <p:nvPr/>
      </p:nvGrpSpPr>
      <p:grpSpPr>
        <a:xfrm>
          <a:off x="0" y="0"/>
          <a:ext cx="0" cy="0"/>
          <a:chOff x="0" y="0"/>
          <a:chExt cx="0" cy="0"/>
        </a:xfrm>
      </p:grpSpPr>
      <p:sp>
        <p:nvSpPr>
          <p:cNvPr id="128" name="Google Shape;128;p23"/>
          <p:cNvSpPr/>
          <p:nvPr/>
        </p:nvSpPr>
        <p:spPr>
          <a:xfrm>
            <a:off x="-150" y="0"/>
            <a:ext cx="91440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3"/>
          <p:cNvSpPr txBox="1">
            <a:spLocks noGrp="1"/>
          </p:cNvSpPr>
          <p:nvPr>
            <p:ph type="title"/>
          </p:nvPr>
        </p:nvSpPr>
        <p:spPr>
          <a:xfrm>
            <a:off x="720000" y="463800"/>
            <a:ext cx="7704000" cy="6471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3600"/>
              <a:buNone/>
              <a:defRPr sz="3600">
                <a:solidFill>
                  <a:schemeClr val="lt1"/>
                </a:solidFill>
              </a:defRPr>
            </a:lvl1pPr>
            <a:lvl2pPr lvl="1" rtl="0">
              <a:spcBef>
                <a:spcPts val="0"/>
              </a:spcBef>
              <a:spcAft>
                <a:spcPts val="0"/>
              </a:spcAft>
              <a:buSzPts val="2800"/>
              <a:buFont typeface="Farro"/>
              <a:buNone/>
              <a:defRPr>
                <a:latin typeface="Farro"/>
                <a:ea typeface="Farro"/>
                <a:cs typeface="Farro"/>
                <a:sym typeface="Farro"/>
              </a:defRPr>
            </a:lvl2pPr>
            <a:lvl3pPr lvl="2" rtl="0">
              <a:spcBef>
                <a:spcPts val="0"/>
              </a:spcBef>
              <a:spcAft>
                <a:spcPts val="0"/>
              </a:spcAft>
              <a:buSzPts val="2800"/>
              <a:buFont typeface="Farro"/>
              <a:buNone/>
              <a:defRPr>
                <a:latin typeface="Farro"/>
                <a:ea typeface="Farro"/>
                <a:cs typeface="Farro"/>
                <a:sym typeface="Farro"/>
              </a:defRPr>
            </a:lvl3pPr>
            <a:lvl4pPr lvl="3" rtl="0">
              <a:spcBef>
                <a:spcPts val="0"/>
              </a:spcBef>
              <a:spcAft>
                <a:spcPts val="0"/>
              </a:spcAft>
              <a:buSzPts val="2800"/>
              <a:buFont typeface="Farro"/>
              <a:buNone/>
              <a:defRPr>
                <a:latin typeface="Farro"/>
                <a:ea typeface="Farro"/>
                <a:cs typeface="Farro"/>
                <a:sym typeface="Farro"/>
              </a:defRPr>
            </a:lvl4pPr>
            <a:lvl5pPr lvl="4" rtl="0">
              <a:spcBef>
                <a:spcPts val="0"/>
              </a:spcBef>
              <a:spcAft>
                <a:spcPts val="0"/>
              </a:spcAft>
              <a:buSzPts val="2800"/>
              <a:buFont typeface="Farro"/>
              <a:buNone/>
              <a:defRPr>
                <a:latin typeface="Farro"/>
                <a:ea typeface="Farro"/>
                <a:cs typeface="Farro"/>
                <a:sym typeface="Farro"/>
              </a:defRPr>
            </a:lvl5pPr>
            <a:lvl6pPr lvl="5" rtl="0">
              <a:spcBef>
                <a:spcPts val="0"/>
              </a:spcBef>
              <a:spcAft>
                <a:spcPts val="0"/>
              </a:spcAft>
              <a:buSzPts val="2800"/>
              <a:buFont typeface="Farro"/>
              <a:buNone/>
              <a:defRPr>
                <a:latin typeface="Farro"/>
                <a:ea typeface="Farro"/>
                <a:cs typeface="Farro"/>
                <a:sym typeface="Farro"/>
              </a:defRPr>
            </a:lvl6pPr>
            <a:lvl7pPr lvl="6" rtl="0">
              <a:spcBef>
                <a:spcPts val="0"/>
              </a:spcBef>
              <a:spcAft>
                <a:spcPts val="0"/>
              </a:spcAft>
              <a:buSzPts val="2800"/>
              <a:buFont typeface="Farro"/>
              <a:buNone/>
              <a:defRPr>
                <a:latin typeface="Farro"/>
                <a:ea typeface="Farro"/>
                <a:cs typeface="Farro"/>
                <a:sym typeface="Farro"/>
              </a:defRPr>
            </a:lvl7pPr>
            <a:lvl8pPr lvl="7" rtl="0">
              <a:spcBef>
                <a:spcPts val="0"/>
              </a:spcBef>
              <a:spcAft>
                <a:spcPts val="0"/>
              </a:spcAft>
              <a:buSzPts val="2800"/>
              <a:buFont typeface="Farro"/>
              <a:buNone/>
              <a:defRPr>
                <a:latin typeface="Farro"/>
                <a:ea typeface="Farro"/>
                <a:cs typeface="Farro"/>
                <a:sym typeface="Farro"/>
              </a:defRPr>
            </a:lvl8pPr>
            <a:lvl9pPr lvl="8" rtl="0">
              <a:spcBef>
                <a:spcPts val="0"/>
              </a:spcBef>
              <a:spcAft>
                <a:spcPts val="0"/>
              </a:spcAft>
              <a:buSzPts val="2800"/>
              <a:buFont typeface="Farro"/>
              <a:buNone/>
              <a:defRPr>
                <a:latin typeface="Farro"/>
                <a:ea typeface="Farro"/>
                <a:cs typeface="Farro"/>
                <a:sym typeface="Farro"/>
              </a:defRPr>
            </a:lvl9pPr>
          </a:lstStyle>
          <a:p>
            <a:endParaRPr/>
          </a:p>
        </p:txBody>
      </p:sp>
      <p:sp>
        <p:nvSpPr>
          <p:cNvPr id="130" name="Google Shape;130;p23"/>
          <p:cNvSpPr txBox="1">
            <a:spLocks noGrp="1"/>
          </p:cNvSpPr>
          <p:nvPr>
            <p:ph type="subTitle" idx="1"/>
          </p:nvPr>
        </p:nvSpPr>
        <p:spPr>
          <a:xfrm>
            <a:off x="862950" y="3190875"/>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31" name="Google Shape;131;p23"/>
          <p:cNvSpPr txBox="1">
            <a:spLocks noGrp="1"/>
          </p:cNvSpPr>
          <p:nvPr>
            <p:ph type="subTitle" idx="2"/>
          </p:nvPr>
        </p:nvSpPr>
        <p:spPr>
          <a:xfrm>
            <a:off x="862950" y="3523275"/>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132" name="Google Shape;132;p23"/>
          <p:cNvSpPr txBox="1">
            <a:spLocks noGrp="1"/>
          </p:cNvSpPr>
          <p:nvPr>
            <p:ph type="subTitle" idx="3"/>
          </p:nvPr>
        </p:nvSpPr>
        <p:spPr>
          <a:xfrm>
            <a:off x="3516000" y="3190875"/>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33" name="Google Shape;133;p23"/>
          <p:cNvSpPr txBox="1">
            <a:spLocks noGrp="1"/>
          </p:cNvSpPr>
          <p:nvPr>
            <p:ph type="subTitle" idx="4"/>
          </p:nvPr>
        </p:nvSpPr>
        <p:spPr>
          <a:xfrm>
            <a:off x="3516000" y="3523275"/>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134" name="Google Shape;134;p23"/>
          <p:cNvSpPr txBox="1">
            <a:spLocks noGrp="1"/>
          </p:cNvSpPr>
          <p:nvPr>
            <p:ph type="subTitle" idx="5"/>
          </p:nvPr>
        </p:nvSpPr>
        <p:spPr>
          <a:xfrm>
            <a:off x="6169050" y="3190875"/>
            <a:ext cx="2112000" cy="332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000">
                <a:solidFill>
                  <a:srgbClr val="6DC065"/>
                </a:solidFill>
                <a:latin typeface="Farro"/>
                <a:ea typeface="Farro"/>
                <a:cs typeface="Farro"/>
                <a:sym typeface="Farro"/>
              </a:defRPr>
            </a:lvl1pPr>
            <a:lvl2pPr lvl="1" rtl="0">
              <a:spcBef>
                <a:spcPts val="1600"/>
              </a:spcBef>
              <a:spcAft>
                <a:spcPts val="0"/>
              </a:spcAft>
              <a:buNone/>
              <a:defRPr sz="2000">
                <a:solidFill>
                  <a:srgbClr val="6DC065"/>
                </a:solidFill>
                <a:latin typeface="Farro"/>
                <a:ea typeface="Farro"/>
                <a:cs typeface="Farro"/>
                <a:sym typeface="Farro"/>
              </a:defRPr>
            </a:lvl2pPr>
            <a:lvl3pPr lvl="2" rtl="0">
              <a:spcBef>
                <a:spcPts val="1600"/>
              </a:spcBef>
              <a:spcAft>
                <a:spcPts val="0"/>
              </a:spcAft>
              <a:buNone/>
              <a:defRPr sz="2000">
                <a:solidFill>
                  <a:srgbClr val="6DC065"/>
                </a:solidFill>
                <a:latin typeface="Farro"/>
                <a:ea typeface="Farro"/>
                <a:cs typeface="Farro"/>
                <a:sym typeface="Farro"/>
              </a:defRPr>
            </a:lvl3pPr>
            <a:lvl4pPr lvl="3" rtl="0">
              <a:spcBef>
                <a:spcPts val="1600"/>
              </a:spcBef>
              <a:spcAft>
                <a:spcPts val="0"/>
              </a:spcAft>
              <a:buNone/>
              <a:defRPr sz="2000">
                <a:solidFill>
                  <a:srgbClr val="6DC065"/>
                </a:solidFill>
                <a:latin typeface="Farro"/>
                <a:ea typeface="Farro"/>
                <a:cs typeface="Farro"/>
                <a:sym typeface="Farro"/>
              </a:defRPr>
            </a:lvl4pPr>
            <a:lvl5pPr lvl="4" rtl="0">
              <a:spcBef>
                <a:spcPts val="1600"/>
              </a:spcBef>
              <a:spcAft>
                <a:spcPts val="0"/>
              </a:spcAft>
              <a:buNone/>
              <a:defRPr sz="2000">
                <a:solidFill>
                  <a:srgbClr val="6DC065"/>
                </a:solidFill>
                <a:latin typeface="Farro"/>
                <a:ea typeface="Farro"/>
                <a:cs typeface="Farro"/>
                <a:sym typeface="Farro"/>
              </a:defRPr>
            </a:lvl5pPr>
            <a:lvl6pPr lvl="5" rtl="0">
              <a:spcBef>
                <a:spcPts val="1600"/>
              </a:spcBef>
              <a:spcAft>
                <a:spcPts val="0"/>
              </a:spcAft>
              <a:buNone/>
              <a:defRPr sz="2000">
                <a:solidFill>
                  <a:srgbClr val="6DC065"/>
                </a:solidFill>
                <a:latin typeface="Farro"/>
                <a:ea typeface="Farro"/>
                <a:cs typeface="Farro"/>
                <a:sym typeface="Farro"/>
              </a:defRPr>
            </a:lvl6pPr>
            <a:lvl7pPr lvl="6" rtl="0">
              <a:spcBef>
                <a:spcPts val="1600"/>
              </a:spcBef>
              <a:spcAft>
                <a:spcPts val="0"/>
              </a:spcAft>
              <a:buNone/>
              <a:defRPr sz="2000">
                <a:solidFill>
                  <a:srgbClr val="6DC065"/>
                </a:solidFill>
                <a:latin typeface="Farro"/>
                <a:ea typeface="Farro"/>
                <a:cs typeface="Farro"/>
                <a:sym typeface="Farro"/>
              </a:defRPr>
            </a:lvl7pPr>
            <a:lvl8pPr lvl="7" rtl="0">
              <a:spcBef>
                <a:spcPts val="1600"/>
              </a:spcBef>
              <a:spcAft>
                <a:spcPts val="0"/>
              </a:spcAft>
              <a:buNone/>
              <a:defRPr sz="2000">
                <a:solidFill>
                  <a:srgbClr val="6DC065"/>
                </a:solidFill>
                <a:latin typeface="Farro"/>
                <a:ea typeface="Farro"/>
                <a:cs typeface="Farro"/>
                <a:sym typeface="Farro"/>
              </a:defRPr>
            </a:lvl8pPr>
            <a:lvl9pPr lvl="8" rtl="0">
              <a:spcBef>
                <a:spcPts val="1600"/>
              </a:spcBef>
              <a:spcAft>
                <a:spcPts val="1600"/>
              </a:spcAft>
              <a:buNone/>
              <a:defRPr sz="2000">
                <a:solidFill>
                  <a:srgbClr val="6DC065"/>
                </a:solidFill>
                <a:latin typeface="Farro"/>
                <a:ea typeface="Farro"/>
                <a:cs typeface="Farro"/>
                <a:sym typeface="Farro"/>
              </a:defRPr>
            </a:lvl9pPr>
          </a:lstStyle>
          <a:p>
            <a:endParaRPr/>
          </a:p>
        </p:txBody>
      </p:sp>
      <p:sp>
        <p:nvSpPr>
          <p:cNvPr id="135" name="Google Shape;135;p23"/>
          <p:cNvSpPr txBox="1">
            <a:spLocks noGrp="1"/>
          </p:cNvSpPr>
          <p:nvPr>
            <p:ph type="subTitle" idx="6"/>
          </p:nvPr>
        </p:nvSpPr>
        <p:spPr>
          <a:xfrm>
            <a:off x="6169050" y="3523275"/>
            <a:ext cx="21120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8_2">
    <p:spTree>
      <p:nvGrpSpPr>
        <p:cNvPr id="1" name="Shape 166"/>
        <p:cNvGrpSpPr/>
        <p:nvPr/>
      </p:nvGrpSpPr>
      <p:grpSpPr>
        <a:xfrm>
          <a:off x="0" y="0"/>
          <a:ext cx="0" cy="0"/>
          <a:chOff x="0" y="0"/>
          <a:chExt cx="0" cy="0"/>
        </a:xfrm>
      </p:grpSpPr>
      <p:sp>
        <p:nvSpPr>
          <p:cNvPr id="167" name="Google Shape;167;p28"/>
          <p:cNvSpPr/>
          <p:nvPr/>
        </p:nvSpPr>
        <p:spPr>
          <a:xfrm>
            <a:off x="-150" y="0"/>
            <a:ext cx="91440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8_1_2">
    <p:spTree>
      <p:nvGrpSpPr>
        <p:cNvPr id="1" name="Shape 168"/>
        <p:cNvGrpSpPr/>
        <p:nvPr/>
      </p:nvGrpSpPr>
      <p:grpSpPr>
        <a:xfrm>
          <a:off x="0" y="0"/>
          <a:ext cx="0" cy="0"/>
          <a:chOff x="0" y="0"/>
          <a:chExt cx="0" cy="0"/>
        </a:xfrm>
      </p:grpSpPr>
      <p:sp>
        <p:nvSpPr>
          <p:cNvPr id="169" name="Google Shape;169;p29"/>
          <p:cNvSpPr/>
          <p:nvPr/>
        </p:nvSpPr>
        <p:spPr>
          <a:xfrm rot="5400000">
            <a:off x="6381900" y="2381400"/>
            <a:ext cx="5143500" cy="3807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9"/>
          <p:cNvSpPr/>
          <p:nvPr/>
        </p:nvSpPr>
        <p:spPr>
          <a:xfrm rot="5400000">
            <a:off x="-2376300" y="2376300"/>
            <a:ext cx="5143500" cy="3909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8_1_1_1">
    <p:spTree>
      <p:nvGrpSpPr>
        <p:cNvPr id="1" name="Shape 171"/>
        <p:cNvGrpSpPr/>
        <p:nvPr/>
      </p:nvGrpSpPr>
      <p:grpSpPr>
        <a:xfrm>
          <a:off x="0" y="0"/>
          <a:ext cx="0" cy="0"/>
          <a:chOff x="0" y="0"/>
          <a:chExt cx="0" cy="0"/>
        </a:xfrm>
      </p:grpSpPr>
      <p:sp>
        <p:nvSpPr>
          <p:cNvPr id="172" name="Google Shape;172;p30"/>
          <p:cNvSpPr/>
          <p:nvPr/>
        </p:nvSpPr>
        <p:spPr>
          <a:xfrm rot="5400000">
            <a:off x="5813850" y="1820625"/>
            <a:ext cx="5158200" cy="1502100"/>
          </a:xfrm>
          <a:prstGeom prst="rect">
            <a:avLst/>
          </a:prstGeom>
          <a:solidFill>
            <a:srgbClr val="6DC0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3A393C"/>
              </a:buClr>
              <a:buSzPts val="3000"/>
              <a:buFont typeface="Farro"/>
              <a:buNone/>
              <a:defRPr sz="3000">
                <a:solidFill>
                  <a:srgbClr val="3A393C"/>
                </a:solidFill>
                <a:latin typeface="Farro"/>
                <a:ea typeface="Farro"/>
                <a:cs typeface="Farro"/>
                <a:sym typeface="Farro"/>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1pPr>
            <a:lvl2pPr marL="914400" lvl="1"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2pPr>
            <a:lvl3pPr marL="1371600" lvl="2"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3pPr>
            <a:lvl4pPr marL="1828800" lvl="3"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4pPr>
            <a:lvl5pPr marL="2286000" lvl="4"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5pPr>
            <a:lvl6pPr marL="2743200" lvl="5"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6pPr>
            <a:lvl7pPr marL="3200400" lvl="6"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7pPr>
            <a:lvl8pPr marL="3657600" lvl="7" indent="-330200">
              <a:lnSpc>
                <a:spcPct val="100000"/>
              </a:lnSpc>
              <a:spcBef>
                <a:spcPts val="1600"/>
              </a:spcBef>
              <a:spcAft>
                <a:spcPts val="0"/>
              </a:spcAft>
              <a:buClr>
                <a:srgbClr val="3A393C"/>
              </a:buClr>
              <a:buSzPts val="1600"/>
              <a:buFont typeface="Didact Gothic"/>
              <a:buChar char="○"/>
              <a:defRPr sz="1600">
                <a:solidFill>
                  <a:srgbClr val="3A393C"/>
                </a:solidFill>
                <a:latin typeface="Didact Gothic"/>
                <a:ea typeface="Didact Gothic"/>
                <a:cs typeface="Didact Gothic"/>
                <a:sym typeface="Didact Gothic"/>
              </a:defRPr>
            </a:lvl8pPr>
            <a:lvl9pPr marL="4114800" lvl="8" indent="-330200">
              <a:lnSpc>
                <a:spcPct val="100000"/>
              </a:lnSpc>
              <a:spcBef>
                <a:spcPts val="1600"/>
              </a:spcBef>
              <a:spcAft>
                <a:spcPts val="1600"/>
              </a:spcAft>
              <a:buClr>
                <a:srgbClr val="3A393C"/>
              </a:buClr>
              <a:buSzPts val="1600"/>
              <a:buFont typeface="Didact Gothic"/>
              <a:buChar char="■"/>
              <a:defRPr sz="1600">
                <a:solidFill>
                  <a:srgbClr val="3A393C"/>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5" r:id="rId5"/>
    <p:sldLayoutId id="2147483657" r:id="rId6"/>
    <p:sldLayoutId id="2147483658" r:id="rId7"/>
    <p:sldLayoutId id="2147483666" r:id="rId8"/>
    <p:sldLayoutId id="2147483668" r:id="rId9"/>
    <p:sldLayoutId id="2147483669" r:id="rId10"/>
    <p:sldLayoutId id="2147483674" r:id="rId11"/>
    <p:sldLayoutId id="2147483675" r:id="rId12"/>
    <p:sldLayoutId id="2147483676"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17/06/relationships/model3d" Target="../media/model3d1.glb"/><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microsoft.com/office/2017/06/relationships/model3d" Target="../media/model3d2.glb"/><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7.png"/><Relationship Id="rId11" Type="http://schemas.openxmlformats.org/officeDocument/2006/relationships/comments" Target="../comments/comment1.xml"/><Relationship Id="rId5" Type="http://schemas.openxmlformats.org/officeDocument/2006/relationships/image" Target="../media/image16.jpe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2.jpe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24.png"/><Relationship Id="rId11" Type="http://schemas.openxmlformats.org/officeDocument/2006/relationships/image" Target="../media/image29.png"/><Relationship Id="rId5" Type="http://schemas.microsoft.com/office/2017/06/relationships/model3d" Target="../media/model3d2.glb"/><Relationship Id="rId10" Type="http://schemas.openxmlformats.org/officeDocument/2006/relationships/image" Target="../media/image28.jpeg"/><Relationship Id="rId4" Type="http://schemas.openxmlformats.org/officeDocument/2006/relationships/image" Target="../media/image23.png"/><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jpeg"/><Relationship Id="rId4" Type="http://schemas.openxmlformats.org/officeDocument/2006/relationships/image" Target="../media/image31.png"/><Relationship Id="rId9" Type="http://schemas.openxmlformats.org/officeDocument/2006/relationships/image" Target="../media/image36.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DC065"/>
        </a:solidFill>
        <a:effectLst/>
      </p:bgPr>
    </p:bg>
    <p:spTree>
      <p:nvGrpSpPr>
        <p:cNvPr id="1" name="Shape 180"/>
        <p:cNvGrpSpPr/>
        <p:nvPr/>
      </p:nvGrpSpPr>
      <p:grpSpPr>
        <a:xfrm>
          <a:off x="0" y="0"/>
          <a:ext cx="0" cy="0"/>
          <a:chOff x="0" y="0"/>
          <a:chExt cx="0" cy="0"/>
        </a:xfrm>
      </p:grpSpPr>
      <p:sp>
        <p:nvSpPr>
          <p:cNvPr id="182" name="Google Shape;182;p33"/>
          <p:cNvSpPr txBox="1">
            <a:spLocks noGrp="1"/>
          </p:cNvSpPr>
          <p:nvPr>
            <p:ph type="ctrTitle"/>
          </p:nvPr>
        </p:nvSpPr>
        <p:spPr>
          <a:xfrm>
            <a:off x="3405257" y="3336012"/>
            <a:ext cx="5738743" cy="77426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solidFill>
                  <a:schemeClr val="accent5"/>
                </a:solidFill>
              </a:rPr>
              <a:t>Patrimonio cultural</a:t>
            </a:r>
            <a:br>
              <a:rPr lang="en" sz="2800" dirty="0">
                <a:solidFill>
                  <a:schemeClr val="accent5"/>
                </a:solidFill>
              </a:rPr>
            </a:br>
            <a:r>
              <a:rPr lang="en" sz="2800" dirty="0">
                <a:solidFill>
                  <a:schemeClr val="accent5"/>
                </a:solidFill>
              </a:rPr>
              <a:t> </a:t>
            </a:r>
            <a:endParaRPr sz="2800" dirty="0">
              <a:solidFill>
                <a:schemeClr val="accent5"/>
              </a:solidFill>
            </a:endParaRPr>
          </a:p>
        </p:txBody>
      </p:sp>
      <p:pic>
        <p:nvPicPr>
          <p:cNvPr id="5" name="Imagen 4">
            <a:extLst>
              <a:ext uri="{FF2B5EF4-FFF2-40B4-BE49-F238E27FC236}">
                <a16:creationId xmlns:a16="http://schemas.microsoft.com/office/drawing/2014/main" id="{4FC2A996-ABE4-40E4-A77F-D3D2FD8D2A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728" y="-181953"/>
            <a:ext cx="3207586" cy="2904984"/>
          </a:xfrm>
          <a:prstGeom prst="rect">
            <a:avLst/>
          </a:prstGeom>
        </p:spPr>
      </p:pic>
      <p:pic>
        <p:nvPicPr>
          <p:cNvPr id="7" name="Imagen 6">
            <a:extLst>
              <a:ext uri="{FF2B5EF4-FFF2-40B4-BE49-F238E27FC236}">
                <a16:creationId xmlns:a16="http://schemas.microsoft.com/office/drawing/2014/main" id="{72A567FB-F2E5-420E-AA87-959F9CB285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89" y="2445408"/>
            <a:ext cx="2880048" cy="2880048"/>
          </a:xfrm>
          <a:prstGeom prst="rect">
            <a:avLst/>
          </a:prstGeom>
        </p:spPr>
      </p:pic>
      <mc:AlternateContent xmlns:mc="http://schemas.openxmlformats.org/markup-compatibility/2006">
        <mc:Choice xmlns:am3d="http://schemas.microsoft.com/office/drawing/2017/model3d" Requires="am3d">
          <p:graphicFrame>
            <p:nvGraphicFramePr>
              <p:cNvPr id="10" name="Modelo 3D 9" descr="Criatura sensible">
                <a:extLst>
                  <a:ext uri="{FF2B5EF4-FFF2-40B4-BE49-F238E27FC236}">
                    <a16:creationId xmlns:a16="http://schemas.microsoft.com/office/drawing/2014/main" id="{C8A03940-6D5F-4DC1-963D-5F1C120C6A3D}"/>
                  </a:ext>
                </a:extLst>
              </p:cNvPr>
              <p:cNvGraphicFramePr>
                <a:graphicFrameLocks noChangeAspect="1"/>
              </p:cNvGraphicFramePr>
              <p:nvPr>
                <p:extLst>
                  <p:ext uri="{D42A27DB-BD31-4B8C-83A1-F6EECF244321}">
                    <p14:modId xmlns:p14="http://schemas.microsoft.com/office/powerpoint/2010/main" val="2781790341"/>
                  </p:ext>
                </p:extLst>
              </p:nvPr>
            </p:nvGraphicFramePr>
            <p:xfrm>
              <a:off x="2513419" y="1864038"/>
              <a:ext cx="2083987" cy="3461417"/>
            </p:xfrm>
            <a:graphic>
              <a:graphicData uri="http://schemas.microsoft.com/office/drawing/2017/model3d">
                <am3d:model3d r:embed="rId5">
                  <am3d:spPr>
                    <a:xfrm>
                      <a:off x="0" y="0"/>
                      <a:ext cx="2083987" cy="3461417"/>
                    </a:xfrm>
                    <a:prstGeom prst="rect">
                      <a:avLst/>
                    </a:prstGeom>
                  </am3d:spPr>
                  <am3d:camera>
                    <am3d:pos x="0" y="0" z="62238956"/>
                    <am3d:up dx="0" dy="36000000" dz="0"/>
                    <am3d:lookAt x="0" y="0" z="0"/>
                    <am3d:perspective fov="2700000"/>
                  </am3d:camera>
                  <am3d:trans>
                    <am3d:meterPerModelUnit n="16646592" d="1000000"/>
                    <am3d:preTrans dx="416833" dy="-17404922" dz="1361864"/>
                    <am3d:scale>
                      <am3d:sx n="1000000" d="1000000"/>
                      <am3d:sy n="1000000" d="1000000"/>
                      <am3d:sz n="1000000" d="1000000"/>
                    </am3d:scale>
                    <am3d:rot/>
                    <am3d:postTrans dx="0" dy="0" dz="0"/>
                  </am3d:trans>
                  <am3d:raster rName="Office3DRenderer" rVer="16.0.8326">
                    <am3d:blip r:embed="rId6"/>
                  </am3d:raster>
                  <am3d:extLst>
                    <a:ext uri="{9A65AA19-BECB-4387-8358-8AD5134E1D82}">
                      <a3danim:embedAnim xmlns:a3danim="http://schemas.microsoft.com/office/drawing/2018/animation/model3d" animId="0">
                        <a3danim:animPr length="13033" count="indefinite"/>
                      </a3danim:embedAnim>
                    </a:ext>
                    <a:ext uri="{E9DE012E-A134-456F-84FE-255F9AAD75C6}">
                      <a3danim:posterFrame xmlns:a3danim="http://schemas.microsoft.com/office/drawing/2018/animation/model3d" animId="0"/>
                    </a:ext>
                  </am3d:extLst>
                  <am3d:objViewport viewportSz="406400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Modelo 3D 9" descr="Criatura sensible">
                <a:extLst>
                  <a:ext uri="{FF2B5EF4-FFF2-40B4-BE49-F238E27FC236}">
                    <a16:creationId xmlns:a16="http://schemas.microsoft.com/office/drawing/2014/main" id="{C8A03940-6D5F-4DC1-963D-5F1C120C6A3D}"/>
                  </a:ext>
                </a:extLst>
              </p:cNvPr>
              <p:cNvPicPr>
                <a:picLocks noGrp="1" noRot="1" noChangeAspect="1" noMove="1" noResize="1" noEditPoints="1" noAdjustHandles="1" noChangeArrowheads="1" noChangeShapeType="1" noCrop="1"/>
              </p:cNvPicPr>
              <p:nvPr/>
            </p:nvPicPr>
            <p:blipFill>
              <a:blip r:embed="rId6"/>
              <a:stretch>
                <a:fillRect/>
              </a:stretch>
            </p:blipFill>
            <p:spPr>
              <a:xfrm>
                <a:off x="2513419" y="1864038"/>
                <a:ext cx="2083987" cy="3461417"/>
              </a:xfrm>
              <a:prstGeom prst="rect">
                <a:avLst/>
              </a:prstGeom>
            </p:spPr>
          </p:pic>
        </mc:Fallback>
      </mc:AlternateContent>
      <p:sp>
        <p:nvSpPr>
          <p:cNvPr id="12" name="CuadroTexto 11">
            <a:extLst>
              <a:ext uri="{FF2B5EF4-FFF2-40B4-BE49-F238E27FC236}">
                <a16:creationId xmlns:a16="http://schemas.microsoft.com/office/drawing/2014/main" id="{4B05896D-02C7-4200-9BAA-9E72AEDEF8D0}"/>
              </a:ext>
            </a:extLst>
          </p:cNvPr>
          <p:cNvSpPr txBox="1"/>
          <p:nvPr/>
        </p:nvSpPr>
        <p:spPr>
          <a:xfrm>
            <a:off x="5363653" y="3777893"/>
            <a:ext cx="4055953" cy="461665"/>
          </a:xfrm>
          <a:prstGeom prst="rect">
            <a:avLst/>
          </a:prstGeom>
          <a:noFill/>
        </p:spPr>
        <p:txBody>
          <a:bodyPr wrap="square" rtlCol="0">
            <a:spAutoFit/>
          </a:bodyPr>
          <a:lstStyle/>
          <a:p>
            <a:r>
              <a:rPr lang="es-CL" sz="2400" dirty="0">
                <a:solidFill>
                  <a:schemeClr val="accent5"/>
                </a:solidFill>
              </a:rPr>
              <a:t>Zona central</a:t>
            </a:r>
          </a:p>
        </p:txBody>
      </p:sp>
      <p:pic>
        <p:nvPicPr>
          <p:cNvPr id="14" name="Imagen 13">
            <a:extLst>
              <a:ext uri="{FF2B5EF4-FFF2-40B4-BE49-F238E27FC236}">
                <a16:creationId xmlns:a16="http://schemas.microsoft.com/office/drawing/2014/main" id="{AF79EC00-2802-4655-8A91-4203EF28EB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90579" y="-22949"/>
            <a:ext cx="3635734" cy="2423822"/>
          </a:xfrm>
          <a:prstGeom prst="rect">
            <a:avLst/>
          </a:prstGeom>
        </p:spPr>
      </p:pic>
      <p:pic>
        <p:nvPicPr>
          <p:cNvPr id="16" name="Imagen 15">
            <a:extLst>
              <a:ext uri="{FF2B5EF4-FFF2-40B4-BE49-F238E27FC236}">
                <a16:creationId xmlns:a16="http://schemas.microsoft.com/office/drawing/2014/main" id="{A0B5C660-FA85-44D1-BF3A-8C9211EAE26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88761" y="0"/>
            <a:ext cx="1800655" cy="2400873"/>
          </a:xfrm>
          <a:prstGeom prst="rect">
            <a:avLst/>
          </a:prstGeom>
        </p:spPr>
      </p:pic>
      <p:sp>
        <p:nvSpPr>
          <p:cNvPr id="2" name="CuadroTexto 1">
            <a:extLst>
              <a:ext uri="{FF2B5EF4-FFF2-40B4-BE49-F238E27FC236}">
                <a16:creationId xmlns:a16="http://schemas.microsoft.com/office/drawing/2014/main" id="{76C482CD-95B0-4F4D-A0BC-AD8F2540C7DD}"/>
              </a:ext>
            </a:extLst>
          </p:cNvPr>
          <p:cNvSpPr txBox="1"/>
          <p:nvPr/>
        </p:nvSpPr>
        <p:spPr>
          <a:xfrm>
            <a:off x="5363653" y="4360127"/>
            <a:ext cx="2542562" cy="338554"/>
          </a:xfrm>
          <a:prstGeom prst="rect">
            <a:avLst/>
          </a:prstGeom>
          <a:noFill/>
        </p:spPr>
        <p:txBody>
          <a:bodyPr wrap="square" rtlCol="0">
            <a:spAutoFit/>
          </a:bodyPr>
          <a:lstStyle/>
          <a:p>
            <a:r>
              <a:rPr lang="es-CL" sz="1600" dirty="0">
                <a:solidFill>
                  <a:srgbClr val="FFFFFF"/>
                </a:solidFill>
              </a:rPr>
              <a:t>2° Básico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13033" fill="hold"/>
                                        <p:tgtEl>
                                          <p:spTgt spid="10"/>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7"/>
        <p:cNvGrpSpPr/>
        <p:nvPr/>
      </p:nvGrpSpPr>
      <p:grpSpPr>
        <a:xfrm>
          <a:off x="0" y="0"/>
          <a:ext cx="0" cy="0"/>
          <a:chOff x="0" y="0"/>
          <a:chExt cx="0" cy="0"/>
        </a:xfrm>
      </p:grpSpPr>
      <p:sp>
        <p:nvSpPr>
          <p:cNvPr id="188" name="Google Shape;188;p34"/>
          <p:cNvSpPr txBox="1">
            <a:spLocks noGrp="1"/>
          </p:cNvSpPr>
          <p:nvPr>
            <p:ph type="title"/>
          </p:nvPr>
        </p:nvSpPr>
        <p:spPr>
          <a:xfrm>
            <a:off x="720000" y="463800"/>
            <a:ext cx="7704000" cy="60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solidFill>
                  <a:srgbClr val="6DC065"/>
                </a:solidFill>
              </a:rPr>
              <a:t>OBJETIVOS</a:t>
            </a:r>
            <a:endParaRPr sz="3600" dirty="0">
              <a:solidFill>
                <a:srgbClr val="6DC065"/>
              </a:solidFill>
            </a:endParaRPr>
          </a:p>
        </p:txBody>
      </p:sp>
      <p:sp>
        <p:nvSpPr>
          <p:cNvPr id="189" name="Google Shape;189;p34"/>
          <p:cNvSpPr txBox="1">
            <a:spLocks noGrp="1"/>
          </p:cNvSpPr>
          <p:nvPr>
            <p:ph type="body" idx="1"/>
          </p:nvPr>
        </p:nvSpPr>
        <p:spPr>
          <a:xfrm>
            <a:off x="1235700" y="1279200"/>
            <a:ext cx="6672600" cy="3289500"/>
          </a:xfrm>
          <a:prstGeom prst="rect">
            <a:avLst/>
          </a:prstGeom>
        </p:spPr>
        <p:txBody>
          <a:bodyPr spcFirstLastPara="1" wrap="square" lIns="91425" tIns="91425" rIns="91425" bIns="91425" anchor="t" anchorCtr="0">
            <a:noAutofit/>
          </a:bodyPr>
          <a:lstStyle/>
          <a:p>
            <a:pPr marL="114300" indent="0" eaLnBrk="1" fontAlgn="auto" hangingPunct="1">
              <a:spcAft>
                <a:spcPts val="0"/>
              </a:spcAft>
              <a:buFont typeface="Arial" charset="0"/>
              <a:buNone/>
              <a:defRPr/>
            </a:pPr>
            <a:endParaRPr lang="es-ES" sz="1800" dirty="0">
              <a:solidFill>
                <a:schemeClr val="tx1">
                  <a:lumMod val="85000"/>
                  <a:lumOff val="15000"/>
                </a:schemeClr>
              </a:solidFill>
            </a:endParaRPr>
          </a:p>
          <a:p>
            <a:pPr marL="114300" indent="0" eaLnBrk="1" fontAlgn="auto" hangingPunct="1">
              <a:spcAft>
                <a:spcPts val="0"/>
              </a:spcAft>
              <a:buFont typeface="Arial" charset="0"/>
              <a:buNone/>
              <a:defRPr/>
            </a:pPr>
            <a:r>
              <a:rPr lang="es-ES" sz="1800" dirty="0">
                <a:solidFill>
                  <a:schemeClr val="tx1">
                    <a:lumMod val="85000"/>
                    <a:lumOff val="15000"/>
                  </a:schemeClr>
                </a:solidFill>
              </a:rPr>
              <a:t>Expresar y crear trabajos de arte a partir de la observación del:</a:t>
            </a:r>
          </a:p>
          <a:p>
            <a:pPr eaLnBrk="1" fontAlgn="auto" hangingPunct="1">
              <a:spcAft>
                <a:spcPts val="0"/>
              </a:spcAft>
              <a:buFont typeface="Arial" charset="0"/>
              <a:buChar char="•"/>
              <a:defRPr/>
            </a:pPr>
            <a:r>
              <a:rPr lang="es-ES" sz="1800" dirty="0">
                <a:solidFill>
                  <a:schemeClr val="tx1">
                    <a:lumMod val="85000"/>
                    <a:lumOff val="15000"/>
                  </a:schemeClr>
                </a:solidFill>
              </a:rPr>
              <a:t>entorno natural: figura humana y paisajes chilenos</a:t>
            </a:r>
          </a:p>
          <a:p>
            <a:pPr eaLnBrk="1" fontAlgn="auto" hangingPunct="1">
              <a:spcAft>
                <a:spcPts val="0"/>
              </a:spcAft>
              <a:buFont typeface="Arial" charset="0"/>
              <a:buChar char="•"/>
              <a:defRPr/>
            </a:pPr>
            <a:r>
              <a:rPr lang="es-ES" sz="1800" b="1" dirty="0">
                <a:solidFill>
                  <a:schemeClr val="tx1">
                    <a:lumMod val="85000"/>
                    <a:lumOff val="15000"/>
                  </a:schemeClr>
                </a:solidFill>
              </a:rPr>
              <a:t>entorno cultural: personas y patrimonio cultural de Chile</a:t>
            </a:r>
            <a:endParaRPr lang="es-ES" sz="1800" dirty="0">
              <a:solidFill>
                <a:schemeClr val="tx1">
                  <a:lumMod val="85000"/>
                  <a:lumOff val="15000"/>
                </a:schemeClr>
              </a:solidFill>
            </a:endParaRPr>
          </a:p>
          <a:p>
            <a:pPr eaLnBrk="1" fontAlgn="auto" hangingPunct="1">
              <a:spcAft>
                <a:spcPts val="0"/>
              </a:spcAft>
              <a:buFont typeface="Arial" charset="0"/>
              <a:buChar char="•"/>
              <a:defRPr/>
            </a:pPr>
            <a:r>
              <a:rPr lang="es-ES" sz="1800" b="1" dirty="0">
                <a:solidFill>
                  <a:schemeClr val="tx1">
                    <a:lumMod val="85000"/>
                    <a:lumOff val="15000"/>
                  </a:schemeClr>
                </a:solidFill>
              </a:rPr>
              <a:t>entorno artístico: obras de arte local, chileno, latinoamericano y del resto del mundo (OA 1)</a:t>
            </a:r>
            <a:endParaRPr lang="es-ES" sz="1800" dirty="0">
              <a:solidFill>
                <a:schemeClr val="tx1">
                  <a:lumMod val="85000"/>
                  <a:lumOff val="15000"/>
                </a:schemeClr>
              </a:solidFill>
            </a:endParaRPr>
          </a:p>
          <a:p>
            <a:pPr marL="114300" indent="0" eaLnBrk="1" fontAlgn="auto" hangingPunct="1">
              <a:spcAft>
                <a:spcPts val="0"/>
              </a:spcAft>
              <a:buFont typeface="Arial" charset="0"/>
              <a:buNone/>
              <a:defRPr/>
            </a:pPr>
            <a:endParaRPr lang="es-ES" sz="1800" dirty="0">
              <a:solidFill>
                <a:schemeClr val="tx1">
                  <a:lumMod val="85000"/>
                  <a:lumOff val="15000"/>
                </a:schemeClr>
              </a:solidFill>
            </a:endParaRPr>
          </a:p>
          <a:p>
            <a:pPr marL="114300" indent="0" eaLnBrk="1" fontAlgn="auto" hangingPunct="1">
              <a:spcAft>
                <a:spcPts val="0"/>
              </a:spcAft>
              <a:buFont typeface="Arial" charset="0"/>
              <a:buNone/>
              <a:defRPr/>
            </a:pPr>
            <a:r>
              <a:rPr lang="es-ES" sz="1800" dirty="0">
                <a:solidFill>
                  <a:schemeClr val="tx1">
                    <a:lumMod val="85000"/>
                    <a:lumOff val="15000"/>
                  </a:schemeClr>
                </a:solidFill>
              </a:rPr>
              <a:t>Comunicar y explicar sus impresiones de lo que sienten y piensan de obras de arte por variados medios.</a:t>
            </a:r>
            <a:r>
              <a:rPr lang="es-ES" sz="1800" b="1" dirty="0">
                <a:solidFill>
                  <a:schemeClr val="tx1">
                    <a:lumMod val="85000"/>
                    <a:lumOff val="15000"/>
                  </a:schemeClr>
                </a:solidFill>
              </a:rPr>
              <a:t> (OA4)</a:t>
            </a:r>
            <a:endParaRPr lang="es-ES" sz="1800" dirty="0">
              <a:solidFill>
                <a:schemeClr val="tx1">
                  <a:lumMod val="85000"/>
                  <a:lumOff val="15000"/>
                </a:schemeClr>
              </a:solidFill>
            </a:endParaRPr>
          </a:p>
          <a:p>
            <a:pPr marL="0" lvl="0" indent="0" algn="l" rtl="0">
              <a:spcBef>
                <a:spcPts val="0"/>
              </a:spcBef>
              <a:spcAft>
                <a:spcPts val="0"/>
              </a:spcAft>
              <a:buNone/>
            </a:pPr>
            <a:endParaRPr dirty="0">
              <a:latin typeface="Didact Gothic"/>
              <a:ea typeface="Didact Gothic"/>
              <a:cs typeface="Didact Gothic"/>
              <a:sym typeface="Didact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2663784-EB4D-4C5A-A1B1-6FE6B1DF65BC}"/>
              </a:ext>
            </a:extLst>
          </p:cNvPr>
          <p:cNvSpPr>
            <a:spLocks noGrp="1"/>
          </p:cNvSpPr>
          <p:nvPr>
            <p:ph type="title"/>
          </p:nvPr>
        </p:nvSpPr>
        <p:spPr>
          <a:xfrm>
            <a:off x="720000" y="272400"/>
            <a:ext cx="7704000" cy="604800"/>
          </a:xfrm>
        </p:spPr>
        <p:txBody>
          <a:bodyPr/>
          <a:lstStyle/>
          <a:p>
            <a:r>
              <a:rPr lang="es-CL" dirty="0"/>
              <a:t>¿Qué es el patrimonio?</a:t>
            </a:r>
          </a:p>
        </p:txBody>
      </p:sp>
      <p:sp>
        <p:nvSpPr>
          <p:cNvPr id="3" name="Marcador de texto 2">
            <a:extLst>
              <a:ext uri="{FF2B5EF4-FFF2-40B4-BE49-F238E27FC236}">
                <a16:creationId xmlns:a16="http://schemas.microsoft.com/office/drawing/2014/main" id="{CF6C3D55-41B7-45B4-B618-3895CA7EFECE}"/>
              </a:ext>
            </a:extLst>
          </p:cNvPr>
          <p:cNvSpPr>
            <a:spLocks noGrp="1"/>
          </p:cNvSpPr>
          <p:nvPr>
            <p:ph type="body" idx="1"/>
          </p:nvPr>
        </p:nvSpPr>
        <p:spPr>
          <a:xfrm>
            <a:off x="401444" y="1279200"/>
            <a:ext cx="8307658" cy="3289500"/>
          </a:xfrm>
        </p:spPr>
        <p:txBody>
          <a:bodyPr/>
          <a:lstStyle/>
          <a:p>
            <a:pPr marL="152400" indent="0" algn="l">
              <a:buNone/>
            </a:pPr>
            <a:r>
              <a:rPr lang="es-ES" b="0" i="0" dirty="0">
                <a:solidFill>
                  <a:srgbClr val="333333"/>
                </a:solidFill>
                <a:effectLst/>
                <a:latin typeface="Didact Gothic" panose="020B0604020202020204" charset="0"/>
              </a:rPr>
              <a:t>El patrimonio es un regalo que recibimos de nuestros antepasados, que debemos cuidar y preservar para entregarlo a nuestros descendientes.</a:t>
            </a:r>
          </a:p>
          <a:p>
            <a:pPr algn="l"/>
            <a:r>
              <a:rPr lang="es-ES" b="0" i="0" dirty="0">
                <a:solidFill>
                  <a:srgbClr val="333333"/>
                </a:solidFill>
                <a:effectLst/>
                <a:latin typeface="Didact Gothic" panose="020B0604020202020204" charset="0"/>
              </a:rPr>
              <a:t>El patrimonio puede ser natural y cultural.</a:t>
            </a:r>
          </a:p>
          <a:p>
            <a:pPr algn="l"/>
            <a:r>
              <a:rPr lang="es-ES" dirty="0">
                <a:solidFill>
                  <a:srgbClr val="333333"/>
                </a:solidFill>
                <a:latin typeface="Didact Gothic" panose="020B0604020202020204" charset="0"/>
              </a:rPr>
              <a:t>El natural se refiere a los espacios naturales y elementos naturales. Por ejemplo, Las Torres del Paine, El desierto Florido y los Parques Nacionales</a:t>
            </a:r>
          </a:p>
          <a:p>
            <a:pPr algn="l"/>
            <a:endParaRPr lang="es-ES" b="0" i="0" dirty="0">
              <a:solidFill>
                <a:srgbClr val="333333"/>
              </a:solidFill>
              <a:effectLst/>
              <a:latin typeface="Didact Gothic" panose="020B0604020202020204" charset="0"/>
            </a:endParaRPr>
          </a:p>
          <a:p>
            <a:pPr algn="l"/>
            <a:r>
              <a:rPr lang="es-ES" b="0" i="0" dirty="0">
                <a:solidFill>
                  <a:srgbClr val="333333"/>
                </a:solidFill>
                <a:effectLst/>
                <a:latin typeface="Didact Gothic" panose="020B0604020202020204" charset="0"/>
              </a:rPr>
              <a:t>El cultural se divide en dos categorías: patrimonio cultural tangible e intangible.</a:t>
            </a:r>
          </a:p>
          <a:p>
            <a:pPr lvl="1"/>
            <a:r>
              <a:rPr lang="es-ES" b="0" i="0" dirty="0">
                <a:solidFill>
                  <a:srgbClr val="333333"/>
                </a:solidFill>
                <a:effectLst/>
                <a:latin typeface="Didact Gothic" panose="020B0604020202020204" charset="0"/>
              </a:rPr>
              <a:t>El patrimonio cultural tangible -es decir, que se puede tocar- consiste en bienes inmuebles, como los edificios, lugares arqueológicos, conjuntos históricos, entre otros; y bienes mueble, como cuadros, esculturas, instrumentos musicales, las artesanías y mucho más. Ejemplos de patrimonio cultural </a:t>
            </a:r>
            <a:r>
              <a:rPr lang="es-ES" b="0" i="0" dirty="0">
                <a:solidFill>
                  <a:schemeClr val="tx1"/>
                </a:solidFill>
                <a:effectLst/>
                <a:latin typeface="Didact Gothic" panose="020B0604020202020204" charset="0"/>
              </a:rPr>
              <a:t>tangible inmueble son las Iglesias de Chiloé y de patrimonio cultural tangible mueble son los cuadros que conserva </a:t>
            </a:r>
            <a:r>
              <a:rPr lang="es-ES" b="0" i="0" u="none" strike="noStrike" dirty="0">
                <a:solidFill>
                  <a:schemeClr val="tx1"/>
                </a:solidFill>
                <a:effectLst/>
                <a:latin typeface="Didact Gothic" panose="020B0604020202020204" charset="0"/>
              </a:rPr>
              <a:t>el Museo de Bellas Artes</a:t>
            </a:r>
            <a:endParaRPr lang="es-ES" u="none" strike="noStrike" dirty="0">
              <a:solidFill>
                <a:schemeClr val="tx1"/>
              </a:solidFill>
              <a:latin typeface="Didact Gothic" panose="020B0604020202020204" charset="0"/>
            </a:endParaRPr>
          </a:p>
          <a:p>
            <a:pPr lvl="1"/>
            <a:r>
              <a:rPr lang="es-ES" b="0" i="0" dirty="0">
                <a:solidFill>
                  <a:srgbClr val="333333"/>
                </a:solidFill>
                <a:effectLst/>
                <a:latin typeface="Didact Gothic" panose="020B0604020202020204" charset="0"/>
              </a:rPr>
              <a:t>El patrimonio cultural intangible -es decir, que no se pueden tocar porque no son cosas materiales-, son bailes, idiomas, las celebraciones y fiestas, las comidas y su forma de preparación, las canciones y sus melodías, los oficios tradicionales y mucho más. Este tipo de patrimonio cultural se transmite de generación en generación y, por lo tanto, de eso depende su persistencia en el tiempo. Por ejemplo, los bailes chttp://www.chileparaninos.gob.cl/hinos y la lengua mapuche, portados por personas que suelen ser reconocidas como Tesoros Humanos Vivos.</a:t>
            </a:r>
          </a:p>
          <a:p>
            <a:pPr algn="l"/>
            <a:endParaRPr lang="es-ES" dirty="0">
              <a:solidFill>
                <a:srgbClr val="333333"/>
              </a:solidFill>
              <a:latin typeface="Didact Gothic" panose="020B0604020202020204" charset="0"/>
            </a:endParaRPr>
          </a:p>
          <a:p>
            <a:pPr algn="l"/>
            <a:endParaRPr lang="es-ES" b="0" i="0" dirty="0">
              <a:solidFill>
                <a:srgbClr val="333333"/>
              </a:solidFill>
              <a:effectLst/>
              <a:latin typeface="Didact Gothic" panose="020B0604020202020204" charset="0"/>
            </a:endParaRPr>
          </a:p>
          <a:p>
            <a:pPr marL="152400" indent="0" algn="r">
              <a:buNone/>
            </a:pPr>
            <a:r>
              <a:rPr lang="es-ES" sz="1000" dirty="0">
                <a:solidFill>
                  <a:srgbClr val="333333"/>
                </a:solidFill>
                <a:latin typeface="Didact Gothic" panose="020B0604020202020204" charset="0"/>
              </a:rPr>
              <a:t>Chile para ninos.cl</a:t>
            </a:r>
            <a:endParaRPr lang="es-ES" sz="1000" b="0" i="0" dirty="0">
              <a:solidFill>
                <a:srgbClr val="333333"/>
              </a:solidFill>
              <a:effectLst/>
              <a:latin typeface="Didact Gothic" panose="020B0604020202020204" charset="0"/>
            </a:endParaRPr>
          </a:p>
          <a:p>
            <a:pPr algn="l"/>
            <a:endParaRPr lang="es-ES" dirty="0">
              <a:solidFill>
                <a:srgbClr val="333333"/>
              </a:solidFill>
              <a:latin typeface="Didact Gothic" panose="020B0604020202020204" charset="0"/>
            </a:endParaRPr>
          </a:p>
          <a:p>
            <a:pPr algn="l"/>
            <a:endParaRPr lang="es-ES" b="0" i="0" dirty="0">
              <a:solidFill>
                <a:srgbClr val="333333"/>
              </a:solidFill>
              <a:effectLst/>
              <a:latin typeface="Didact Gothic" panose="020B0604020202020204" charset="0"/>
            </a:endParaRPr>
          </a:p>
          <a:p>
            <a:pPr algn="l"/>
            <a:endParaRPr lang="es-ES" b="0" i="0" dirty="0">
              <a:solidFill>
                <a:srgbClr val="333333"/>
              </a:solidFill>
              <a:effectLst/>
              <a:latin typeface="Didact Gothic" panose="020B0604020202020204" charset="0"/>
            </a:endParaRPr>
          </a:p>
        </p:txBody>
      </p:sp>
      <p:sp>
        <p:nvSpPr>
          <p:cNvPr id="4" name="CuadroTexto 3">
            <a:extLst>
              <a:ext uri="{FF2B5EF4-FFF2-40B4-BE49-F238E27FC236}">
                <a16:creationId xmlns:a16="http://schemas.microsoft.com/office/drawing/2014/main" id="{59635030-F092-44F9-92EF-28457B378544}"/>
              </a:ext>
            </a:extLst>
          </p:cNvPr>
          <p:cNvSpPr txBox="1"/>
          <p:nvPr/>
        </p:nvSpPr>
        <p:spPr>
          <a:xfrm rot="5400000">
            <a:off x="7455519" y="3383048"/>
            <a:ext cx="2915298" cy="461665"/>
          </a:xfrm>
          <a:prstGeom prst="rect">
            <a:avLst/>
          </a:prstGeom>
          <a:noFill/>
        </p:spPr>
        <p:txBody>
          <a:bodyPr wrap="square" rtlCol="0">
            <a:spAutoFit/>
          </a:bodyPr>
          <a:lstStyle/>
          <a:p>
            <a:pPr marL="152400" indent="0" algn="r">
              <a:buNone/>
            </a:pPr>
            <a:r>
              <a:rPr lang="es-ES" sz="1000" dirty="0">
                <a:solidFill>
                  <a:srgbClr val="FFFFFF"/>
                </a:solidFill>
                <a:latin typeface="Didact Gothic" panose="020B0604020202020204" charset="0"/>
              </a:rPr>
              <a:t>Chile para ninos.cl</a:t>
            </a:r>
            <a:endParaRPr lang="es-ES" sz="1000" b="0" i="0" dirty="0">
              <a:solidFill>
                <a:srgbClr val="FFFFFF"/>
              </a:solidFill>
              <a:effectLst/>
              <a:latin typeface="Didact Gothic" panose="020B0604020202020204" charset="0"/>
            </a:endParaRPr>
          </a:p>
          <a:p>
            <a:pPr algn="l"/>
            <a:endParaRPr lang="es-ES" dirty="0">
              <a:solidFill>
                <a:srgbClr val="333333"/>
              </a:solidFill>
              <a:latin typeface="Didact Gothic" panose="020B0604020202020204" charset="0"/>
            </a:endParaRPr>
          </a:p>
        </p:txBody>
      </p:sp>
    </p:spTree>
    <p:extLst>
      <p:ext uri="{BB962C8B-B14F-4D97-AF65-F5344CB8AC3E}">
        <p14:creationId xmlns:p14="http://schemas.microsoft.com/office/powerpoint/2010/main" val="400321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7"/>
        <p:cNvGrpSpPr/>
        <p:nvPr/>
      </p:nvGrpSpPr>
      <p:grpSpPr>
        <a:xfrm>
          <a:off x="0" y="0"/>
          <a:ext cx="0" cy="0"/>
          <a:chOff x="0" y="0"/>
          <a:chExt cx="0" cy="0"/>
        </a:xfrm>
      </p:grpSpPr>
      <p:sp>
        <p:nvSpPr>
          <p:cNvPr id="188" name="Google Shape;188;p34"/>
          <p:cNvSpPr txBox="1">
            <a:spLocks noGrp="1"/>
          </p:cNvSpPr>
          <p:nvPr>
            <p:ph type="title"/>
          </p:nvPr>
        </p:nvSpPr>
        <p:spPr>
          <a:xfrm>
            <a:off x="720000" y="463800"/>
            <a:ext cx="7704000" cy="60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solidFill>
                  <a:srgbClr val="6DC065"/>
                </a:solidFill>
              </a:rPr>
              <a:t>ACTIVIDAD</a:t>
            </a:r>
            <a:endParaRPr sz="3600" dirty="0">
              <a:solidFill>
                <a:srgbClr val="6DC065"/>
              </a:solidFill>
            </a:endParaRPr>
          </a:p>
        </p:txBody>
      </p:sp>
      <p:sp>
        <p:nvSpPr>
          <p:cNvPr id="189" name="Google Shape;189;p34"/>
          <p:cNvSpPr txBox="1">
            <a:spLocks noGrp="1"/>
          </p:cNvSpPr>
          <p:nvPr>
            <p:ph type="body" idx="1"/>
          </p:nvPr>
        </p:nvSpPr>
        <p:spPr>
          <a:xfrm>
            <a:off x="1299075" y="1068600"/>
            <a:ext cx="6672600" cy="3289500"/>
          </a:xfrm>
          <a:prstGeom prst="rect">
            <a:avLst/>
          </a:prstGeom>
        </p:spPr>
        <p:txBody>
          <a:bodyPr spcFirstLastPara="1" wrap="square" lIns="91425" tIns="91425" rIns="91425" bIns="91425" anchor="t" anchorCtr="0">
            <a:noAutofit/>
          </a:bodyPr>
          <a:lstStyle/>
          <a:p>
            <a:pPr marL="114300" indent="0" eaLnBrk="1" fontAlgn="auto" hangingPunct="1">
              <a:spcAft>
                <a:spcPts val="0"/>
              </a:spcAft>
              <a:buFont typeface="Arial" charset="0"/>
              <a:buNone/>
              <a:defRPr/>
            </a:pPr>
            <a:endParaRPr lang="es-ES" sz="1600" dirty="0">
              <a:solidFill>
                <a:schemeClr val="tx1">
                  <a:lumMod val="85000"/>
                  <a:lumOff val="15000"/>
                </a:schemeClr>
              </a:solidFill>
            </a:endParaRPr>
          </a:p>
          <a:p>
            <a:pPr marL="114300" indent="0" eaLnBrk="1" fontAlgn="auto" hangingPunct="1">
              <a:spcAft>
                <a:spcPts val="0"/>
              </a:spcAft>
              <a:buFont typeface="Arial" charset="0"/>
              <a:buNone/>
              <a:defRPr/>
            </a:pPr>
            <a:r>
              <a:rPr lang="es-ES" sz="1600" dirty="0">
                <a:solidFill>
                  <a:schemeClr val="tx1">
                    <a:lumMod val="85000"/>
                    <a:lumOff val="15000"/>
                  </a:schemeClr>
                </a:solidFill>
              </a:rPr>
              <a:t>Observan imágenes sobre patrimonio cultural chileno (por ejemplo: monumentos, arquitectura, objetos históricos, arqueológicos y artísticos, museos) y comentan acerca de su importancia cultural partir de preguntas como:</a:t>
            </a:r>
          </a:p>
          <a:p>
            <a:pPr indent="-342900" eaLnBrk="1" fontAlgn="auto" hangingPunct="1">
              <a:spcAft>
                <a:spcPts val="0"/>
              </a:spcAft>
              <a:defRPr/>
            </a:pPr>
            <a:r>
              <a:rPr lang="es-ES" sz="1600" dirty="0">
                <a:solidFill>
                  <a:schemeClr val="tx1">
                    <a:lumMod val="85000"/>
                    <a:lumOff val="15000"/>
                  </a:schemeClr>
                </a:solidFill>
              </a:rPr>
              <a:t>¿Tienen en sus casas objetos que encuentran valiosos y no les gustaría perder?</a:t>
            </a:r>
          </a:p>
          <a:p>
            <a:pPr indent="-342900" eaLnBrk="1" fontAlgn="auto" hangingPunct="1">
              <a:spcAft>
                <a:spcPts val="0"/>
              </a:spcAft>
              <a:defRPr/>
            </a:pPr>
            <a:r>
              <a:rPr lang="es-ES" sz="1600" dirty="0">
                <a:solidFill>
                  <a:schemeClr val="tx1">
                    <a:lumMod val="85000"/>
                    <a:lumOff val="15000"/>
                  </a:schemeClr>
                </a:solidFill>
              </a:rPr>
              <a:t>¿Cuáles son y cómo los cuidan?</a:t>
            </a:r>
          </a:p>
          <a:p>
            <a:pPr indent="-342900" eaLnBrk="1" fontAlgn="auto" hangingPunct="1">
              <a:spcAft>
                <a:spcPts val="0"/>
              </a:spcAft>
              <a:defRPr/>
            </a:pPr>
            <a:r>
              <a:rPr lang="es-ES" sz="1600" dirty="0">
                <a:solidFill>
                  <a:schemeClr val="tx1">
                    <a:lumMod val="85000"/>
                    <a:lumOff val="15000"/>
                  </a:schemeClr>
                </a:solidFill>
              </a:rPr>
              <a:t>¿Hay en el barrio alguna escultura, mural o edificio importante para la comunidad?</a:t>
            </a:r>
          </a:p>
          <a:p>
            <a:pPr indent="-342900" eaLnBrk="1" fontAlgn="auto" hangingPunct="1">
              <a:spcAft>
                <a:spcPts val="0"/>
              </a:spcAft>
              <a:defRPr/>
            </a:pPr>
            <a:r>
              <a:rPr lang="es-ES" sz="1600" dirty="0">
                <a:solidFill>
                  <a:schemeClr val="tx1">
                    <a:lumMod val="85000"/>
                    <a:lumOff val="15000"/>
                  </a:schemeClr>
                </a:solidFill>
              </a:rPr>
              <a:t>¿Lo han visitado, que les pareció?</a:t>
            </a:r>
          </a:p>
          <a:p>
            <a:pPr indent="-342900" eaLnBrk="1" fontAlgn="auto" hangingPunct="1">
              <a:spcAft>
                <a:spcPts val="0"/>
              </a:spcAft>
              <a:defRPr/>
            </a:pPr>
            <a:r>
              <a:rPr lang="es-ES" sz="1600" dirty="0">
                <a:solidFill>
                  <a:schemeClr val="tx1">
                    <a:lumMod val="85000"/>
                    <a:lumOff val="15000"/>
                  </a:schemeClr>
                </a:solidFill>
              </a:rPr>
              <a:t>¿Conocen algún monumento importante?</a:t>
            </a:r>
          </a:p>
          <a:p>
            <a:pPr indent="-342900" eaLnBrk="1" fontAlgn="auto" hangingPunct="1">
              <a:spcAft>
                <a:spcPts val="0"/>
              </a:spcAft>
              <a:defRPr/>
            </a:pPr>
            <a:r>
              <a:rPr lang="es-ES" sz="1600" dirty="0">
                <a:solidFill>
                  <a:schemeClr val="tx1">
                    <a:lumMod val="85000"/>
                    <a:lumOff val="15000"/>
                  </a:schemeClr>
                </a:solidFill>
              </a:rPr>
              <a:t>¿Han visitado alguna vez un museo, cómo son?</a:t>
            </a:r>
          </a:p>
          <a:p>
            <a:pPr indent="-342900" eaLnBrk="1" fontAlgn="auto" hangingPunct="1">
              <a:spcAft>
                <a:spcPts val="0"/>
              </a:spcAft>
              <a:defRPr/>
            </a:pPr>
            <a:r>
              <a:rPr lang="es-ES" sz="1600" dirty="0">
                <a:solidFill>
                  <a:schemeClr val="tx1">
                    <a:lumMod val="85000"/>
                    <a:lumOff val="15000"/>
                  </a:schemeClr>
                </a:solidFill>
              </a:rPr>
              <a:t>¿Qué objetos encontramos en los museos?</a:t>
            </a:r>
          </a:p>
          <a:p>
            <a:pPr indent="-342900" eaLnBrk="1" fontAlgn="auto" hangingPunct="1">
              <a:spcAft>
                <a:spcPts val="0"/>
              </a:spcAft>
              <a:defRPr/>
            </a:pPr>
            <a:r>
              <a:rPr lang="es-ES" sz="1600" dirty="0">
                <a:solidFill>
                  <a:schemeClr val="tx1">
                    <a:lumMod val="85000"/>
                    <a:lumOff val="15000"/>
                  </a:schemeClr>
                </a:solidFill>
              </a:rPr>
              <a:t>¿Cómo les parece que hay que cuidar los bienes patrimoniales? </a:t>
            </a:r>
          </a:p>
          <a:p>
            <a:pPr marL="0" lvl="0" indent="0" algn="l" rtl="0">
              <a:spcBef>
                <a:spcPts val="0"/>
              </a:spcBef>
              <a:spcAft>
                <a:spcPts val="0"/>
              </a:spcAft>
              <a:buNone/>
            </a:pPr>
            <a:endParaRPr sz="1100" dirty="0">
              <a:latin typeface="Didact Gothic"/>
              <a:ea typeface="Didact Gothic"/>
              <a:cs typeface="Didact Gothic"/>
              <a:sym typeface="Didact Gothic"/>
            </a:endParaRPr>
          </a:p>
        </p:txBody>
      </p:sp>
    </p:spTree>
    <p:extLst>
      <p:ext uri="{BB962C8B-B14F-4D97-AF65-F5344CB8AC3E}">
        <p14:creationId xmlns:p14="http://schemas.microsoft.com/office/powerpoint/2010/main" val="3260994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7"/>
        <p:cNvGrpSpPr/>
        <p:nvPr/>
      </p:nvGrpSpPr>
      <p:grpSpPr>
        <a:xfrm>
          <a:off x="0" y="0"/>
          <a:ext cx="0" cy="0"/>
          <a:chOff x="0" y="0"/>
          <a:chExt cx="0" cy="0"/>
        </a:xfrm>
      </p:grpSpPr>
      <p:pic>
        <p:nvPicPr>
          <p:cNvPr id="4" name="Imagen 3">
            <a:extLst>
              <a:ext uri="{FF2B5EF4-FFF2-40B4-BE49-F238E27FC236}">
                <a16:creationId xmlns:a16="http://schemas.microsoft.com/office/drawing/2014/main" id="{38F9A3D3-3BD6-410A-A141-24D521A98E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819" y="1862552"/>
            <a:ext cx="2085013" cy="3462828"/>
          </a:xfrm>
          <a:prstGeom prst="rect">
            <a:avLst/>
          </a:prstGeom>
        </p:spPr>
      </p:pic>
      <p:sp>
        <p:nvSpPr>
          <p:cNvPr id="12" name="Bocadillo: ovalado 11">
            <a:extLst>
              <a:ext uri="{FF2B5EF4-FFF2-40B4-BE49-F238E27FC236}">
                <a16:creationId xmlns:a16="http://schemas.microsoft.com/office/drawing/2014/main" id="{5473D065-3D98-46A3-A7AD-B064A9ACD066}"/>
              </a:ext>
            </a:extLst>
          </p:cNvPr>
          <p:cNvSpPr/>
          <p:nvPr/>
        </p:nvSpPr>
        <p:spPr>
          <a:xfrm>
            <a:off x="3414599" y="349345"/>
            <a:ext cx="5372101" cy="1952034"/>
          </a:xfrm>
          <a:prstGeom prst="wedgeEllipseCallout">
            <a:avLst>
              <a:gd name="adj1" fmla="val -66031"/>
              <a:gd name="adj2" fmla="val 89052"/>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s-CL"/>
          </a:p>
        </p:txBody>
      </p:sp>
      <p:pic>
        <p:nvPicPr>
          <p:cNvPr id="3" name="Imagen 2">
            <a:extLst>
              <a:ext uri="{FF2B5EF4-FFF2-40B4-BE49-F238E27FC236}">
                <a16:creationId xmlns:a16="http://schemas.microsoft.com/office/drawing/2014/main" id="{AEA832F4-D7F1-4BC9-ABA6-D322BEB42D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923" y="0"/>
            <a:ext cx="795843" cy="5143500"/>
          </a:xfrm>
          <a:prstGeom prst="rect">
            <a:avLst/>
          </a:prstGeom>
        </p:spPr>
      </p:pic>
      <p:cxnSp>
        <p:nvCxnSpPr>
          <p:cNvPr id="7" name="Conector recto de flecha 6">
            <a:extLst>
              <a:ext uri="{FF2B5EF4-FFF2-40B4-BE49-F238E27FC236}">
                <a16:creationId xmlns:a16="http://schemas.microsoft.com/office/drawing/2014/main" id="{4B9F18CA-2EAC-4B8B-AF0E-BC434A43AAAB}"/>
              </a:ext>
            </a:extLst>
          </p:cNvPr>
          <p:cNvCxnSpPr>
            <a:cxnSpLocks/>
          </p:cNvCxnSpPr>
          <p:nvPr/>
        </p:nvCxnSpPr>
        <p:spPr>
          <a:xfrm>
            <a:off x="561745" y="394278"/>
            <a:ext cx="91272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Bocadillo: ovalado 10">
            <a:extLst>
              <a:ext uri="{FF2B5EF4-FFF2-40B4-BE49-F238E27FC236}">
                <a16:creationId xmlns:a16="http://schemas.microsoft.com/office/drawing/2014/main" id="{8F079B77-94D9-4320-8FC5-7305B80B81DC}"/>
              </a:ext>
            </a:extLst>
          </p:cNvPr>
          <p:cNvSpPr/>
          <p:nvPr/>
        </p:nvSpPr>
        <p:spPr>
          <a:xfrm>
            <a:off x="4366260" y="2571750"/>
            <a:ext cx="45719" cy="4571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CL"/>
          </a:p>
        </p:txBody>
      </p:sp>
      <p:sp>
        <p:nvSpPr>
          <p:cNvPr id="13" name="CuadroTexto 12">
            <a:extLst>
              <a:ext uri="{FF2B5EF4-FFF2-40B4-BE49-F238E27FC236}">
                <a16:creationId xmlns:a16="http://schemas.microsoft.com/office/drawing/2014/main" id="{85790ACF-22BF-4C4F-A283-5F84AA8A9348}"/>
              </a:ext>
            </a:extLst>
          </p:cNvPr>
          <p:cNvSpPr txBox="1"/>
          <p:nvPr/>
        </p:nvSpPr>
        <p:spPr>
          <a:xfrm>
            <a:off x="3876498" y="539113"/>
            <a:ext cx="4448301" cy="1323439"/>
          </a:xfrm>
          <a:prstGeom prst="rect">
            <a:avLst/>
          </a:prstGeom>
          <a:noFill/>
        </p:spPr>
        <p:txBody>
          <a:bodyPr wrap="square" rtlCol="0">
            <a:spAutoFit/>
          </a:bodyPr>
          <a:lstStyle/>
          <a:p>
            <a:pPr algn="ctr"/>
            <a:r>
              <a:rPr lang="es-CL" sz="2000" dirty="0">
                <a:solidFill>
                  <a:schemeClr val="bg2"/>
                </a:solidFill>
                <a:latin typeface="Comic Sans MS" panose="030F0702030302020204" pitchFamily="66" charset="0"/>
              </a:rPr>
              <a:t>Hoy observaremos paisajes, objetos, celebraciones y arquitectura patrimonial de la zona central de Chile</a:t>
            </a:r>
          </a:p>
        </p:txBody>
      </p:sp>
      <p:cxnSp>
        <p:nvCxnSpPr>
          <p:cNvPr id="6" name="Conector recto de flecha 5">
            <a:extLst>
              <a:ext uri="{FF2B5EF4-FFF2-40B4-BE49-F238E27FC236}">
                <a16:creationId xmlns:a16="http://schemas.microsoft.com/office/drawing/2014/main" id="{54D8682F-8D79-4F00-869B-F249D2C9996A}"/>
              </a:ext>
            </a:extLst>
          </p:cNvPr>
          <p:cNvCxnSpPr>
            <a:cxnSpLocks/>
          </p:cNvCxnSpPr>
          <p:nvPr/>
        </p:nvCxnSpPr>
        <p:spPr>
          <a:xfrm>
            <a:off x="370998" y="2000817"/>
            <a:ext cx="1149790"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9" name="CuadroTexto 8">
            <a:extLst>
              <a:ext uri="{FF2B5EF4-FFF2-40B4-BE49-F238E27FC236}">
                <a16:creationId xmlns:a16="http://schemas.microsoft.com/office/drawing/2014/main" id="{BB8D7CF9-ABA6-4840-BC36-9759917E672A}"/>
              </a:ext>
            </a:extLst>
          </p:cNvPr>
          <p:cNvSpPr txBox="1"/>
          <p:nvPr/>
        </p:nvSpPr>
        <p:spPr>
          <a:xfrm>
            <a:off x="1555390" y="1846928"/>
            <a:ext cx="1393439" cy="307777"/>
          </a:xfrm>
          <a:prstGeom prst="rect">
            <a:avLst/>
          </a:prstGeom>
          <a:noFill/>
        </p:spPr>
        <p:txBody>
          <a:bodyPr wrap="square" rtlCol="0">
            <a:spAutoFit/>
          </a:bodyPr>
          <a:lstStyle/>
          <a:p>
            <a:r>
              <a:rPr lang="es-CL" dirty="0">
                <a:solidFill>
                  <a:schemeClr val="bg2"/>
                </a:solidFill>
              </a:rPr>
              <a:t>Zona central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35"/>
          <p:cNvSpPr txBox="1">
            <a:spLocks noGrp="1"/>
          </p:cNvSpPr>
          <p:nvPr>
            <p:ph type="title"/>
          </p:nvPr>
        </p:nvSpPr>
        <p:spPr>
          <a:xfrm>
            <a:off x="3529875" y="0"/>
            <a:ext cx="4753200" cy="66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CL" dirty="0"/>
              <a:t>P</a:t>
            </a:r>
            <a:r>
              <a:rPr lang="en" dirty="0"/>
              <a:t>aisajes urbanos</a:t>
            </a:r>
            <a:endParaRPr sz="3600" dirty="0">
              <a:solidFill>
                <a:srgbClr val="6DC065"/>
              </a:solidFill>
            </a:endParaRPr>
          </a:p>
        </p:txBody>
      </p:sp>
      <p:pic>
        <p:nvPicPr>
          <p:cNvPr id="9" name="Imagen 8">
            <a:extLst>
              <a:ext uri="{FF2B5EF4-FFF2-40B4-BE49-F238E27FC236}">
                <a16:creationId xmlns:a16="http://schemas.microsoft.com/office/drawing/2014/main" id="{B9D4ED12-FF9B-400D-920B-0A8CE4705A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9645" y="1895475"/>
            <a:ext cx="2661954" cy="2009775"/>
          </a:xfrm>
          <a:prstGeom prst="rect">
            <a:avLst/>
          </a:prstGeom>
        </p:spPr>
      </p:pic>
      <p:pic>
        <p:nvPicPr>
          <p:cNvPr id="11" name="Imagen 10">
            <a:extLst>
              <a:ext uri="{FF2B5EF4-FFF2-40B4-BE49-F238E27FC236}">
                <a16:creationId xmlns:a16="http://schemas.microsoft.com/office/drawing/2014/main" id="{0B34A443-13EA-46D5-B3E8-83E4CADAAA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98128"/>
            <a:ext cx="2531938" cy="1673622"/>
          </a:xfrm>
          <a:prstGeom prst="rect">
            <a:avLst/>
          </a:prstGeom>
        </p:spPr>
      </p:pic>
      <p:pic>
        <p:nvPicPr>
          <p:cNvPr id="13" name="Imagen 12">
            <a:extLst>
              <a:ext uri="{FF2B5EF4-FFF2-40B4-BE49-F238E27FC236}">
                <a16:creationId xmlns:a16="http://schemas.microsoft.com/office/drawing/2014/main" id="{FFDE10BA-1353-4B11-AAF9-52D91F948E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1599" y="892858"/>
            <a:ext cx="2447926" cy="1623185"/>
          </a:xfrm>
          <a:prstGeom prst="rect">
            <a:avLst/>
          </a:prstGeom>
        </p:spPr>
      </p:pic>
      <p:pic>
        <p:nvPicPr>
          <p:cNvPr id="17" name="Imagen 16">
            <a:extLst>
              <a:ext uri="{FF2B5EF4-FFF2-40B4-BE49-F238E27FC236}">
                <a16:creationId xmlns:a16="http://schemas.microsoft.com/office/drawing/2014/main" id="{2E359B8E-1786-433A-8FFB-13A2F91A7D1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3174985"/>
            <a:ext cx="2531937" cy="1626418"/>
          </a:xfrm>
          <a:prstGeom prst="rect">
            <a:avLst/>
          </a:prstGeom>
        </p:spPr>
      </p:pic>
      <p:sp>
        <p:nvSpPr>
          <p:cNvPr id="22" name="CuadroTexto 21">
            <a:extLst>
              <a:ext uri="{FF2B5EF4-FFF2-40B4-BE49-F238E27FC236}">
                <a16:creationId xmlns:a16="http://schemas.microsoft.com/office/drawing/2014/main" id="{864B4BBC-CA3A-4ED3-94B0-1BF7FED020F7}"/>
              </a:ext>
            </a:extLst>
          </p:cNvPr>
          <p:cNvSpPr txBox="1"/>
          <p:nvPr/>
        </p:nvSpPr>
        <p:spPr>
          <a:xfrm>
            <a:off x="-28434" y="2696160"/>
            <a:ext cx="2519645" cy="307777"/>
          </a:xfrm>
          <a:prstGeom prst="rect">
            <a:avLst/>
          </a:prstGeom>
          <a:noFill/>
        </p:spPr>
        <p:txBody>
          <a:bodyPr wrap="square" rtlCol="0">
            <a:spAutoFit/>
          </a:bodyPr>
          <a:lstStyle/>
          <a:p>
            <a:pPr algn="ctr"/>
            <a:r>
              <a:rPr lang="es-CL" dirty="0">
                <a:solidFill>
                  <a:schemeClr val="bg2"/>
                </a:solidFill>
              </a:rPr>
              <a:t>Valparaíso</a:t>
            </a:r>
          </a:p>
        </p:txBody>
      </p:sp>
      <p:sp>
        <p:nvSpPr>
          <p:cNvPr id="23" name="CuadroTexto 22">
            <a:extLst>
              <a:ext uri="{FF2B5EF4-FFF2-40B4-BE49-F238E27FC236}">
                <a16:creationId xmlns:a16="http://schemas.microsoft.com/office/drawing/2014/main" id="{3E7DB627-FF12-431C-A30D-97DD83E37AB6}"/>
              </a:ext>
            </a:extLst>
          </p:cNvPr>
          <p:cNvSpPr txBox="1"/>
          <p:nvPr/>
        </p:nvSpPr>
        <p:spPr>
          <a:xfrm>
            <a:off x="0" y="4835723"/>
            <a:ext cx="2519645" cy="307777"/>
          </a:xfrm>
          <a:prstGeom prst="rect">
            <a:avLst/>
          </a:prstGeom>
          <a:noFill/>
        </p:spPr>
        <p:txBody>
          <a:bodyPr wrap="square" rtlCol="0">
            <a:spAutoFit/>
          </a:bodyPr>
          <a:lstStyle/>
          <a:p>
            <a:pPr algn="ctr"/>
            <a:r>
              <a:rPr lang="es-CL" dirty="0">
                <a:solidFill>
                  <a:schemeClr val="bg2"/>
                </a:solidFill>
              </a:rPr>
              <a:t>Linares</a:t>
            </a:r>
          </a:p>
        </p:txBody>
      </p:sp>
      <p:sp>
        <p:nvSpPr>
          <p:cNvPr id="26" name="CuadroTexto 25">
            <a:extLst>
              <a:ext uri="{FF2B5EF4-FFF2-40B4-BE49-F238E27FC236}">
                <a16:creationId xmlns:a16="http://schemas.microsoft.com/office/drawing/2014/main" id="{F15D164F-90BB-410F-8402-22EFD0C7335A}"/>
              </a:ext>
            </a:extLst>
          </p:cNvPr>
          <p:cNvSpPr txBox="1"/>
          <p:nvPr/>
        </p:nvSpPr>
        <p:spPr>
          <a:xfrm>
            <a:off x="2576513" y="3928263"/>
            <a:ext cx="2519645" cy="307777"/>
          </a:xfrm>
          <a:prstGeom prst="rect">
            <a:avLst/>
          </a:prstGeom>
          <a:noFill/>
        </p:spPr>
        <p:txBody>
          <a:bodyPr wrap="square" rtlCol="0">
            <a:spAutoFit/>
          </a:bodyPr>
          <a:lstStyle/>
          <a:p>
            <a:pPr algn="ctr"/>
            <a:r>
              <a:rPr lang="es-CL" dirty="0">
                <a:solidFill>
                  <a:schemeClr val="bg2"/>
                </a:solidFill>
              </a:rPr>
              <a:t>Santiago</a:t>
            </a:r>
          </a:p>
        </p:txBody>
      </p:sp>
      <p:sp>
        <p:nvSpPr>
          <p:cNvPr id="27" name="CuadroTexto 26">
            <a:extLst>
              <a:ext uri="{FF2B5EF4-FFF2-40B4-BE49-F238E27FC236}">
                <a16:creationId xmlns:a16="http://schemas.microsoft.com/office/drawing/2014/main" id="{55D6BCCD-CADB-4AED-B44E-FA8527B7D278}"/>
              </a:ext>
            </a:extLst>
          </p:cNvPr>
          <p:cNvSpPr txBox="1"/>
          <p:nvPr/>
        </p:nvSpPr>
        <p:spPr>
          <a:xfrm>
            <a:off x="5181599" y="2592585"/>
            <a:ext cx="2519645" cy="307777"/>
          </a:xfrm>
          <a:prstGeom prst="rect">
            <a:avLst/>
          </a:prstGeom>
          <a:noFill/>
        </p:spPr>
        <p:txBody>
          <a:bodyPr wrap="square" rtlCol="0">
            <a:spAutoFit/>
          </a:bodyPr>
          <a:lstStyle/>
          <a:p>
            <a:pPr algn="ctr"/>
            <a:r>
              <a:rPr lang="es-CL" dirty="0">
                <a:solidFill>
                  <a:schemeClr val="bg2"/>
                </a:solidFill>
              </a:rPr>
              <a:t>Rancagua</a:t>
            </a:r>
          </a:p>
        </p:txBody>
      </p:sp>
      <p:sp>
        <p:nvSpPr>
          <p:cNvPr id="28" name="CuadroTexto 27">
            <a:extLst>
              <a:ext uri="{FF2B5EF4-FFF2-40B4-BE49-F238E27FC236}">
                <a16:creationId xmlns:a16="http://schemas.microsoft.com/office/drawing/2014/main" id="{F0E61925-9435-42CF-B65E-0098083D22C4}"/>
              </a:ext>
            </a:extLst>
          </p:cNvPr>
          <p:cNvSpPr txBox="1"/>
          <p:nvPr/>
        </p:nvSpPr>
        <p:spPr>
          <a:xfrm>
            <a:off x="5198409" y="4806854"/>
            <a:ext cx="2519645" cy="307777"/>
          </a:xfrm>
          <a:prstGeom prst="rect">
            <a:avLst/>
          </a:prstGeom>
          <a:noFill/>
        </p:spPr>
        <p:txBody>
          <a:bodyPr wrap="square" rtlCol="0">
            <a:spAutoFit/>
          </a:bodyPr>
          <a:lstStyle/>
          <a:p>
            <a:pPr algn="ctr"/>
            <a:r>
              <a:rPr lang="es-CL" dirty="0">
                <a:solidFill>
                  <a:schemeClr val="bg2"/>
                </a:solidFill>
              </a:rPr>
              <a:t>Talca</a:t>
            </a:r>
          </a:p>
        </p:txBody>
      </p:sp>
      <p:pic>
        <p:nvPicPr>
          <p:cNvPr id="30" name="Imagen 29">
            <a:extLst>
              <a:ext uri="{FF2B5EF4-FFF2-40B4-BE49-F238E27FC236}">
                <a16:creationId xmlns:a16="http://schemas.microsoft.com/office/drawing/2014/main" id="{956DCB4D-7265-4179-A62B-7523303B53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69307" y="2984184"/>
            <a:ext cx="2460218" cy="1845163"/>
          </a:xfrm>
          <a:prstGeom prst="rect">
            <a:avLst/>
          </a:prstGeom>
        </p:spPr>
      </p:pic>
      <mc:AlternateContent xmlns:mc="http://schemas.openxmlformats.org/markup-compatibility/2006">
        <mc:Choice xmlns:am3d="http://schemas.microsoft.com/office/drawing/2017/model3d" Requires="am3d">
          <p:graphicFrame>
            <p:nvGraphicFramePr>
              <p:cNvPr id="31" name="Modelo 3D 30" descr="Venus atrapamoscas al acecho">
                <a:extLst>
                  <a:ext uri="{FF2B5EF4-FFF2-40B4-BE49-F238E27FC236}">
                    <a16:creationId xmlns:a16="http://schemas.microsoft.com/office/drawing/2014/main" id="{48C8FACD-80EB-4B01-9244-8409F2A0B86D}"/>
                  </a:ext>
                </a:extLst>
              </p:cNvPr>
              <p:cNvGraphicFramePr>
                <a:graphicFrameLocks noChangeAspect="1"/>
              </p:cNvGraphicFramePr>
              <p:nvPr>
                <p:extLst>
                  <p:ext uri="{D42A27DB-BD31-4B8C-83A1-F6EECF244321}">
                    <p14:modId xmlns:p14="http://schemas.microsoft.com/office/powerpoint/2010/main" val="482580201"/>
                  </p:ext>
                </p:extLst>
              </p:nvPr>
            </p:nvGraphicFramePr>
            <p:xfrm>
              <a:off x="2021176" y="2080673"/>
              <a:ext cx="2358447" cy="3191953"/>
            </p:xfrm>
            <a:graphic>
              <a:graphicData uri="http://schemas.microsoft.com/office/drawing/2017/model3d">
                <am3d:model3d r:embed="rId8">
                  <am3d:spPr>
                    <a:xfrm>
                      <a:off x="0" y="0"/>
                      <a:ext cx="2358447" cy="3191953"/>
                    </a:xfrm>
                    <a:prstGeom prst="rect">
                      <a:avLst/>
                    </a:prstGeom>
                  </am3d:spPr>
                  <am3d:camera>
                    <am3d:pos x="0" y="0" z="70159798"/>
                    <am3d:up dx="0" dy="36000000" dz="0"/>
                    <am3d:lookAt x="0" y="0" z="0"/>
                    <am3d:perspective fov="2700000"/>
                  </am3d:camera>
                  <am3d:trans>
                    <am3d:meterPerModelUnit n="105162" d="1000000"/>
                    <am3d:preTrans dx="82567" dy="-17018456" dz="2276528"/>
                    <am3d:scale>
                      <am3d:sx n="1000000" d="1000000"/>
                      <am3d:sy n="1000000" d="1000000"/>
                      <am3d:sz n="1000000" d="1000000"/>
                    </am3d:scale>
                    <am3d:rot/>
                    <am3d:postTrans dx="0" dy="0" dz="0"/>
                  </am3d:trans>
                  <am3d:raster rName="Office3DRenderer" rVer="16.0.8326">
                    <am3d:blip r:embed="rId9"/>
                  </am3d:raster>
                  <am3d:extLst>
                    <a:ext uri="{9A65AA19-BECB-4387-8358-8AD5134E1D82}">
                      <a3danim:embedAnim xmlns:a3danim="http://schemas.microsoft.com/office/drawing/2018/animation/model3d" animId="0">
                        <a3danim:animPr length="9933" count="indefinite"/>
                      </a3danim:embedAnim>
                    </a:ext>
                    <a:ext uri="{E9DE012E-A134-456F-84FE-255F9AAD75C6}">
                      <a3danim:posterFrame xmlns:a3danim="http://schemas.microsoft.com/office/drawing/2018/animation/model3d" animId="0"/>
                    </a:ext>
                  </am3d:extLst>
                  <am3d:objViewport viewportSz="40639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1" name="Modelo 3D 30" descr="Venus atrapamoscas al acecho">
                <a:extLst>
                  <a:ext uri="{FF2B5EF4-FFF2-40B4-BE49-F238E27FC236}">
                    <a16:creationId xmlns:a16="http://schemas.microsoft.com/office/drawing/2014/main" id="{48C8FACD-80EB-4B01-9244-8409F2A0B86D}"/>
                  </a:ext>
                </a:extLst>
              </p:cNvPr>
              <p:cNvPicPr>
                <a:picLocks noGrp="1" noRot="1" noChangeAspect="1" noMove="1" noResize="1" noEditPoints="1" noAdjustHandles="1" noChangeArrowheads="1" noChangeShapeType="1" noCrop="1"/>
              </p:cNvPicPr>
              <p:nvPr/>
            </p:nvPicPr>
            <p:blipFill>
              <a:blip r:embed="rId9"/>
              <a:stretch>
                <a:fillRect/>
              </a:stretch>
            </p:blipFill>
            <p:spPr>
              <a:xfrm>
                <a:off x="2021176" y="2080673"/>
                <a:ext cx="2358447" cy="3191953"/>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9933" fill="hold"/>
                                        <p:tgtEl>
                                          <p:spTgt spid="31"/>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DC065"/>
        </a:solidFill>
        <a:effectLst/>
      </p:bgPr>
    </p:bg>
    <p:spTree>
      <p:nvGrpSpPr>
        <p:cNvPr id="1" name="Shape 210"/>
        <p:cNvGrpSpPr/>
        <p:nvPr/>
      </p:nvGrpSpPr>
      <p:grpSpPr>
        <a:xfrm>
          <a:off x="0" y="0"/>
          <a:ext cx="0" cy="0"/>
          <a:chOff x="0" y="0"/>
          <a:chExt cx="0" cy="0"/>
        </a:xfrm>
      </p:grpSpPr>
      <p:sp>
        <p:nvSpPr>
          <p:cNvPr id="211" name="Google Shape;211;p36"/>
          <p:cNvSpPr txBox="1">
            <a:spLocks noGrp="1"/>
          </p:cNvSpPr>
          <p:nvPr>
            <p:ph type="title"/>
          </p:nvPr>
        </p:nvSpPr>
        <p:spPr>
          <a:xfrm>
            <a:off x="-1216726" y="3970883"/>
            <a:ext cx="7704000" cy="171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PAISAJES NATURALES</a:t>
            </a:r>
            <a:endParaRPr sz="4000" dirty="0">
              <a:solidFill>
                <a:schemeClr val="lt1"/>
              </a:solidFill>
            </a:endParaRPr>
          </a:p>
        </p:txBody>
      </p:sp>
      <p:sp>
        <p:nvSpPr>
          <p:cNvPr id="22" name="Subtítulo 21">
            <a:extLst>
              <a:ext uri="{FF2B5EF4-FFF2-40B4-BE49-F238E27FC236}">
                <a16:creationId xmlns:a16="http://schemas.microsoft.com/office/drawing/2014/main" id="{818538BD-E3D8-4CC0-A77D-5236FA8BC7BC}"/>
              </a:ext>
            </a:extLst>
          </p:cNvPr>
          <p:cNvSpPr>
            <a:spLocks noGrp="1"/>
          </p:cNvSpPr>
          <p:nvPr>
            <p:ph type="subTitle" idx="1"/>
          </p:nvPr>
        </p:nvSpPr>
        <p:spPr>
          <a:xfrm>
            <a:off x="-10322" y="1488290"/>
            <a:ext cx="2329799" cy="342600"/>
          </a:xfrm>
        </p:spPr>
        <p:txBody>
          <a:bodyPr/>
          <a:lstStyle/>
          <a:p>
            <a:r>
              <a:rPr lang="es-CL" dirty="0"/>
              <a:t>Cajón del Maipo</a:t>
            </a:r>
          </a:p>
        </p:txBody>
      </p:sp>
      <p:pic>
        <p:nvPicPr>
          <p:cNvPr id="3" name="Imagen 2">
            <a:extLst>
              <a:ext uri="{FF2B5EF4-FFF2-40B4-BE49-F238E27FC236}">
                <a16:creationId xmlns:a16="http://schemas.microsoft.com/office/drawing/2014/main" id="{86AF095E-6A66-40F1-B17C-F522A8168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319478" cy="1535204"/>
          </a:xfrm>
          <a:prstGeom prst="rect">
            <a:avLst/>
          </a:prstGeom>
        </p:spPr>
      </p:pic>
      <p:pic>
        <p:nvPicPr>
          <p:cNvPr id="5" name="Imagen 4">
            <a:extLst>
              <a:ext uri="{FF2B5EF4-FFF2-40B4-BE49-F238E27FC236}">
                <a16:creationId xmlns:a16="http://schemas.microsoft.com/office/drawing/2014/main" id="{733C8AAF-40A2-4B75-8A6D-19FD7106B8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4513" y="3539125"/>
            <a:ext cx="3168290" cy="1470717"/>
          </a:xfrm>
          <a:prstGeom prst="rect">
            <a:avLst/>
          </a:prstGeom>
        </p:spPr>
      </p:pic>
      <p:pic>
        <p:nvPicPr>
          <p:cNvPr id="7" name="Imagen 6">
            <a:extLst>
              <a:ext uri="{FF2B5EF4-FFF2-40B4-BE49-F238E27FC236}">
                <a16:creationId xmlns:a16="http://schemas.microsoft.com/office/drawing/2014/main" id="{5DDDE4D9-BFE5-42AB-9EC9-6DC98383F92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rot="10800000" flipV="1">
            <a:off x="2311580" y="810296"/>
            <a:ext cx="2302550" cy="1535034"/>
          </a:xfrm>
          <a:prstGeom prst="rect">
            <a:avLst/>
          </a:prstGeom>
        </p:spPr>
      </p:pic>
      <p:pic>
        <p:nvPicPr>
          <p:cNvPr id="9" name="Imagen 8">
            <a:extLst>
              <a:ext uri="{FF2B5EF4-FFF2-40B4-BE49-F238E27FC236}">
                <a16:creationId xmlns:a16="http://schemas.microsoft.com/office/drawing/2014/main" id="{75C2D3F4-A93A-4FFB-8E76-401C201A868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06230" y="-1717"/>
            <a:ext cx="2020940" cy="1347293"/>
          </a:xfrm>
          <a:prstGeom prst="rect">
            <a:avLst/>
          </a:prstGeom>
        </p:spPr>
      </p:pic>
      <p:pic>
        <p:nvPicPr>
          <p:cNvPr id="13" name="Imagen 12">
            <a:extLst>
              <a:ext uri="{FF2B5EF4-FFF2-40B4-BE49-F238E27FC236}">
                <a16:creationId xmlns:a16="http://schemas.microsoft.com/office/drawing/2014/main" id="{80B72C69-6D60-4230-939E-0DBE18CC28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28160" y="3195222"/>
            <a:ext cx="2293292" cy="1182353"/>
          </a:xfrm>
          <a:prstGeom prst="rect">
            <a:avLst/>
          </a:prstGeom>
        </p:spPr>
      </p:pic>
      <p:pic>
        <p:nvPicPr>
          <p:cNvPr id="19" name="Imagen 18">
            <a:extLst>
              <a:ext uri="{FF2B5EF4-FFF2-40B4-BE49-F238E27FC236}">
                <a16:creationId xmlns:a16="http://schemas.microsoft.com/office/drawing/2014/main" id="{44B6740E-1E75-47DD-80BB-8F4AE6BDAA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27170" y="773203"/>
            <a:ext cx="2516830" cy="1906689"/>
          </a:xfrm>
          <a:prstGeom prst="rect">
            <a:avLst/>
          </a:prstGeom>
        </p:spPr>
      </p:pic>
      <p:pic>
        <p:nvPicPr>
          <p:cNvPr id="21" name="Imagen 20">
            <a:extLst>
              <a:ext uri="{FF2B5EF4-FFF2-40B4-BE49-F238E27FC236}">
                <a16:creationId xmlns:a16="http://schemas.microsoft.com/office/drawing/2014/main" id="{7A98C350-ADDA-416C-85E5-B6BC7346715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14913" y="1996967"/>
            <a:ext cx="2018796" cy="1514098"/>
          </a:xfrm>
          <a:prstGeom prst="rect">
            <a:avLst/>
          </a:prstGeom>
        </p:spPr>
      </p:pic>
      <p:sp>
        <p:nvSpPr>
          <p:cNvPr id="26" name="Subtítulo 21">
            <a:extLst>
              <a:ext uri="{FF2B5EF4-FFF2-40B4-BE49-F238E27FC236}">
                <a16:creationId xmlns:a16="http://schemas.microsoft.com/office/drawing/2014/main" id="{6FB57868-404F-42DD-BE8B-02AE76B291D2}"/>
              </a:ext>
            </a:extLst>
          </p:cNvPr>
          <p:cNvSpPr txBox="1">
            <a:spLocks/>
          </p:cNvSpPr>
          <p:nvPr/>
        </p:nvSpPr>
        <p:spPr>
          <a:xfrm>
            <a:off x="2177934" y="416"/>
            <a:ext cx="2329799" cy="342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Parque nacional La Campana</a:t>
            </a:r>
          </a:p>
        </p:txBody>
      </p:sp>
      <p:sp>
        <p:nvSpPr>
          <p:cNvPr id="28" name="CuadroTexto 27">
            <a:extLst>
              <a:ext uri="{FF2B5EF4-FFF2-40B4-BE49-F238E27FC236}">
                <a16:creationId xmlns:a16="http://schemas.microsoft.com/office/drawing/2014/main" id="{E54759F4-2ACE-4FFA-8458-D51193FE25B0}"/>
              </a:ext>
            </a:extLst>
          </p:cNvPr>
          <p:cNvSpPr txBox="1"/>
          <p:nvPr/>
        </p:nvSpPr>
        <p:spPr>
          <a:xfrm>
            <a:off x="6627170" y="102410"/>
            <a:ext cx="2011680" cy="707886"/>
          </a:xfrm>
          <a:prstGeom prst="rect">
            <a:avLst/>
          </a:prstGeom>
          <a:noFill/>
        </p:spPr>
        <p:txBody>
          <a:bodyPr wrap="square" rtlCol="0">
            <a:spAutoFit/>
          </a:bodyPr>
          <a:lstStyle/>
          <a:p>
            <a:pPr algn="ctr"/>
            <a:r>
              <a:rPr lang="es-CL" sz="2000" dirty="0">
                <a:solidFill>
                  <a:schemeClr val="bg1"/>
                </a:solidFill>
                <a:latin typeface="Didact Gothic" panose="020B0604020202020204" charset="0"/>
              </a:rPr>
              <a:t>Playas viña del Mar</a:t>
            </a:r>
          </a:p>
        </p:txBody>
      </p:sp>
      <p:sp>
        <p:nvSpPr>
          <p:cNvPr id="32" name="Subtítulo 21">
            <a:extLst>
              <a:ext uri="{FF2B5EF4-FFF2-40B4-BE49-F238E27FC236}">
                <a16:creationId xmlns:a16="http://schemas.microsoft.com/office/drawing/2014/main" id="{2A8AE852-5EA4-4DD0-A8D0-A94AD0D64C64}"/>
              </a:ext>
            </a:extLst>
          </p:cNvPr>
          <p:cNvSpPr txBox="1">
            <a:spLocks/>
          </p:cNvSpPr>
          <p:nvPr/>
        </p:nvSpPr>
        <p:spPr>
          <a:xfrm>
            <a:off x="4606230" y="1289836"/>
            <a:ext cx="2027479" cy="342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Viña Concha </a:t>
            </a:r>
          </a:p>
          <a:p>
            <a:r>
              <a:rPr lang="es-CL" dirty="0"/>
              <a:t>y Toro</a:t>
            </a:r>
          </a:p>
        </p:txBody>
      </p:sp>
      <p:sp>
        <p:nvSpPr>
          <p:cNvPr id="29" name="Subtítulo 21">
            <a:extLst>
              <a:ext uri="{FF2B5EF4-FFF2-40B4-BE49-F238E27FC236}">
                <a16:creationId xmlns:a16="http://schemas.microsoft.com/office/drawing/2014/main" id="{2160E203-8862-4819-92F4-2665863DBBCE}"/>
              </a:ext>
            </a:extLst>
          </p:cNvPr>
          <p:cNvSpPr txBox="1">
            <a:spLocks/>
          </p:cNvSpPr>
          <p:nvPr/>
        </p:nvSpPr>
        <p:spPr>
          <a:xfrm>
            <a:off x="10382" y="3609754"/>
            <a:ext cx="2027479" cy="342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Valle Nevado</a:t>
            </a:r>
          </a:p>
        </p:txBody>
      </p:sp>
      <p:pic>
        <p:nvPicPr>
          <p:cNvPr id="31" name="Imagen 30">
            <a:extLst>
              <a:ext uri="{FF2B5EF4-FFF2-40B4-BE49-F238E27FC236}">
                <a16:creationId xmlns:a16="http://schemas.microsoft.com/office/drawing/2014/main" id="{4B4C2F0A-CA69-460A-A1E0-2117293B452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743" y="1920877"/>
            <a:ext cx="2307734" cy="1722146"/>
          </a:xfrm>
          <a:prstGeom prst="rect">
            <a:avLst/>
          </a:prstGeom>
        </p:spPr>
      </p:pic>
      <p:sp>
        <p:nvSpPr>
          <p:cNvPr id="37" name="Subtítulo 21">
            <a:extLst>
              <a:ext uri="{FF2B5EF4-FFF2-40B4-BE49-F238E27FC236}">
                <a16:creationId xmlns:a16="http://schemas.microsoft.com/office/drawing/2014/main" id="{060870B0-F9BF-4872-900D-74A29C8DC128}"/>
              </a:ext>
            </a:extLst>
          </p:cNvPr>
          <p:cNvSpPr txBox="1">
            <a:spLocks/>
          </p:cNvSpPr>
          <p:nvPr/>
        </p:nvSpPr>
        <p:spPr>
          <a:xfrm>
            <a:off x="2319477" y="2449795"/>
            <a:ext cx="2286753" cy="342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Reserva Laguna Torca</a:t>
            </a:r>
          </a:p>
        </p:txBody>
      </p:sp>
      <p:sp>
        <p:nvSpPr>
          <p:cNvPr id="34" name="Subtítulo 21">
            <a:extLst>
              <a:ext uri="{FF2B5EF4-FFF2-40B4-BE49-F238E27FC236}">
                <a16:creationId xmlns:a16="http://schemas.microsoft.com/office/drawing/2014/main" id="{01AC7D8E-8E16-49FA-8517-A31D871369AB}"/>
              </a:ext>
            </a:extLst>
          </p:cNvPr>
          <p:cNvSpPr txBox="1">
            <a:spLocks/>
          </p:cNvSpPr>
          <p:nvPr/>
        </p:nvSpPr>
        <p:spPr>
          <a:xfrm>
            <a:off x="6618487" y="2679892"/>
            <a:ext cx="2513770" cy="3952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Monumento natural El Morado</a:t>
            </a:r>
          </a:p>
        </p:txBody>
      </p:sp>
      <p:sp>
        <p:nvSpPr>
          <p:cNvPr id="35" name="Subtítulo 21">
            <a:extLst>
              <a:ext uri="{FF2B5EF4-FFF2-40B4-BE49-F238E27FC236}">
                <a16:creationId xmlns:a16="http://schemas.microsoft.com/office/drawing/2014/main" id="{ED78F0AF-420F-445B-86AF-002EEF70F34D}"/>
              </a:ext>
            </a:extLst>
          </p:cNvPr>
          <p:cNvSpPr txBox="1">
            <a:spLocks/>
          </p:cNvSpPr>
          <p:nvPr/>
        </p:nvSpPr>
        <p:spPr>
          <a:xfrm>
            <a:off x="4291905" y="3440097"/>
            <a:ext cx="2027479" cy="342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1pPr>
            <a:lvl2pPr marL="914400" marR="0" lvl="1"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2pPr>
            <a:lvl3pPr marL="1371600" marR="0" lvl="2"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3pPr>
            <a:lvl4pPr marL="1828800" marR="0" lvl="3"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4pPr>
            <a:lvl5pPr marL="2286000" marR="0" lvl="4"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5pPr>
            <a:lvl6pPr marL="2743200" marR="0" lvl="5"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6pPr>
            <a:lvl7pPr marL="3200400" marR="0" lvl="6"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7pPr>
            <a:lvl8pPr marL="3657600" marR="0" lvl="7" indent="-330200" algn="ctr" rtl="0">
              <a:lnSpc>
                <a:spcPct val="100000"/>
              </a:lnSpc>
              <a:spcBef>
                <a:spcPts val="1600"/>
              </a:spcBef>
              <a:spcAft>
                <a:spcPts val="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8pPr>
            <a:lvl9pPr marL="4114800" marR="0" lvl="8" indent="-330200" algn="ctr" rtl="0">
              <a:lnSpc>
                <a:spcPct val="100000"/>
              </a:lnSpc>
              <a:spcBef>
                <a:spcPts val="1600"/>
              </a:spcBef>
              <a:spcAft>
                <a:spcPts val="1600"/>
              </a:spcAft>
              <a:buClr>
                <a:srgbClr val="FFFFFF"/>
              </a:buClr>
              <a:buSzPts val="2000"/>
              <a:buFont typeface="Didact Gothic"/>
              <a:buNone/>
              <a:defRPr sz="2000" b="0" i="0" u="none" strike="noStrike" cap="none">
                <a:solidFill>
                  <a:srgbClr val="FFFFFF"/>
                </a:solidFill>
                <a:latin typeface="Didact Gothic"/>
                <a:ea typeface="Didact Gothic"/>
                <a:cs typeface="Didact Gothic"/>
                <a:sym typeface="Didact Gothic"/>
              </a:defRPr>
            </a:lvl9pPr>
          </a:lstStyle>
          <a:p>
            <a:r>
              <a:rPr lang="es-CL" dirty="0"/>
              <a:t>Isla </a:t>
            </a:r>
          </a:p>
          <a:p>
            <a:r>
              <a:rPr lang="es-CL" dirty="0" err="1"/>
              <a:t>Cachagua</a:t>
            </a:r>
            <a:endParaRPr lang="es-CL"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4"/>
        <p:cNvGrpSpPr/>
        <p:nvPr/>
      </p:nvGrpSpPr>
      <p:grpSpPr>
        <a:xfrm>
          <a:off x="0" y="0"/>
          <a:ext cx="0" cy="0"/>
          <a:chOff x="0" y="0"/>
          <a:chExt cx="0" cy="0"/>
        </a:xfrm>
      </p:grpSpPr>
      <p:pic>
        <p:nvPicPr>
          <p:cNvPr id="24" name="Imagen 23">
            <a:extLst>
              <a:ext uri="{FF2B5EF4-FFF2-40B4-BE49-F238E27FC236}">
                <a16:creationId xmlns:a16="http://schemas.microsoft.com/office/drawing/2014/main" id="{D8BD5E38-1DDE-49E9-A67D-1E8B83828E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7835" y="1503884"/>
            <a:ext cx="2345548" cy="1506028"/>
          </a:xfrm>
          <a:prstGeom prst="rect">
            <a:avLst/>
          </a:prstGeom>
        </p:spPr>
      </p:pic>
      <p:pic>
        <p:nvPicPr>
          <p:cNvPr id="26" name="Imagen 25">
            <a:extLst>
              <a:ext uri="{FF2B5EF4-FFF2-40B4-BE49-F238E27FC236}">
                <a16:creationId xmlns:a16="http://schemas.microsoft.com/office/drawing/2014/main" id="{CAEBFBCE-037E-46BB-96E4-02BDE01C1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66267" y="1503884"/>
            <a:ext cx="2254815" cy="1503210"/>
          </a:xfrm>
          <a:prstGeom prst="rect">
            <a:avLst/>
          </a:prstGeom>
        </p:spPr>
      </p:pic>
      <p:sp>
        <p:nvSpPr>
          <p:cNvPr id="18" name="Bocadillo: ovalado 17">
            <a:extLst>
              <a:ext uri="{FF2B5EF4-FFF2-40B4-BE49-F238E27FC236}">
                <a16:creationId xmlns:a16="http://schemas.microsoft.com/office/drawing/2014/main" id="{0822D6B4-395D-4541-BDC9-A565ACAB11DD}"/>
              </a:ext>
            </a:extLst>
          </p:cNvPr>
          <p:cNvSpPr/>
          <p:nvPr/>
        </p:nvSpPr>
        <p:spPr>
          <a:xfrm>
            <a:off x="2143126" y="123825"/>
            <a:ext cx="1847850" cy="1544128"/>
          </a:xfrm>
          <a:prstGeom prst="wedgeEllipseCallout">
            <a:avLst>
              <a:gd name="adj1" fmla="val -84447"/>
              <a:gd name="adj2" fmla="val -1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CL"/>
          </a:p>
        </p:txBody>
      </p:sp>
      <p:sp>
        <p:nvSpPr>
          <p:cNvPr id="225" name="Google Shape;225;p38"/>
          <p:cNvSpPr txBox="1">
            <a:spLocks noGrp="1"/>
          </p:cNvSpPr>
          <p:nvPr>
            <p:ph type="title"/>
          </p:nvPr>
        </p:nvSpPr>
        <p:spPr>
          <a:xfrm>
            <a:off x="5638800" y="463800"/>
            <a:ext cx="2613750" cy="64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t>MUSEOS </a:t>
            </a:r>
            <a:endParaRPr sz="3600" dirty="0"/>
          </a:p>
        </p:txBody>
      </p:sp>
      <mc:AlternateContent xmlns:mc="http://schemas.openxmlformats.org/markup-compatibility/2006">
        <mc:Choice xmlns:am3d="http://schemas.microsoft.com/office/drawing/2017/model3d" Requires="am3d">
          <p:graphicFrame>
            <p:nvGraphicFramePr>
              <p:cNvPr id="16" name="Modelo 3D 15" descr="Venus atrapamoscas al acecho">
                <a:extLst>
                  <a:ext uri="{FF2B5EF4-FFF2-40B4-BE49-F238E27FC236}">
                    <a16:creationId xmlns:a16="http://schemas.microsoft.com/office/drawing/2014/main" id="{1FE0170E-CCF8-4E95-8452-000F3900096E}"/>
                  </a:ext>
                </a:extLst>
              </p:cNvPr>
              <p:cNvGraphicFramePr>
                <a:graphicFrameLocks noChangeAspect="1"/>
              </p:cNvGraphicFramePr>
              <p:nvPr>
                <p:extLst>
                  <p:ext uri="{D42A27DB-BD31-4B8C-83A1-F6EECF244321}">
                    <p14:modId xmlns:p14="http://schemas.microsoft.com/office/powerpoint/2010/main" val="2392076548"/>
                  </p:ext>
                </p:extLst>
              </p:nvPr>
            </p:nvGraphicFramePr>
            <p:xfrm>
              <a:off x="-272566" y="-226230"/>
              <a:ext cx="2783342" cy="3042267"/>
            </p:xfrm>
            <a:graphic>
              <a:graphicData uri="http://schemas.microsoft.com/office/drawing/2017/model3d">
                <am3d:model3d r:embed="rId5">
                  <am3d:spPr>
                    <a:xfrm>
                      <a:off x="0" y="0"/>
                      <a:ext cx="2783342" cy="3042267"/>
                    </a:xfrm>
                    <a:prstGeom prst="rect">
                      <a:avLst/>
                    </a:prstGeom>
                  </am3d:spPr>
                  <am3d:camera>
                    <am3d:pos x="0" y="0" z="70159798"/>
                    <am3d:up dx="0" dy="36000000" dz="0"/>
                    <am3d:lookAt x="0" y="0" z="0"/>
                    <am3d:perspective fov="2700000"/>
                  </am3d:camera>
                  <am3d:trans>
                    <am3d:meterPerModelUnit n="105162" d="1000000"/>
                    <am3d:preTrans dx="82567" dy="-17018456" dz="2276528"/>
                    <am3d:scale>
                      <am3d:sx n="1000000" d="1000000"/>
                      <am3d:sy n="1000000" d="1000000"/>
                      <am3d:sz n="1000000" d="1000000"/>
                    </am3d:scale>
                    <am3d:rot ax="3616844" ay="810200" az="1334831"/>
                    <am3d:postTrans dx="0" dy="0" dz="0"/>
                  </am3d:trans>
                  <am3d:raster rName="Office3DRenderer" rVer="16.0.8326">
                    <am3d:blip r:embed="rId6"/>
                  </am3d:raster>
                  <am3d:extLst>
                    <a:ext uri="{9A65AA19-BECB-4387-8358-8AD5134E1D82}">
                      <a3danim:embedAnim xmlns:a3danim="http://schemas.microsoft.com/office/drawing/2018/animation/model3d" animId="0">
                        <a3danim:animPr length="9933" count="indefinite"/>
                      </a3danim:embedAnim>
                    </a:ext>
                    <a:ext uri="{E9DE012E-A134-456F-84FE-255F9AAD75C6}">
                      <a3danim:posterFrame xmlns:a3danim="http://schemas.microsoft.com/office/drawing/2018/animation/model3d" animId="0"/>
                    </a:ext>
                  </am3d:extLst>
                  <am3d:objViewport viewportSz="318415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6" name="Modelo 3D 15" descr="Venus atrapamoscas al acecho">
                <a:extLst>
                  <a:ext uri="{FF2B5EF4-FFF2-40B4-BE49-F238E27FC236}">
                    <a16:creationId xmlns:a16="http://schemas.microsoft.com/office/drawing/2014/main" id="{1FE0170E-CCF8-4E95-8452-000F3900096E}"/>
                  </a:ext>
                </a:extLst>
              </p:cNvPr>
              <p:cNvPicPr>
                <a:picLocks noGrp="1" noRot="1" noChangeAspect="1" noMove="1" noResize="1" noEditPoints="1" noAdjustHandles="1" noChangeArrowheads="1" noChangeShapeType="1" noCrop="1"/>
              </p:cNvPicPr>
              <p:nvPr/>
            </p:nvPicPr>
            <p:blipFill>
              <a:blip r:embed="rId6"/>
              <a:stretch>
                <a:fillRect/>
              </a:stretch>
            </p:blipFill>
            <p:spPr>
              <a:xfrm>
                <a:off x="-272566" y="-226230"/>
                <a:ext cx="2783342" cy="3042267"/>
              </a:xfrm>
              <a:prstGeom prst="rect">
                <a:avLst/>
              </a:prstGeom>
            </p:spPr>
          </p:pic>
        </mc:Fallback>
      </mc:AlternateContent>
      <p:sp>
        <p:nvSpPr>
          <p:cNvPr id="19" name="CuadroTexto 18">
            <a:extLst>
              <a:ext uri="{FF2B5EF4-FFF2-40B4-BE49-F238E27FC236}">
                <a16:creationId xmlns:a16="http://schemas.microsoft.com/office/drawing/2014/main" id="{85B9A9B4-3BDA-4F97-8B73-4F86B2B284F6}"/>
              </a:ext>
            </a:extLst>
          </p:cNvPr>
          <p:cNvSpPr txBox="1"/>
          <p:nvPr/>
        </p:nvSpPr>
        <p:spPr>
          <a:xfrm>
            <a:off x="2343151" y="310296"/>
            <a:ext cx="1504950" cy="1015663"/>
          </a:xfrm>
          <a:prstGeom prst="rect">
            <a:avLst/>
          </a:prstGeom>
          <a:noFill/>
        </p:spPr>
        <p:txBody>
          <a:bodyPr wrap="square" rtlCol="0">
            <a:spAutoFit/>
          </a:bodyPr>
          <a:lstStyle/>
          <a:p>
            <a:r>
              <a:rPr lang="es-ES" sz="1200" dirty="0">
                <a:latin typeface="Didact Gothic" panose="020B0604020202020204" charset="0"/>
              </a:rPr>
              <a:t>Muchos objetos patrimoniales de nuestro país están</a:t>
            </a:r>
            <a:r>
              <a:rPr lang="es-CL" sz="1200" dirty="0">
                <a:latin typeface="Didact Gothic" panose="020B0604020202020204" charset="0"/>
              </a:rPr>
              <a:t> guardados en museos como…</a:t>
            </a:r>
          </a:p>
        </p:txBody>
      </p:sp>
      <p:pic>
        <p:nvPicPr>
          <p:cNvPr id="21" name="Imagen 20">
            <a:extLst>
              <a:ext uri="{FF2B5EF4-FFF2-40B4-BE49-F238E27FC236}">
                <a16:creationId xmlns:a16="http://schemas.microsoft.com/office/drawing/2014/main" id="{72BD0F66-9E4D-4F6C-8919-8B033CF663A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13383" y="1503884"/>
            <a:ext cx="2630617" cy="1506028"/>
          </a:xfrm>
          <a:prstGeom prst="rect">
            <a:avLst/>
          </a:prstGeom>
        </p:spPr>
      </p:pic>
      <p:pic>
        <p:nvPicPr>
          <p:cNvPr id="22" name="Imagen 21">
            <a:extLst>
              <a:ext uri="{FF2B5EF4-FFF2-40B4-BE49-F238E27FC236}">
                <a16:creationId xmlns:a16="http://schemas.microsoft.com/office/drawing/2014/main" id="{4FAF90D3-0685-4428-9BB9-6DE893CB09C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13383" y="3346037"/>
            <a:ext cx="2635548" cy="1506028"/>
          </a:xfrm>
          <a:prstGeom prst="rect">
            <a:avLst/>
          </a:prstGeom>
        </p:spPr>
      </p:pic>
      <p:pic>
        <p:nvPicPr>
          <p:cNvPr id="28" name="Imagen 27">
            <a:extLst>
              <a:ext uri="{FF2B5EF4-FFF2-40B4-BE49-F238E27FC236}">
                <a16:creationId xmlns:a16="http://schemas.microsoft.com/office/drawing/2014/main" id="{050BED74-C744-4C02-B2D1-FB67A386FDD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04464" y="3345363"/>
            <a:ext cx="2009775" cy="1506702"/>
          </a:xfrm>
          <a:prstGeom prst="rect">
            <a:avLst/>
          </a:prstGeom>
        </p:spPr>
      </p:pic>
      <p:pic>
        <p:nvPicPr>
          <p:cNvPr id="36" name="Imagen 35">
            <a:extLst>
              <a:ext uri="{FF2B5EF4-FFF2-40B4-BE49-F238E27FC236}">
                <a16:creationId xmlns:a16="http://schemas.microsoft.com/office/drawing/2014/main" id="{146581A6-8A3A-4591-A3A3-CA157DF50607}"/>
              </a:ext>
            </a:extLst>
          </p:cNvPr>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2656614" y="3339666"/>
            <a:ext cx="1847850" cy="1512399"/>
          </a:xfrm>
          <a:prstGeom prst="rect">
            <a:avLst/>
          </a:prstGeom>
        </p:spPr>
      </p:pic>
      <p:pic>
        <p:nvPicPr>
          <p:cNvPr id="38" name="Imagen 37">
            <a:extLst>
              <a:ext uri="{FF2B5EF4-FFF2-40B4-BE49-F238E27FC236}">
                <a16:creationId xmlns:a16="http://schemas.microsoft.com/office/drawing/2014/main" id="{7C912FE4-BDD6-4F88-9534-CA1CD9D1A34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3348855"/>
            <a:ext cx="2672373" cy="1503210"/>
          </a:xfrm>
          <a:prstGeom prst="rect">
            <a:avLst/>
          </a:prstGeom>
        </p:spPr>
      </p:pic>
      <p:sp>
        <p:nvSpPr>
          <p:cNvPr id="40" name="CuadroTexto 39">
            <a:extLst>
              <a:ext uri="{FF2B5EF4-FFF2-40B4-BE49-F238E27FC236}">
                <a16:creationId xmlns:a16="http://schemas.microsoft.com/office/drawing/2014/main" id="{F10262CB-B52C-4703-8092-74E05E60AA30}"/>
              </a:ext>
            </a:extLst>
          </p:cNvPr>
          <p:cNvSpPr txBox="1"/>
          <p:nvPr/>
        </p:nvSpPr>
        <p:spPr>
          <a:xfrm>
            <a:off x="1966267" y="3007094"/>
            <a:ext cx="2424758" cy="276999"/>
          </a:xfrm>
          <a:prstGeom prst="rect">
            <a:avLst/>
          </a:prstGeom>
          <a:noFill/>
        </p:spPr>
        <p:txBody>
          <a:bodyPr wrap="square" rtlCol="0">
            <a:spAutoFit/>
          </a:bodyPr>
          <a:lstStyle/>
          <a:p>
            <a:r>
              <a:rPr lang="es-CL" sz="1200" dirty="0">
                <a:solidFill>
                  <a:schemeClr val="accent5"/>
                </a:solidFill>
              </a:rPr>
              <a:t>Museo de Arte Contemporáneo</a:t>
            </a:r>
          </a:p>
        </p:txBody>
      </p:sp>
      <p:sp>
        <p:nvSpPr>
          <p:cNvPr id="43" name="CuadroTexto 42">
            <a:extLst>
              <a:ext uri="{FF2B5EF4-FFF2-40B4-BE49-F238E27FC236}">
                <a16:creationId xmlns:a16="http://schemas.microsoft.com/office/drawing/2014/main" id="{2266BDD8-EB8B-4303-AB05-42D14026F0FF}"/>
              </a:ext>
            </a:extLst>
          </p:cNvPr>
          <p:cNvSpPr txBox="1"/>
          <p:nvPr/>
        </p:nvSpPr>
        <p:spPr>
          <a:xfrm>
            <a:off x="4167835" y="3007094"/>
            <a:ext cx="2345548" cy="276999"/>
          </a:xfrm>
          <a:prstGeom prst="rect">
            <a:avLst/>
          </a:prstGeom>
          <a:noFill/>
        </p:spPr>
        <p:txBody>
          <a:bodyPr wrap="square" rtlCol="0">
            <a:spAutoFit/>
          </a:bodyPr>
          <a:lstStyle/>
          <a:p>
            <a:pPr algn="ctr"/>
            <a:r>
              <a:rPr lang="es-CL" sz="1200" dirty="0">
                <a:solidFill>
                  <a:schemeClr val="accent5"/>
                </a:solidFill>
              </a:rPr>
              <a:t>Museo Histórico nacional</a:t>
            </a:r>
          </a:p>
        </p:txBody>
      </p:sp>
      <p:sp>
        <p:nvSpPr>
          <p:cNvPr id="44" name="CuadroTexto 43">
            <a:extLst>
              <a:ext uri="{FF2B5EF4-FFF2-40B4-BE49-F238E27FC236}">
                <a16:creationId xmlns:a16="http://schemas.microsoft.com/office/drawing/2014/main" id="{D3CA5E27-C2EB-42C8-B91A-A95A84A1983C}"/>
              </a:ext>
            </a:extLst>
          </p:cNvPr>
          <p:cNvSpPr txBox="1"/>
          <p:nvPr/>
        </p:nvSpPr>
        <p:spPr>
          <a:xfrm>
            <a:off x="6616312" y="3004055"/>
            <a:ext cx="2424758" cy="276999"/>
          </a:xfrm>
          <a:prstGeom prst="rect">
            <a:avLst/>
          </a:prstGeom>
          <a:noFill/>
        </p:spPr>
        <p:txBody>
          <a:bodyPr wrap="square" rtlCol="0">
            <a:spAutoFit/>
          </a:bodyPr>
          <a:lstStyle/>
          <a:p>
            <a:pPr algn="ctr"/>
            <a:r>
              <a:rPr lang="es-CL" sz="1200" dirty="0">
                <a:solidFill>
                  <a:schemeClr val="accent5"/>
                </a:solidFill>
              </a:rPr>
              <a:t>Museo de Bellas Artes</a:t>
            </a:r>
          </a:p>
        </p:txBody>
      </p:sp>
      <p:sp>
        <p:nvSpPr>
          <p:cNvPr id="45" name="CuadroTexto 44">
            <a:extLst>
              <a:ext uri="{FF2B5EF4-FFF2-40B4-BE49-F238E27FC236}">
                <a16:creationId xmlns:a16="http://schemas.microsoft.com/office/drawing/2014/main" id="{F4D98D95-301F-4926-97CD-C44BD47182C6}"/>
              </a:ext>
            </a:extLst>
          </p:cNvPr>
          <p:cNvSpPr txBox="1"/>
          <p:nvPr/>
        </p:nvSpPr>
        <p:spPr>
          <a:xfrm>
            <a:off x="39696" y="4861254"/>
            <a:ext cx="2424758" cy="276999"/>
          </a:xfrm>
          <a:prstGeom prst="rect">
            <a:avLst/>
          </a:prstGeom>
          <a:noFill/>
        </p:spPr>
        <p:txBody>
          <a:bodyPr wrap="square" rtlCol="0">
            <a:spAutoFit/>
          </a:bodyPr>
          <a:lstStyle/>
          <a:p>
            <a:pPr algn="ctr"/>
            <a:r>
              <a:rPr lang="es-CL" sz="1200" dirty="0">
                <a:solidFill>
                  <a:schemeClr val="accent5"/>
                </a:solidFill>
              </a:rPr>
              <a:t>Museo de Artes Decorativas </a:t>
            </a:r>
          </a:p>
        </p:txBody>
      </p:sp>
      <p:sp>
        <p:nvSpPr>
          <p:cNvPr id="46" name="CuadroTexto 45">
            <a:extLst>
              <a:ext uri="{FF2B5EF4-FFF2-40B4-BE49-F238E27FC236}">
                <a16:creationId xmlns:a16="http://schemas.microsoft.com/office/drawing/2014/main" id="{701E4784-AE15-4454-9068-07FE8FB8B186}"/>
              </a:ext>
            </a:extLst>
          </p:cNvPr>
          <p:cNvSpPr txBox="1"/>
          <p:nvPr/>
        </p:nvSpPr>
        <p:spPr>
          <a:xfrm>
            <a:off x="2672373" y="4851369"/>
            <a:ext cx="1801000" cy="276999"/>
          </a:xfrm>
          <a:prstGeom prst="rect">
            <a:avLst/>
          </a:prstGeom>
          <a:noFill/>
        </p:spPr>
        <p:txBody>
          <a:bodyPr wrap="square" rtlCol="0">
            <a:spAutoFit/>
          </a:bodyPr>
          <a:lstStyle/>
          <a:p>
            <a:pPr algn="ctr"/>
            <a:r>
              <a:rPr lang="es-CL" sz="1200" dirty="0">
                <a:solidFill>
                  <a:schemeClr val="accent5"/>
                </a:solidFill>
              </a:rPr>
              <a:t>Museo de Maipú</a:t>
            </a:r>
          </a:p>
        </p:txBody>
      </p:sp>
      <p:sp>
        <p:nvSpPr>
          <p:cNvPr id="49" name="CuadroTexto 48">
            <a:extLst>
              <a:ext uri="{FF2B5EF4-FFF2-40B4-BE49-F238E27FC236}">
                <a16:creationId xmlns:a16="http://schemas.microsoft.com/office/drawing/2014/main" id="{03DFB8DB-FA6C-4C85-881B-74CFB08640A3}"/>
              </a:ext>
            </a:extLst>
          </p:cNvPr>
          <p:cNvSpPr txBox="1"/>
          <p:nvPr/>
        </p:nvSpPr>
        <p:spPr>
          <a:xfrm>
            <a:off x="4505732" y="4863462"/>
            <a:ext cx="2007651" cy="276999"/>
          </a:xfrm>
          <a:prstGeom prst="rect">
            <a:avLst/>
          </a:prstGeom>
          <a:noFill/>
        </p:spPr>
        <p:txBody>
          <a:bodyPr wrap="square" rtlCol="0">
            <a:spAutoFit/>
          </a:bodyPr>
          <a:lstStyle/>
          <a:p>
            <a:r>
              <a:rPr lang="es-CL" sz="1200" dirty="0">
                <a:solidFill>
                  <a:schemeClr val="accent5"/>
                </a:solidFill>
              </a:rPr>
              <a:t>Museo Violeta Parra</a:t>
            </a:r>
          </a:p>
        </p:txBody>
      </p:sp>
      <p:sp>
        <p:nvSpPr>
          <p:cNvPr id="50" name="CuadroTexto 49">
            <a:extLst>
              <a:ext uri="{FF2B5EF4-FFF2-40B4-BE49-F238E27FC236}">
                <a16:creationId xmlns:a16="http://schemas.microsoft.com/office/drawing/2014/main" id="{C7406A23-2D81-459D-BEAD-A148C998F057}"/>
              </a:ext>
            </a:extLst>
          </p:cNvPr>
          <p:cNvSpPr txBox="1"/>
          <p:nvPr/>
        </p:nvSpPr>
        <p:spPr>
          <a:xfrm>
            <a:off x="6513382" y="4839038"/>
            <a:ext cx="2590921" cy="276999"/>
          </a:xfrm>
          <a:prstGeom prst="rect">
            <a:avLst/>
          </a:prstGeom>
          <a:noFill/>
        </p:spPr>
        <p:txBody>
          <a:bodyPr wrap="square" rtlCol="0">
            <a:spAutoFit/>
          </a:bodyPr>
          <a:lstStyle/>
          <a:p>
            <a:pPr algn="ctr"/>
            <a:r>
              <a:rPr lang="es-CL" sz="1200" dirty="0">
                <a:solidFill>
                  <a:schemeClr val="accent5"/>
                </a:solidFill>
              </a:rPr>
              <a:t>Museo de Arte Precolombino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9933" fill="hold"/>
                                        <p:tgtEl>
                                          <p:spTgt spid="16"/>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0"/>
          <p:cNvSpPr txBox="1">
            <a:spLocks noGrp="1"/>
          </p:cNvSpPr>
          <p:nvPr>
            <p:ph type="title"/>
          </p:nvPr>
        </p:nvSpPr>
        <p:spPr>
          <a:xfrm>
            <a:off x="644091" y="362849"/>
            <a:ext cx="7704000" cy="171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s-CL" sz="2800" dirty="0"/>
              <a:t>FIESTAS Y CELEBRACIONES</a:t>
            </a:r>
          </a:p>
        </p:txBody>
      </p:sp>
      <p:sp>
        <p:nvSpPr>
          <p:cNvPr id="44" name="Subtítulo 43">
            <a:extLst>
              <a:ext uri="{FF2B5EF4-FFF2-40B4-BE49-F238E27FC236}">
                <a16:creationId xmlns:a16="http://schemas.microsoft.com/office/drawing/2014/main" id="{598AAF60-BFCD-45B6-B442-F0A2E8D52D08}"/>
              </a:ext>
            </a:extLst>
          </p:cNvPr>
          <p:cNvSpPr>
            <a:spLocks noGrp="1"/>
          </p:cNvSpPr>
          <p:nvPr>
            <p:ph type="subTitle" idx="1"/>
          </p:nvPr>
        </p:nvSpPr>
        <p:spPr/>
        <p:txBody>
          <a:bodyPr/>
          <a:lstStyle/>
          <a:p>
            <a:endParaRPr lang="es-CL"/>
          </a:p>
        </p:txBody>
      </p:sp>
      <p:pic>
        <p:nvPicPr>
          <p:cNvPr id="3" name="Imagen 2">
            <a:extLst>
              <a:ext uri="{FF2B5EF4-FFF2-40B4-BE49-F238E27FC236}">
                <a16:creationId xmlns:a16="http://schemas.microsoft.com/office/drawing/2014/main" id="{CDBC1066-E595-4702-8C46-C13B05266C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9" y="3262875"/>
            <a:ext cx="2244842" cy="1496562"/>
          </a:xfrm>
          <a:prstGeom prst="rect">
            <a:avLst/>
          </a:prstGeom>
        </p:spPr>
      </p:pic>
      <p:pic>
        <p:nvPicPr>
          <p:cNvPr id="29" name="Imagen 28">
            <a:extLst>
              <a:ext uri="{FF2B5EF4-FFF2-40B4-BE49-F238E27FC236}">
                <a16:creationId xmlns:a16="http://schemas.microsoft.com/office/drawing/2014/main" id="{74E9AC44-05AA-4861-9FAD-5100AA2FD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6790" y="1577483"/>
            <a:ext cx="2250824" cy="1688118"/>
          </a:xfrm>
          <a:prstGeom prst="rect">
            <a:avLst/>
          </a:prstGeom>
        </p:spPr>
      </p:pic>
      <p:pic>
        <p:nvPicPr>
          <p:cNvPr id="31" name="Imagen 30">
            <a:extLst>
              <a:ext uri="{FF2B5EF4-FFF2-40B4-BE49-F238E27FC236}">
                <a16:creationId xmlns:a16="http://schemas.microsoft.com/office/drawing/2014/main" id="{ABBA8893-145C-4EC8-9FDD-9629BE362D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31862" y="1581970"/>
            <a:ext cx="2220422" cy="1680906"/>
          </a:xfrm>
          <a:prstGeom prst="rect">
            <a:avLst/>
          </a:prstGeom>
        </p:spPr>
      </p:pic>
      <p:pic>
        <p:nvPicPr>
          <p:cNvPr id="33" name="Imagen 32">
            <a:extLst>
              <a:ext uri="{FF2B5EF4-FFF2-40B4-BE49-F238E27FC236}">
                <a16:creationId xmlns:a16="http://schemas.microsoft.com/office/drawing/2014/main" id="{3B4BDA5B-1082-457E-A90F-BD33872FCC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10840" y="3268327"/>
            <a:ext cx="2204283" cy="1512324"/>
          </a:xfrm>
          <a:prstGeom prst="rect">
            <a:avLst/>
          </a:prstGeom>
        </p:spPr>
      </p:pic>
      <p:pic>
        <p:nvPicPr>
          <p:cNvPr id="35" name="Imagen 34">
            <a:extLst>
              <a:ext uri="{FF2B5EF4-FFF2-40B4-BE49-F238E27FC236}">
                <a16:creationId xmlns:a16="http://schemas.microsoft.com/office/drawing/2014/main" id="{F739D27A-1B7B-49F9-8A7E-07778ADDC7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00879" y="1577483"/>
            <a:ext cx="2525910" cy="1685392"/>
          </a:xfrm>
          <a:prstGeom prst="rect">
            <a:avLst/>
          </a:prstGeom>
        </p:spPr>
      </p:pic>
      <p:pic>
        <p:nvPicPr>
          <p:cNvPr id="37" name="Imagen 36">
            <a:extLst>
              <a:ext uri="{FF2B5EF4-FFF2-40B4-BE49-F238E27FC236}">
                <a16:creationId xmlns:a16="http://schemas.microsoft.com/office/drawing/2014/main" id="{A5CD00F9-7E7A-4C07-839C-0884C6EDCC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87113" y="3268327"/>
            <a:ext cx="2765171" cy="1507838"/>
          </a:xfrm>
          <a:prstGeom prst="rect">
            <a:avLst/>
          </a:prstGeom>
        </p:spPr>
      </p:pic>
      <p:pic>
        <p:nvPicPr>
          <p:cNvPr id="39" name="Imagen 38">
            <a:extLst>
              <a:ext uri="{FF2B5EF4-FFF2-40B4-BE49-F238E27FC236}">
                <a16:creationId xmlns:a16="http://schemas.microsoft.com/office/drawing/2014/main" id="{69E63134-CF7D-491B-BABD-F4822F91063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50460" y="3268326"/>
            <a:ext cx="2260380" cy="1507839"/>
          </a:xfrm>
          <a:prstGeom prst="rect">
            <a:avLst/>
          </a:prstGeom>
        </p:spPr>
      </p:pic>
      <p:pic>
        <p:nvPicPr>
          <p:cNvPr id="43" name="Imagen 42">
            <a:extLst>
              <a:ext uri="{FF2B5EF4-FFF2-40B4-BE49-F238E27FC236}">
                <a16:creationId xmlns:a16="http://schemas.microsoft.com/office/drawing/2014/main" id="{85ECB375-A2CD-4AF5-885A-7CCF1A5F9A2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284" y="1581969"/>
            <a:ext cx="2299303" cy="1683631"/>
          </a:xfrm>
          <a:prstGeom prst="rect">
            <a:avLst/>
          </a:prstGeom>
        </p:spPr>
      </p:pic>
      <p:sp>
        <p:nvSpPr>
          <p:cNvPr id="45" name="CuadroTexto 44">
            <a:extLst>
              <a:ext uri="{FF2B5EF4-FFF2-40B4-BE49-F238E27FC236}">
                <a16:creationId xmlns:a16="http://schemas.microsoft.com/office/drawing/2014/main" id="{2687C4C3-92D6-4273-A7DF-15AE81A250A8}"/>
              </a:ext>
            </a:extLst>
          </p:cNvPr>
          <p:cNvSpPr txBox="1"/>
          <p:nvPr/>
        </p:nvSpPr>
        <p:spPr>
          <a:xfrm>
            <a:off x="26209" y="1276350"/>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Fiesta de San Pedro</a:t>
            </a:r>
          </a:p>
        </p:txBody>
      </p:sp>
      <p:sp>
        <p:nvSpPr>
          <p:cNvPr id="48" name="CuadroTexto 47">
            <a:extLst>
              <a:ext uri="{FF2B5EF4-FFF2-40B4-BE49-F238E27FC236}">
                <a16:creationId xmlns:a16="http://schemas.microsoft.com/office/drawing/2014/main" id="{39C2390F-56E7-482C-9B4B-2F7B9D2A473C}"/>
              </a:ext>
            </a:extLst>
          </p:cNvPr>
          <p:cNvSpPr txBox="1"/>
          <p:nvPr/>
        </p:nvSpPr>
        <p:spPr>
          <a:xfrm>
            <a:off x="2356614" y="1266980"/>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Navidad</a:t>
            </a:r>
          </a:p>
        </p:txBody>
      </p:sp>
      <p:sp>
        <p:nvSpPr>
          <p:cNvPr id="49" name="CuadroTexto 48">
            <a:extLst>
              <a:ext uri="{FF2B5EF4-FFF2-40B4-BE49-F238E27FC236}">
                <a16:creationId xmlns:a16="http://schemas.microsoft.com/office/drawing/2014/main" id="{148E0F92-2889-4602-BA63-B980B0230C6C}"/>
              </a:ext>
            </a:extLst>
          </p:cNvPr>
          <p:cNvSpPr txBox="1"/>
          <p:nvPr/>
        </p:nvSpPr>
        <p:spPr>
          <a:xfrm>
            <a:off x="4734905" y="1240655"/>
            <a:ext cx="2244842" cy="307777"/>
          </a:xfrm>
          <a:prstGeom prst="rect">
            <a:avLst/>
          </a:prstGeom>
          <a:noFill/>
        </p:spPr>
        <p:txBody>
          <a:bodyPr wrap="square" rtlCol="0">
            <a:spAutoFit/>
          </a:bodyPr>
          <a:lstStyle/>
          <a:p>
            <a:pPr algn="ctr"/>
            <a:r>
              <a:rPr lang="es-CL" dirty="0" err="1">
                <a:solidFill>
                  <a:schemeClr val="bg1"/>
                </a:solidFill>
                <a:latin typeface="Didact Gothic" panose="020B0604020202020204" charset="0"/>
              </a:rPr>
              <a:t>Cuasiomodo</a:t>
            </a:r>
            <a:endParaRPr lang="es-CL" dirty="0">
              <a:solidFill>
                <a:schemeClr val="bg1"/>
              </a:solidFill>
              <a:latin typeface="Didact Gothic" panose="020B0604020202020204" charset="0"/>
            </a:endParaRPr>
          </a:p>
        </p:txBody>
      </p:sp>
      <p:sp>
        <p:nvSpPr>
          <p:cNvPr id="50" name="CuadroTexto 49">
            <a:extLst>
              <a:ext uri="{FF2B5EF4-FFF2-40B4-BE49-F238E27FC236}">
                <a16:creationId xmlns:a16="http://schemas.microsoft.com/office/drawing/2014/main" id="{56C3D99A-EBF1-415A-80E2-BB62573B36DE}"/>
              </a:ext>
            </a:extLst>
          </p:cNvPr>
          <p:cNvSpPr txBox="1"/>
          <p:nvPr/>
        </p:nvSpPr>
        <p:spPr>
          <a:xfrm>
            <a:off x="6970714" y="1258623"/>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18 de septiembre</a:t>
            </a:r>
          </a:p>
        </p:txBody>
      </p:sp>
      <p:sp>
        <p:nvSpPr>
          <p:cNvPr id="51" name="CuadroTexto 50">
            <a:extLst>
              <a:ext uri="{FF2B5EF4-FFF2-40B4-BE49-F238E27FC236}">
                <a16:creationId xmlns:a16="http://schemas.microsoft.com/office/drawing/2014/main" id="{4EF407ED-8A8E-49EE-B80D-8B25B6FBA7B0}"/>
              </a:ext>
            </a:extLst>
          </p:cNvPr>
          <p:cNvSpPr txBox="1"/>
          <p:nvPr/>
        </p:nvSpPr>
        <p:spPr>
          <a:xfrm>
            <a:off x="-9919" y="4763330"/>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Tambores en Valparaíso</a:t>
            </a:r>
          </a:p>
        </p:txBody>
      </p:sp>
      <p:sp>
        <p:nvSpPr>
          <p:cNvPr id="52" name="CuadroTexto 51">
            <a:extLst>
              <a:ext uri="{FF2B5EF4-FFF2-40B4-BE49-F238E27FC236}">
                <a16:creationId xmlns:a16="http://schemas.microsoft.com/office/drawing/2014/main" id="{B3108423-ED2D-49F0-AD10-2BFE2B0398ED}"/>
              </a:ext>
            </a:extLst>
          </p:cNvPr>
          <p:cNvSpPr txBox="1"/>
          <p:nvPr/>
        </p:nvSpPr>
        <p:spPr>
          <a:xfrm>
            <a:off x="2250460" y="4789583"/>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Fiesta de la Vendimia</a:t>
            </a:r>
          </a:p>
        </p:txBody>
      </p:sp>
      <p:sp>
        <p:nvSpPr>
          <p:cNvPr id="53" name="CuadroTexto 52">
            <a:extLst>
              <a:ext uri="{FF2B5EF4-FFF2-40B4-BE49-F238E27FC236}">
                <a16:creationId xmlns:a16="http://schemas.microsoft.com/office/drawing/2014/main" id="{7E733875-D30A-46BD-9B62-2852D4D3CF3C}"/>
              </a:ext>
            </a:extLst>
          </p:cNvPr>
          <p:cNvSpPr txBox="1"/>
          <p:nvPr/>
        </p:nvSpPr>
        <p:spPr>
          <a:xfrm>
            <a:off x="4538633" y="4789583"/>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Parada militar</a:t>
            </a:r>
          </a:p>
        </p:txBody>
      </p:sp>
      <p:sp>
        <p:nvSpPr>
          <p:cNvPr id="55" name="CuadroTexto 54">
            <a:extLst>
              <a:ext uri="{FF2B5EF4-FFF2-40B4-BE49-F238E27FC236}">
                <a16:creationId xmlns:a16="http://schemas.microsoft.com/office/drawing/2014/main" id="{262EED49-4227-466A-89F6-A08DF821E313}"/>
              </a:ext>
            </a:extLst>
          </p:cNvPr>
          <p:cNvSpPr txBox="1"/>
          <p:nvPr/>
        </p:nvSpPr>
        <p:spPr>
          <a:xfrm>
            <a:off x="6647277" y="4783377"/>
            <a:ext cx="2244842" cy="307777"/>
          </a:xfrm>
          <a:prstGeom prst="rect">
            <a:avLst/>
          </a:prstGeom>
          <a:noFill/>
        </p:spPr>
        <p:txBody>
          <a:bodyPr wrap="square" rtlCol="0">
            <a:spAutoFit/>
          </a:bodyPr>
          <a:lstStyle/>
          <a:p>
            <a:pPr algn="ctr"/>
            <a:r>
              <a:rPr lang="es-CL" dirty="0">
                <a:solidFill>
                  <a:schemeClr val="bg1"/>
                </a:solidFill>
                <a:latin typeface="Didact Gothic" panose="020B0604020202020204" charset="0"/>
              </a:rPr>
              <a:t>La Cueca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47"/>
        <p:cNvGrpSpPr/>
        <p:nvPr/>
      </p:nvGrpSpPr>
      <p:grpSpPr>
        <a:xfrm>
          <a:off x="0" y="0"/>
          <a:ext cx="0" cy="0"/>
          <a:chOff x="0" y="0"/>
          <a:chExt cx="0" cy="0"/>
        </a:xfrm>
      </p:grpSpPr>
      <p:sp>
        <p:nvSpPr>
          <p:cNvPr id="286" name="Google Shape;286;p39"/>
          <p:cNvSpPr txBox="1">
            <a:spLocks noGrp="1"/>
          </p:cNvSpPr>
          <p:nvPr>
            <p:ph type="title"/>
          </p:nvPr>
        </p:nvSpPr>
        <p:spPr>
          <a:xfrm>
            <a:off x="-1263150" y="190496"/>
            <a:ext cx="4753200" cy="650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s-CL" sz="3600" dirty="0">
                <a:solidFill>
                  <a:schemeClr val="accent2">
                    <a:lumMod val="50000"/>
                  </a:schemeClr>
                </a:solidFill>
              </a:rPr>
              <a:t>ARQUITECTURA</a:t>
            </a:r>
          </a:p>
        </p:txBody>
      </p:sp>
      <p:pic>
        <p:nvPicPr>
          <p:cNvPr id="3" name="Imagen 2">
            <a:extLst>
              <a:ext uri="{FF2B5EF4-FFF2-40B4-BE49-F238E27FC236}">
                <a16:creationId xmlns:a16="http://schemas.microsoft.com/office/drawing/2014/main" id="{F4799284-C96F-433E-A8BB-C1948C9CCA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0125" y="286325"/>
            <a:ext cx="3420192" cy="1922514"/>
          </a:xfrm>
          <a:prstGeom prst="rect">
            <a:avLst/>
          </a:prstGeom>
        </p:spPr>
      </p:pic>
      <p:pic>
        <p:nvPicPr>
          <p:cNvPr id="7" name="Imagen 6">
            <a:extLst>
              <a:ext uri="{FF2B5EF4-FFF2-40B4-BE49-F238E27FC236}">
                <a16:creationId xmlns:a16="http://schemas.microsoft.com/office/drawing/2014/main" id="{EECED42F-DC0F-47BB-942B-8DDCE61FA4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683" y="994060"/>
            <a:ext cx="2376250" cy="3169324"/>
          </a:xfrm>
          <a:prstGeom prst="rect">
            <a:avLst/>
          </a:prstGeom>
        </p:spPr>
      </p:pic>
      <p:pic>
        <p:nvPicPr>
          <p:cNvPr id="9" name="Imagen 8">
            <a:extLst>
              <a:ext uri="{FF2B5EF4-FFF2-40B4-BE49-F238E27FC236}">
                <a16:creationId xmlns:a16="http://schemas.microsoft.com/office/drawing/2014/main" id="{6BA61F3B-376C-417E-9DDC-97FF3255AA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0125" y="2578721"/>
            <a:ext cx="3420192" cy="2007653"/>
          </a:xfrm>
          <a:prstGeom prst="rect">
            <a:avLst/>
          </a:prstGeom>
        </p:spPr>
      </p:pic>
      <p:pic>
        <p:nvPicPr>
          <p:cNvPr id="13" name="Imagen 12">
            <a:extLst>
              <a:ext uri="{FF2B5EF4-FFF2-40B4-BE49-F238E27FC236}">
                <a16:creationId xmlns:a16="http://schemas.microsoft.com/office/drawing/2014/main" id="{2F06A80D-6337-47DC-B0BE-034BE182C50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20210" y="994059"/>
            <a:ext cx="2121724" cy="3169325"/>
          </a:xfrm>
          <a:prstGeom prst="rect">
            <a:avLst/>
          </a:prstGeom>
        </p:spPr>
      </p:pic>
      <p:sp>
        <p:nvSpPr>
          <p:cNvPr id="15" name="CuadroTexto 14">
            <a:extLst>
              <a:ext uri="{FF2B5EF4-FFF2-40B4-BE49-F238E27FC236}">
                <a16:creationId xmlns:a16="http://schemas.microsoft.com/office/drawing/2014/main" id="{52C5BABC-C548-4757-A14F-959C9974307D}"/>
              </a:ext>
            </a:extLst>
          </p:cNvPr>
          <p:cNvSpPr txBox="1"/>
          <p:nvPr/>
        </p:nvSpPr>
        <p:spPr>
          <a:xfrm>
            <a:off x="303683" y="4295775"/>
            <a:ext cx="2376250" cy="307777"/>
          </a:xfrm>
          <a:prstGeom prst="rect">
            <a:avLst/>
          </a:prstGeom>
          <a:noFill/>
        </p:spPr>
        <p:txBody>
          <a:bodyPr wrap="square" rtlCol="0">
            <a:spAutoFit/>
          </a:bodyPr>
          <a:lstStyle/>
          <a:p>
            <a:pPr algn="ctr"/>
            <a:r>
              <a:rPr lang="es-CL" dirty="0">
                <a:solidFill>
                  <a:schemeClr val="accent2">
                    <a:lumMod val="50000"/>
                  </a:schemeClr>
                </a:solidFill>
                <a:latin typeface="Didact Gothic" panose="020B0604020202020204" charset="0"/>
              </a:rPr>
              <a:t>Ex congreso Nacional</a:t>
            </a:r>
          </a:p>
        </p:txBody>
      </p:sp>
      <p:sp>
        <p:nvSpPr>
          <p:cNvPr id="18" name="CuadroTexto 17">
            <a:extLst>
              <a:ext uri="{FF2B5EF4-FFF2-40B4-BE49-F238E27FC236}">
                <a16:creationId xmlns:a16="http://schemas.microsoft.com/office/drawing/2014/main" id="{900DF2DC-BA98-4325-BF87-2C44ADCA356C}"/>
              </a:ext>
            </a:extLst>
          </p:cNvPr>
          <p:cNvSpPr txBox="1"/>
          <p:nvPr/>
        </p:nvSpPr>
        <p:spPr>
          <a:xfrm>
            <a:off x="2616717" y="4295775"/>
            <a:ext cx="2376250" cy="307777"/>
          </a:xfrm>
          <a:prstGeom prst="rect">
            <a:avLst/>
          </a:prstGeom>
          <a:noFill/>
        </p:spPr>
        <p:txBody>
          <a:bodyPr wrap="square" rtlCol="0">
            <a:spAutoFit/>
          </a:bodyPr>
          <a:lstStyle/>
          <a:p>
            <a:pPr algn="ctr"/>
            <a:r>
              <a:rPr lang="es-CL" dirty="0">
                <a:solidFill>
                  <a:schemeClr val="accent2">
                    <a:lumMod val="50000"/>
                  </a:schemeClr>
                </a:solidFill>
                <a:latin typeface="Didact Gothic" panose="020B0604020202020204" charset="0"/>
              </a:rPr>
              <a:t>Catedral de Santiago</a:t>
            </a:r>
          </a:p>
        </p:txBody>
      </p:sp>
      <p:sp>
        <p:nvSpPr>
          <p:cNvPr id="21" name="CuadroTexto 20">
            <a:extLst>
              <a:ext uri="{FF2B5EF4-FFF2-40B4-BE49-F238E27FC236}">
                <a16:creationId xmlns:a16="http://schemas.microsoft.com/office/drawing/2014/main" id="{40037024-95AC-4487-BDBA-59C2C50DE716}"/>
              </a:ext>
            </a:extLst>
          </p:cNvPr>
          <p:cNvSpPr txBox="1"/>
          <p:nvPr/>
        </p:nvSpPr>
        <p:spPr>
          <a:xfrm>
            <a:off x="6064767" y="2212804"/>
            <a:ext cx="2376250" cy="307777"/>
          </a:xfrm>
          <a:prstGeom prst="rect">
            <a:avLst/>
          </a:prstGeom>
          <a:noFill/>
        </p:spPr>
        <p:txBody>
          <a:bodyPr wrap="square" rtlCol="0">
            <a:spAutoFit/>
          </a:bodyPr>
          <a:lstStyle/>
          <a:p>
            <a:pPr algn="ctr"/>
            <a:r>
              <a:rPr lang="es-CL" dirty="0">
                <a:solidFill>
                  <a:schemeClr val="accent2">
                    <a:lumMod val="50000"/>
                  </a:schemeClr>
                </a:solidFill>
                <a:latin typeface="Didact Gothic" panose="020B0604020202020204" charset="0"/>
              </a:rPr>
              <a:t>La Moneda</a:t>
            </a:r>
          </a:p>
        </p:txBody>
      </p:sp>
      <p:sp>
        <p:nvSpPr>
          <p:cNvPr id="24" name="CuadroTexto 23">
            <a:extLst>
              <a:ext uri="{FF2B5EF4-FFF2-40B4-BE49-F238E27FC236}">
                <a16:creationId xmlns:a16="http://schemas.microsoft.com/office/drawing/2014/main" id="{1499F4D1-EA5C-4B85-B8C7-E92868872737}"/>
              </a:ext>
            </a:extLst>
          </p:cNvPr>
          <p:cNvSpPr txBox="1"/>
          <p:nvPr/>
        </p:nvSpPr>
        <p:spPr>
          <a:xfrm>
            <a:off x="6064767" y="4703286"/>
            <a:ext cx="2376250" cy="307777"/>
          </a:xfrm>
          <a:prstGeom prst="rect">
            <a:avLst/>
          </a:prstGeom>
          <a:noFill/>
        </p:spPr>
        <p:txBody>
          <a:bodyPr wrap="square" rtlCol="0">
            <a:spAutoFit/>
          </a:bodyPr>
          <a:lstStyle/>
          <a:p>
            <a:pPr algn="ctr"/>
            <a:r>
              <a:rPr lang="es-CL" dirty="0">
                <a:solidFill>
                  <a:schemeClr val="accent2">
                    <a:lumMod val="50000"/>
                  </a:schemeClr>
                </a:solidFill>
                <a:latin typeface="Didact Gothic" panose="020B0604020202020204" charset="0"/>
              </a:rPr>
              <a:t>Edificio correos de Chile</a:t>
            </a:r>
          </a:p>
        </p:txBody>
      </p:sp>
    </p:spTree>
  </p:cSld>
  <p:clrMapOvr>
    <a:masterClrMapping/>
  </p:clrMapOvr>
</p:sld>
</file>

<file path=ppt/theme/theme1.xml><?xml version="1.0" encoding="utf-8"?>
<a:theme xmlns:a="http://schemas.openxmlformats.org/drawingml/2006/main" name="Professional Consulting by Slidesgo">
  <a:themeElements>
    <a:clrScheme name="Simple Light">
      <a:dk1>
        <a:srgbClr val="3A393C"/>
      </a:dk1>
      <a:lt1>
        <a:srgbClr val="FFFFFF"/>
      </a:lt1>
      <a:dk2>
        <a:srgbClr val="6DC065"/>
      </a:dk2>
      <a:lt2>
        <a:srgbClr val="3A393C"/>
      </a:lt2>
      <a:accent1>
        <a:srgbClr val="FFFFFF"/>
      </a:accent1>
      <a:accent2>
        <a:srgbClr val="6DC065"/>
      </a:accent2>
      <a:accent3>
        <a:srgbClr val="3A393C"/>
      </a:accent3>
      <a:accent4>
        <a:srgbClr val="FFFFFF"/>
      </a:accent4>
      <a:accent5>
        <a:srgbClr val="6DC065"/>
      </a:accent5>
      <a:accent6>
        <a:srgbClr val="FFFFFF"/>
      </a:accent6>
      <a:hlink>
        <a:srgbClr val="3A393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479</TotalTime>
  <Words>2169</Words>
  <Application>Microsoft Office PowerPoint</Application>
  <PresentationFormat>Presentación en pantalla (16:9)</PresentationFormat>
  <Paragraphs>120</Paragraphs>
  <Slides>10</Slides>
  <Notes>9</Notes>
  <HiddenSlides>0</HiddenSlides>
  <MMClips>0</MMClips>
  <ScaleCrop>false</ScaleCrop>
  <HeadingPairs>
    <vt:vector size="6" baseType="variant">
      <vt:variant>
        <vt:lpstr>Fuentes usadas</vt:lpstr>
      </vt:variant>
      <vt:variant>
        <vt:i4>9</vt:i4>
      </vt:variant>
      <vt:variant>
        <vt:lpstr>Tema</vt:lpstr>
      </vt:variant>
      <vt:variant>
        <vt:i4>1</vt:i4>
      </vt:variant>
      <vt:variant>
        <vt:lpstr>Títulos de diapositiva</vt:lpstr>
      </vt:variant>
      <vt:variant>
        <vt:i4>10</vt:i4>
      </vt:variant>
    </vt:vector>
  </HeadingPairs>
  <TitlesOfParts>
    <vt:vector size="20" baseType="lpstr">
      <vt:lpstr>Didact Gothic</vt:lpstr>
      <vt:lpstr>Open Sans</vt:lpstr>
      <vt:lpstr>Comic Sans MS</vt:lpstr>
      <vt:lpstr>Lato</vt:lpstr>
      <vt:lpstr>Rubik</vt:lpstr>
      <vt:lpstr>Times New Roman</vt:lpstr>
      <vt:lpstr>Farro</vt:lpstr>
      <vt:lpstr>Arial</vt:lpstr>
      <vt:lpstr>inherit</vt:lpstr>
      <vt:lpstr>Professional Consulting by Slidesgo</vt:lpstr>
      <vt:lpstr>Patrimonio cultural  </vt:lpstr>
      <vt:lpstr>OBJETIVOS</vt:lpstr>
      <vt:lpstr>¿Qué es el patrimonio?</vt:lpstr>
      <vt:lpstr>ACTIVIDAD</vt:lpstr>
      <vt:lpstr>Presentación de PowerPoint</vt:lpstr>
      <vt:lpstr>Paisajes urbanos</vt:lpstr>
      <vt:lpstr>PAISAJES NATURALES</vt:lpstr>
      <vt:lpstr>MUSEOS </vt:lpstr>
      <vt:lpstr>FIESTAS Y CELEBRACIONES</vt:lpstr>
      <vt:lpstr>ARQUITECTURA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Patrimonio cultural</dc:title>
  <dc:creator>Carmen Julia  Undurraga Ossa</dc:creator>
  <cp:lastModifiedBy>Carmen Julia Undurraga Ossa</cp:lastModifiedBy>
  <cp:revision>8</cp:revision>
  <dcterms:modified xsi:type="dcterms:W3CDTF">2021-04-30T19:29:03Z</dcterms:modified>
</cp:coreProperties>
</file>