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2"/>
  </p:notesMasterIdLst>
  <p:sldIdLst>
    <p:sldId id="309" r:id="rId2"/>
    <p:sldId id="312" r:id="rId3"/>
    <p:sldId id="313" r:id="rId4"/>
    <p:sldId id="256" r:id="rId5"/>
    <p:sldId id="314" r:id="rId6"/>
    <p:sldId id="315" r:id="rId7"/>
    <p:sldId id="316" r:id="rId8"/>
    <p:sldId id="317" r:id="rId9"/>
    <p:sldId id="318" r:id="rId10"/>
    <p:sldId id="288" r:id="rId11"/>
  </p:sldIdLst>
  <p:sldSz cx="9144000" cy="5143500" type="screen16x9"/>
  <p:notesSz cx="6858000" cy="9144000"/>
  <p:embeddedFontLst>
    <p:embeddedFont>
      <p:font typeface="Cavolini" panose="03000502040302020204" pitchFamily="66" charset="0"/>
      <p:regular r:id="rId13"/>
      <p:bold r:id="rId14"/>
      <p:italic r:id="rId15"/>
      <p:boldItalic r:id="rId16"/>
    </p:embeddedFont>
    <p:embeddedFont>
      <p:font typeface="Indie Flower" panose="020B0604020202020204" charset="0"/>
      <p:regular r:id="rId17"/>
    </p:embeddedFont>
    <p:embeddedFont>
      <p:font typeface="Maven Pro"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1"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D502FF-DC5E-4DDE-BA20-EF0BF08A777F}">
  <a:tblStyle styleId="{61D502FF-DC5E-4DDE-BA20-EF0BF08A77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16" y="-354"/>
      </p:cViewPr>
      <p:guideLst/>
    </p:cSldViewPr>
  </p:slideViewPr>
  <p:notesTextViewPr>
    <p:cViewPr>
      <p:scale>
        <a:sx n="1" d="1"/>
        <a:sy n="1" d="1"/>
      </p:scale>
      <p:origin x="0" y="0"/>
    </p:cViewPr>
  </p:notesTextViewPr>
  <p:sorterViewPr>
    <p:cViewPr>
      <p:scale>
        <a:sx n="100" d="100"/>
        <a:sy n="100" d="100"/>
      </p:scale>
      <p:origin x="0" y="-8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390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05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08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2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9ac6e23593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9ac6e23593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25075" y="930025"/>
            <a:ext cx="3893400" cy="205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625131" y="2989175"/>
            <a:ext cx="3893400" cy="43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13225" y="387100"/>
            <a:ext cx="7717500" cy="45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713225" y="1246950"/>
            <a:ext cx="7717500" cy="3357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grpSp>
        <p:nvGrpSpPr>
          <p:cNvPr id="29" name="Google Shape;29;p4"/>
          <p:cNvGrpSpPr/>
          <p:nvPr/>
        </p:nvGrpSpPr>
        <p:grpSpPr>
          <a:xfrm>
            <a:off x="7165406" y="66574"/>
            <a:ext cx="2071091" cy="945869"/>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58282" y="3010313"/>
            <a:ext cx="583534" cy="948459"/>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4"/>
          <p:cNvGrpSpPr/>
          <p:nvPr/>
        </p:nvGrpSpPr>
        <p:grpSpPr>
          <a:xfrm flipH="1">
            <a:off x="7815275" y="4367689"/>
            <a:ext cx="1421474" cy="793156"/>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211"/>
        <p:cNvGrpSpPr/>
        <p:nvPr/>
      </p:nvGrpSpPr>
      <p:grpSpPr>
        <a:xfrm>
          <a:off x="0" y="0"/>
          <a:ext cx="0" cy="0"/>
          <a:chOff x="0" y="0"/>
          <a:chExt cx="0" cy="0"/>
        </a:xfrm>
      </p:grpSpPr>
      <p:sp>
        <p:nvSpPr>
          <p:cNvPr id="212" name="Google Shape;212;p21"/>
          <p:cNvSpPr txBox="1">
            <a:spLocks noGrp="1"/>
          </p:cNvSpPr>
          <p:nvPr>
            <p:ph type="title"/>
          </p:nvPr>
        </p:nvSpPr>
        <p:spPr>
          <a:xfrm>
            <a:off x="713225" y="3888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3" name="Google Shape;213;p21"/>
          <p:cNvGrpSpPr/>
          <p:nvPr/>
        </p:nvGrpSpPr>
        <p:grpSpPr>
          <a:xfrm rot="10800000" flipH="1">
            <a:off x="-705333" y="3842730"/>
            <a:ext cx="2265584" cy="1029894"/>
            <a:chOff x="-178174" y="-51952"/>
            <a:chExt cx="2982208" cy="1355659"/>
          </a:xfrm>
        </p:grpSpPr>
        <p:sp>
          <p:nvSpPr>
            <p:cNvPr id="214" name="Google Shape;214;p21"/>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21"/>
          <p:cNvSpPr/>
          <p:nvPr/>
        </p:nvSpPr>
        <p:spPr>
          <a:xfrm rot="-5031057">
            <a:off x="8393527" y="275416"/>
            <a:ext cx="349447" cy="13952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21"/>
          <p:cNvGrpSpPr/>
          <p:nvPr/>
        </p:nvGrpSpPr>
        <p:grpSpPr>
          <a:xfrm>
            <a:off x="7733981" y="4302736"/>
            <a:ext cx="1532224" cy="855004"/>
            <a:chOff x="81640" y="3525089"/>
            <a:chExt cx="2958532" cy="1650906"/>
          </a:xfrm>
        </p:grpSpPr>
        <p:grpSp>
          <p:nvGrpSpPr>
            <p:cNvPr id="218" name="Google Shape;218;p21"/>
            <p:cNvGrpSpPr/>
            <p:nvPr/>
          </p:nvGrpSpPr>
          <p:grpSpPr>
            <a:xfrm flipH="1">
              <a:off x="1266059" y="3525089"/>
              <a:ext cx="1774113" cy="1650906"/>
              <a:chOff x="-61526" y="3752577"/>
              <a:chExt cx="1522974" cy="1417087"/>
            </a:xfrm>
          </p:grpSpPr>
          <p:sp>
            <p:nvSpPr>
              <p:cNvPr id="219" name="Google Shape;219;p2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2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2433150" y="539500"/>
            <a:ext cx="42777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2433150" y="1719325"/>
            <a:ext cx="4277700" cy="11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6491399" y="3682214"/>
            <a:ext cx="2455257" cy="1497814"/>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7"/>
          <p:cNvGrpSpPr/>
          <p:nvPr/>
        </p:nvGrpSpPr>
        <p:grpSpPr>
          <a:xfrm>
            <a:off x="6726688" y="1309289"/>
            <a:ext cx="3148256" cy="1497773"/>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7"/>
          <p:cNvGrpSpPr/>
          <p:nvPr/>
        </p:nvGrpSpPr>
        <p:grpSpPr>
          <a:xfrm>
            <a:off x="-612524" y="460114"/>
            <a:ext cx="3202355" cy="1681941"/>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9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00"/>
        <p:cNvGrpSpPr/>
        <p:nvPr/>
      </p:nvGrpSpPr>
      <p:grpSpPr>
        <a:xfrm>
          <a:off x="0" y="0"/>
          <a:ext cx="0" cy="0"/>
          <a:chOff x="0" y="0"/>
          <a:chExt cx="0" cy="0"/>
        </a:xfrm>
      </p:grpSpPr>
      <p:grpSp>
        <p:nvGrpSpPr>
          <p:cNvPr id="301" name="Google Shape;301;p30"/>
          <p:cNvGrpSpPr/>
          <p:nvPr/>
        </p:nvGrpSpPr>
        <p:grpSpPr>
          <a:xfrm rot="10800000" flipH="1">
            <a:off x="5447976" y="170064"/>
            <a:ext cx="3202355" cy="1681941"/>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142731" y="3620023"/>
            <a:ext cx="884239" cy="1032187"/>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30"/>
          <p:cNvGrpSpPr/>
          <p:nvPr/>
        </p:nvGrpSpPr>
        <p:grpSpPr>
          <a:xfrm>
            <a:off x="1211306" y="3818473"/>
            <a:ext cx="884239" cy="1032187"/>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339"/>
        <p:cNvGrpSpPr/>
        <p:nvPr/>
      </p:nvGrpSpPr>
      <p:grpSpPr>
        <a:xfrm>
          <a:off x="0" y="0"/>
          <a:ext cx="0" cy="0"/>
          <a:chOff x="0" y="0"/>
          <a:chExt cx="0" cy="0"/>
        </a:xfrm>
      </p:grpSpPr>
      <p:grpSp>
        <p:nvGrpSpPr>
          <p:cNvPr id="340" name="Google Shape;340;p31"/>
          <p:cNvGrpSpPr/>
          <p:nvPr/>
        </p:nvGrpSpPr>
        <p:grpSpPr>
          <a:xfrm rot="3164773">
            <a:off x="7508245" y="3352527"/>
            <a:ext cx="884193" cy="1032134"/>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1"/>
          <p:cNvGrpSpPr/>
          <p:nvPr/>
        </p:nvGrpSpPr>
        <p:grpSpPr>
          <a:xfrm>
            <a:off x="2256202" y="3564938"/>
            <a:ext cx="2672696" cy="1630461"/>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1"/>
          <p:cNvGrpSpPr/>
          <p:nvPr/>
        </p:nvGrpSpPr>
        <p:grpSpPr>
          <a:xfrm flipH="1">
            <a:off x="8034161" y="4148098"/>
            <a:ext cx="1192007" cy="1047297"/>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1"/>
          <p:cNvGrpSpPr/>
          <p:nvPr/>
        </p:nvGrpSpPr>
        <p:grpSpPr>
          <a:xfrm>
            <a:off x="1380519" y="4196939"/>
            <a:ext cx="697336" cy="814012"/>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 name="Google Shape;383;p31"/>
          <p:cNvSpPr/>
          <p:nvPr/>
        </p:nvSpPr>
        <p:spPr>
          <a:xfrm rot="-5846059" flipH="1">
            <a:off x="1012544" y="-1450747"/>
            <a:ext cx="1000622" cy="399521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rot="5846015">
            <a:off x="1017726" y="430909"/>
            <a:ext cx="448361" cy="1790347"/>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8880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67" r:id="rId3"/>
    <p:sldLayoutId id="2147483673" r:id="rId4"/>
    <p:sldLayoutId id="2147483674"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D11D9CE-26D5-4CB4-81D8-B81FA4E2CDA7}"/>
              </a:ext>
            </a:extLst>
          </p:cNvPr>
          <p:cNvPicPr>
            <a:picLocks noChangeAspect="1"/>
          </p:cNvPicPr>
          <p:nvPr/>
        </p:nvPicPr>
        <p:blipFill rotWithShape="1">
          <a:blip r:embed="rId2"/>
          <a:srcRect t="15850" b="14966"/>
          <a:stretch/>
        </p:blipFill>
        <p:spPr>
          <a:xfrm>
            <a:off x="1729648" y="208978"/>
            <a:ext cx="5122844" cy="4725543"/>
          </a:xfrm>
          <a:prstGeom prst="rect">
            <a:avLst/>
          </a:prstGeom>
        </p:spPr>
      </p:pic>
      <p:sp>
        <p:nvSpPr>
          <p:cNvPr id="7" name="CuadroTexto 6">
            <a:extLst>
              <a:ext uri="{FF2B5EF4-FFF2-40B4-BE49-F238E27FC236}">
                <a16:creationId xmlns:a16="http://schemas.microsoft.com/office/drawing/2014/main" id="{436EE6DD-384A-4AFF-95CF-202B4110155E}"/>
              </a:ext>
            </a:extLst>
          </p:cNvPr>
          <p:cNvSpPr txBox="1"/>
          <p:nvPr/>
        </p:nvSpPr>
        <p:spPr>
          <a:xfrm>
            <a:off x="1817783" y="927920"/>
            <a:ext cx="5122844" cy="2800767"/>
          </a:xfrm>
          <a:prstGeom prst="rect">
            <a:avLst/>
          </a:prstGeom>
          <a:noFill/>
        </p:spPr>
        <p:txBody>
          <a:bodyPr wrap="square" rtlCol="0">
            <a:spAutoFit/>
          </a:bodyPr>
          <a:lstStyle/>
          <a:p>
            <a:pPr algn="ctr"/>
            <a:r>
              <a:rPr lang="es-CL" sz="4400" b="1" spc="50" dirty="0">
                <a:ln w="0"/>
                <a:solidFill>
                  <a:schemeClr val="bg2"/>
                </a:solidFill>
                <a:effectLst>
                  <a:innerShdw blurRad="63500" dist="50800" dir="13500000">
                    <a:srgbClr val="000000">
                      <a:alpha val="50000"/>
                    </a:srgbClr>
                  </a:innerShdw>
                </a:effectLst>
                <a:latin typeface="Cavolini" panose="03000502040302020204" pitchFamily="66" charset="0"/>
                <a:cs typeface="Cavolini" panose="03000502040302020204" pitchFamily="66" charset="0"/>
              </a:rPr>
              <a:t>Las personas en la pintura</a:t>
            </a:r>
          </a:p>
          <a:p>
            <a:pPr algn="ctr"/>
            <a:endParaRPr lang="es-CL" sz="4400" b="1" spc="50" dirty="0">
              <a:ln w="0"/>
              <a:solidFill>
                <a:schemeClr val="bg2"/>
              </a:solidFill>
              <a:effectLst>
                <a:innerShdw blurRad="63500" dist="50800" dir="13500000">
                  <a:srgbClr val="000000">
                    <a:alpha val="50000"/>
                  </a:srgbClr>
                </a:innerShdw>
              </a:effectLst>
              <a:latin typeface="Cavolini" panose="03000502040302020204" pitchFamily="66" charset="0"/>
              <a:cs typeface="Cavolini" panose="03000502040302020204" pitchFamily="66" charset="0"/>
            </a:endParaRPr>
          </a:p>
          <a:p>
            <a:pPr algn="ctr"/>
            <a:r>
              <a:rPr lang="es-CL" sz="4400" b="1" spc="50" dirty="0">
                <a:ln w="0"/>
                <a:solidFill>
                  <a:schemeClr val="bg2"/>
                </a:solidFill>
                <a:effectLst>
                  <a:innerShdw blurRad="63500" dist="50800" dir="13500000">
                    <a:srgbClr val="000000">
                      <a:alpha val="50000"/>
                    </a:srgbClr>
                  </a:innerShdw>
                </a:effectLst>
                <a:latin typeface="Cavolini" panose="03000502040302020204" pitchFamily="66" charset="0"/>
                <a:cs typeface="Cavolini" panose="03000502040302020204" pitchFamily="66" charset="0"/>
              </a:rPr>
              <a:t>2°básico</a:t>
            </a:r>
          </a:p>
        </p:txBody>
      </p:sp>
    </p:spTree>
    <p:extLst>
      <p:ext uri="{BB962C8B-B14F-4D97-AF65-F5344CB8AC3E}">
        <p14:creationId xmlns:p14="http://schemas.microsoft.com/office/powerpoint/2010/main" val="276470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66"/>
          <p:cNvSpPr/>
          <p:nvPr/>
        </p:nvSpPr>
        <p:spPr>
          <a:xfrm>
            <a:off x="577200" y="4946350"/>
            <a:ext cx="1583100" cy="270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Gracias</a:t>
            </a:r>
            <a:endParaRPr dirty="0"/>
          </a:p>
        </p:txBody>
      </p:sp>
      <p:sp>
        <p:nvSpPr>
          <p:cNvPr id="2664" name="Google Shape;2664;p6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L" dirty="0"/>
              <a:t>I</a:t>
            </a:r>
            <a:r>
              <a:rPr lang="en" dirty="0"/>
              <a:t>mágenes:</a:t>
            </a:r>
          </a:p>
          <a:p>
            <a:pPr marL="0" lvl="0" indent="0" algn="ctr" rtl="0">
              <a:spcBef>
                <a:spcPts val="0"/>
              </a:spcBef>
              <a:spcAft>
                <a:spcPts val="0"/>
              </a:spcAft>
              <a:buNone/>
            </a:pPr>
            <a:r>
              <a:rPr lang="es-CL" dirty="0"/>
              <a:t>W</a:t>
            </a:r>
            <a:r>
              <a:rPr lang="en" dirty="0"/>
              <a:t>ikiart.org</a:t>
            </a:r>
          </a:p>
          <a:p>
            <a:pPr marL="0" lvl="0" indent="0" algn="ctr" rtl="0">
              <a:spcBef>
                <a:spcPts val="0"/>
              </a:spcBef>
              <a:spcAft>
                <a:spcPts val="0"/>
              </a:spcAft>
              <a:buNone/>
            </a:pPr>
            <a:r>
              <a:rPr lang="en" dirty="0"/>
              <a:t>slidesgo.com</a:t>
            </a:r>
          </a:p>
        </p:txBody>
      </p:sp>
      <p:grpSp>
        <p:nvGrpSpPr>
          <p:cNvPr id="2667" name="Google Shape;2667;p66"/>
          <p:cNvGrpSpPr/>
          <p:nvPr/>
        </p:nvGrpSpPr>
        <p:grpSpPr>
          <a:xfrm>
            <a:off x="642601" y="2576161"/>
            <a:ext cx="1471013" cy="2523931"/>
            <a:chOff x="1669850" y="1810225"/>
            <a:chExt cx="2717055" cy="4661860"/>
          </a:xfrm>
        </p:grpSpPr>
        <p:sp>
          <p:nvSpPr>
            <p:cNvPr id="2668" name="Google Shape;2668;p66"/>
            <p:cNvSpPr/>
            <p:nvPr/>
          </p:nvSpPr>
          <p:spPr>
            <a:xfrm>
              <a:off x="2644042" y="3723105"/>
              <a:ext cx="191304" cy="1225718"/>
            </a:xfrm>
            <a:custGeom>
              <a:avLst/>
              <a:gdLst/>
              <a:ahLst/>
              <a:cxnLst/>
              <a:rect l="l" t="t" r="r" b="b"/>
              <a:pathLst>
                <a:path w="2618" h="16774" extrusionOk="0">
                  <a:moveTo>
                    <a:pt x="1334" y="0"/>
                  </a:moveTo>
                  <a:lnTo>
                    <a:pt x="1" y="15307"/>
                  </a:lnTo>
                  <a:cubicBezTo>
                    <a:pt x="1" y="15307"/>
                    <a:pt x="154" y="16773"/>
                    <a:pt x="900" y="16773"/>
                  </a:cubicBezTo>
                  <a:cubicBezTo>
                    <a:pt x="1052" y="16773"/>
                    <a:pt x="1228" y="16712"/>
                    <a:pt x="1433" y="16566"/>
                  </a:cubicBezTo>
                  <a:cubicBezTo>
                    <a:pt x="2618" y="15727"/>
                    <a:pt x="988" y="15060"/>
                    <a:pt x="988" y="15060"/>
                  </a:cubicBezTo>
                  <a:lnTo>
                    <a:pt x="2025" y="123"/>
                  </a:lnTo>
                  <a:lnTo>
                    <a:pt x="1334" y="0"/>
                  </a:ln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66"/>
            <p:cNvSpPr/>
            <p:nvPr/>
          </p:nvSpPr>
          <p:spPr>
            <a:xfrm>
              <a:off x="2681966" y="4895692"/>
              <a:ext cx="408841" cy="1576393"/>
            </a:xfrm>
            <a:custGeom>
              <a:avLst/>
              <a:gdLst/>
              <a:ahLst/>
              <a:cxnLst/>
              <a:rect l="l" t="t" r="r" b="b"/>
              <a:pathLst>
                <a:path w="5595" h="21573" extrusionOk="0">
                  <a:moveTo>
                    <a:pt x="0" y="1"/>
                  </a:moveTo>
                  <a:cubicBezTo>
                    <a:pt x="0" y="1"/>
                    <a:pt x="346" y="20024"/>
                    <a:pt x="346" y="20567"/>
                  </a:cubicBezTo>
                  <a:cubicBezTo>
                    <a:pt x="346" y="21085"/>
                    <a:pt x="1778" y="21011"/>
                    <a:pt x="3111" y="21455"/>
                  </a:cubicBezTo>
                  <a:cubicBezTo>
                    <a:pt x="3366" y="21539"/>
                    <a:pt x="3536" y="21573"/>
                    <a:pt x="3645" y="21573"/>
                  </a:cubicBezTo>
                  <a:cubicBezTo>
                    <a:pt x="4117" y="21573"/>
                    <a:pt x="3432" y="20937"/>
                    <a:pt x="3432" y="20937"/>
                  </a:cubicBezTo>
                  <a:lnTo>
                    <a:pt x="3432" y="20937"/>
                  </a:lnTo>
                  <a:lnTo>
                    <a:pt x="4617" y="21085"/>
                  </a:lnTo>
                  <a:cubicBezTo>
                    <a:pt x="4701" y="21095"/>
                    <a:pt x="4771" y="21100"/>
                    <a:pt x="4828" y="21100"/>
                  </a:cubicBezTo>
                  <a:cubicBezTo>
                    <a:pt x="5594" y="21100"/>
                    <a:pt x="4083" y="20235"/>
                    <a:pt x="3876" y="20098"/>
                  </a:cubicBezTo>
                  <a:cubicBezTo>
                    <a:pt x="4049" y="19856"/>
                    <a:pt x="3426" y="19791"/>
                    <a:pt x="2713" y="19791"/>
                  </a:cubicBezTo>
                  <a:cubicBezTo>
                    <a:pt x="1897" y="19791"/>
                    <a:pt x="963" y="19875"/>
                    <a:pt x="963" y="19875"/>
                  </a:cubicBezTo>
                  <a:lnTo>
                    <a:pt x="963" y="223"/>
                  </a:lnTo>
                  <a:lnTo>
                    <a:pt x="0" y="1"/>
                  </a:ln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6"/>
            <p:cNvSpPr/>
            <p:nvPr/>
          </p:nvSpPr>
          <p:spPr>
            <a:xfrm>
              <a:off x="2514193" y="4847026"/>
              <a:ext cx="1049102" cy="1443474"/>
            </a:xfrm>
            <a:custGeom>
              <a:avLst/>
              <a:gdLst/>
              <a:ahLst/>
              <a:cxnLst/>
              <a:rect l="l" t="t" r="r" b="b"/>
              <a:pathLst>
                <a:path w="14357" h="19754" extrusionOk="0">
                  <a:moveTo>
                    <a:pt x="815" y="0"/>
                  </a:moveTo>
                  <a:cubicBezTo>
                    <a:pt x="815" y="0"/>
                    <a:pt x="0" y="124"/>
                    <a:pt x="74" y="346"/>
                  </a:cubicBezTo>
                  <a:cubicBezTo>
                    <a:pt x="124" y="593"/>
                    <a:pt x="11160" y="15011"/>
                    <a:pt x="11160" y="15011"/>
                  </a:cubicBezTo>
                  <a:cubicBezTo>
                    <a:pt x="11160" y="15011"/>
                    <a:pt x="12123" y="16665"/>
                    <a:pt x="12123" y="17480"/>
                  </a:cubicBezTo>
                  <a:cubicBezTo>
                    <a:pt x="12103" y="18120"/>
                    <a:pt x="12191" y="19142"/>
                    <a:pt x="12301" y="19142"/>
                  </a:cubicBezTo>
                  <a:cubicBezTo>
                    <a:pt x="12331" y="19142"/>
                    <a:pt x="12362" y="19067"/>
                    <a:pt x="12394" y="18887"/>
                  </a:cubicBezTo>
                  <a:cubicBezTo>
                    <a:pt x="12514" y="18227"/>
                    <a:pt x="12650" y="17130"/>
                    <a:pt x="12816" y="17130"/>
                  </a:cubicBezTo>
                  <a:cubicBezTo>
                    <a:pt x="12855" y="17130"/>
                    <a:pt x="12895" y="17191"/>
                    <a:pt x="12937" y="17332"/>
                  </a:cubicBezTo>
                  <a:cubicBezTo>
                    <a:pt x="13133" y="17985"/>
                    <a:pt x="12964" y="19754"/>
                    <a:pt x="13074" y="19754"/>
                  </a:cubicBezTo>
                  <a:cubicBezTo>
                    <a:pt x="13089" y="19754"/>
                    <a:pt x="13109" y="19722"/>
                    <a:pt x="13135" y="19653"/>
                  </a:cubicBezTo>
                  <a:cubicBezTo>
                    <a:pt x="13334" y="19121"/>
                    <a:pt x="13315" y="18053"/>
                    <a:pt x="13469" y="18053"/>
                  </a:cubicBezTo>
                  <a:cubicBezTo>
                    <a:pt x="13487" y="18053"/>
                    <a:pt x="13507" y="18067"/>
                    <a:pt x="13530" y="18097"/>
                  </a:cubicBezTo>
                  <a:cubicBezTo>
                    <a:pt x="13700" y="18305"/>
                    <a:pt x="14116" y="18990"/>
                    <a:pt x="14280" y="18990"/>
                  </a:cubicBezTo>
                  <a:cubicBezTo>
                    <a:pt x="14330" y="18990"/>
                    <a:pt x="14356" y="18926"/>
                    <a:pt x="14345" y="18764"/>
                  </a:cubicBezTo>
                  <a:cubicBezTo>
                    <a:pt x="14270" y="18097"/>
                    <a:pt x="13110" y="15999"/>
                    <a:pt x="12443" y="15159"/>
                  </a:cubicBezTo>
                  <a:cubicBezTo>
                    <a:pt x="11777" y="14320"/>
                    <a:pt x="815" y="0"/>
                    <a:pt x="815" y="0"/>
                  </a:cubicBez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66"/>
            <p:cNvSpPr/>
            <p:nvPr/>
          </p:nvSpPr>
          <p:spPr>
            <a:xfrm>
              <a:off x="2443241" y="4725507"/>
              <a:ext cx="138107" cy="149652"/>
            </a:xfrm>
            <a:custGeom>
              <a:avLst/>
              <a:gdLst/>
              <a:ahLst/>
              <a:cxnLst/>
              <a:rect l="l" t="t" r="r" b="b"/>
              <a:pathLst>
                <a:path w="1890" h="2048" extrusionOk="0">
                  <a:moveTo>
                    <a:pt x="928" y="0"/>
                  </a:moveTo>
                  <a:cubicBezTo>
                    <a:pt x="504" y="0"/>
                    <a:pt x="0" y="49"/>
                    <a:pt x="157" y="379"/>
                  </a:cubicBezTo>
                  <a:cubicBezTo>
                    <a:pt x="379" y="824"/>
                    <a:pt x="428" y="1935"/>
                    <a:pt x="1045" y="2034"/>
                  </a:cubicBezTo>
                  <a:cubicBezTo>
                    <a:pt x="1116" y="2042"/>
                    <a:pt x="1183" y="2047"/>
                    <a:pt x="1245" y="2047"/>
                  </a:cubicBezTo>
                  <a:cubicBezTo>
                    <a:pt x="1699" y="2047"/>
                    <a:pt x="1890" y="1797"/>
                    <a:pt x="1564" y="1145"/>
                  </a:cubicBezTo>
                  <a:cubicBezTo>
                    <a:pt x="1218" y="379"/>
                    <a:pt x="1366" y="9"/>
                    <a:pt x="1366" y="9"/>
                  </a:cubicBezTo>
                  <a:cubicBezTo>
                    <a:pt x="1271" y="9"/>
                    <a:pt x="1107" y="0"/>
                    <a:pt x="928" y="0"/>
                  </a:cubicBez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6"/>
            <p:cNvSpPr/>
            <p:nvPr/>
          </p:nvSpPr>
          <p:spPr>
            <a:xfrm>
              <a:off x="2454640" y="4042357"/>
              <a:ext cx="550309" cy="710922"/>
            </a:xfrm>
            <a:custGeom>
              <a:avLst/>
              <a:gdLst/>
              <a:ahLst/>
              <a:cxnLst/>
              <a:rect l="l" t="t" r="r" b="b"/>
              <a:pathLst>
                <a:path w="7531" h="9729" extrusionOk="0">
                  <a:moveTo>
                    <a:pt x="6691" y="1"/>
                  </a:moveTo>
                  <a:cubicBezTo>
                    <a:pt x="6691" y="1"/>
                    <a:pt x="396" y="9210"/>
                    <a:pt x="1" y="9728"/>
                  </a:cubicBezTo>
                  <a:lnTo>
                    <a:pt x="1210" y="9358"/>
                  </a:lnTo>
                  <a:lnTo>
                    <a:pt x="7531" y="322"/>
                  </a:lnTo>
                  <a:lnTo>
                    <a:pt x="6691" y="1"/>
                  </a:ln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6"/>
            <p:cNvSpPr/>
            <p:nvPr/>
          </p:nvSpPr>
          <p:spPr>
            <a:xfrm>
              <a:off x="2535823" y="4781773"/>
              <a:ext cx="69273" cy="99598"/>
            </a:xfrm>
            <a:custGeom>
              <a:avLst/>
              <a:gdLst/>
              <a:ahLst/>
              <a:cxnLst/>
              <a:rect l="l" t="t" r="r" b="b"/>
              <a:pathLst>
                <a:path w="948" h="1363" extrusionOk="0">
                  <a:moveTo>
                    <a:pt x="71" y="0"/>
                  </a:moveTo>
                  <a:cubicBezTo>
                    <a:pt x="27" y="0"/>
                    <a:pt x="1" y="4"/>
                    <a:pt x="1" y="4"/>
                  </a:cubicBezTo>
                  <a:lnTo>
                    <a:pt x="741" y="1362"/>
                  </a:lnTo>
                  <a:cubicBezTo>
                    <a:pt x="947" y="104"/>
                    <a:pt x="292" y="0"/>
                    <a:pt x="71" y="0"/>
                  </a:cubicBez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6"/>
            <p:cNvSpPr/>
            <p:nvPr/>
          </p:nvSpPr>
          <p:spPr>
            <a:xfrm>
              <a:off x="1669850" y="1810225"/>
              <a:ext cx="2717055" cy="2939780"/>
            </a:xfrm>
            <a:custGeom>
              <a:avLst/>
              <a:gdLst/>
              <a:ahLst/>
              <a:cxnLst/>
              <a:rect l="l" t="t" r="r" b="b"/>
              <a:pathLst>
                <a:path w="37183" h="40231" extrusionOk="0">
                  <a:moveTo>
                    <a:pt x="11276" y="0"/>
                  </a:moveTo>
                  <a:cubicBezTo>
                    <a:pt x="10963" y="0"/>
                    <a:pt x="10635" y="94"/>
                    <a:pt x="10296" y="304"/>
                  </a:cubicBezTo>
                  <a:cubicBezTo>
                    <a:pt x="8543" y="1390"/>
                    <a:pt x="6642" y="2600"/>
                    <a:pt x="7457" y="4896"/>
                  </a:cubicBezTo>
                  <a:cubicBezTo>
                    <a:pt x="8272" y="7192"/>
                    <a:pt x="8519" y="9365"/>
                    <a:pt x="5827" y="12747"/>
                  </a:cubicBezTo>
                  <a:cubicBezTo>
                    <a:pt x="3112" y="16130"/>
                    <a:pt x="1235" y="18006"/>
                    <a:pt x="692" y="20845"/>
                  </a:cubicBezTo>
                  <a:cubicBezTo>
                    <a:pt x="248" y="23141"/>
                    <a:pt x="1" y="27067"/>
                    <a:pt x="4470" y="28301"/>
                  </a:cubicBezTo>
                  <a:cubicBezTo>
                    <a:pt x="5814" y="28667"/>
                    <a:pt x="6965" y="28773"/>
                    <a:pt x="7957" y="28773"/>
                  </a:cubicBezTo>
                  <a:cubicBezTo>
                    <a:pt x="9323" y="28773"/>
                    <a:pt x="10387" y="28572"/>
                    <a:pt x="11243" y="28572"/>
                  </a:cubicBezTo>
                  <a:cubicBezTo>
                    <a:pt x="11819" y="28572"/>
                    <a:pt x="12300" y="28663"/>
                    <a:pt x="12716" y="28968"/>
                  </a:cubicBezTo>
                  <a:cubicBezTo>
                    <a:pt x="14140" y="30013"/>
                    <a:pt x="13829" y="33180"/>
                    <a:pt x="14638" y="33180"/>
                  </a:cubicBezTo>
                  <a:cubicBezTo>
                    <a:pt x="14670" y="33180"/>
                    <a:pt x="14704" y="33175"/>
                    <a:pt x="14740" y="33165"/>
                  </a:cubicBezTo>
                  <a:cubicBezTo>
                    <a:pt x="15678" y="32893"/>
                    <a:pt x="14864" y="30054"/>
                    <a:pt x="15826" y="29906"/>
                  </a:cubicBezTo>
                  <a:cubicBezTo>
                    <a:pt x="15844" y="29904"/>
                    <a:pt x="15861" y="29903"/>
                    <a:pt x="15877" y="29903"/>
                  </a:cubicBezTo>
                  <a:cubicBezTo>
                    <a:pt x="16705" y="29903"/>
                    <a:pt x="15178" y="32997"/>
                    <a:pt x="16098" y="33264"/>
                  </a:cubicBezTo>
                  <a:cubicBezTo>
                    <a:pt x="16143" y="33277"/>
                    <a:pt x="16189" y="33283"/>
                    <a:pt x="16236" y="33283"/>
                  </a:cubicBezTo>
                  <a:cubicBezTo>
                    <a:pt x="17154" y="33283"/>
                    <a:pt x="18312" y="30862"/>
                    <a:pt x="19604" y="30721"/>
                  </a:cubicBezTo>
                  <a:cubicBezTo>
                    <a:pt x="19630" y="30718"/>
                    <a:pt x="19658" y="30717"/>
                    <a:pt x="19686" y="30717"/>
                  </a:cubicBezTo>
                  <a:cubicBezTo>
                    <a:pt x="20991" y="30717"/>
                    <a:pt x="24170" y="33229"/>
                    <a:pt x="25207" y="33229"/>
                  </a:cubicBezTo>
                  <a:cubicBezTo>
                    <a:pt x="25299" y="33229"/>
                    <a:pt x="25375" y="33209"/>
                    <a:pt x="25430" y="33165"/>
                  </a:cubicBezTo>
                  <a:cubicBezTo>
                    <a:pt x="25476" y="33128"/>
                    <a:pt x="25531" y="33111"/>
                    <a:pt x="25596" y="33111"/>
                  </a:cubicBezTo>
                  <a:cubicBezTo>
                    <a:pt x="26306" y="33111"/>
                    <a:pt x="28094" y="35181"/>
                    <a:pt x="29290" y="35181"/>
                  </a:cubicBezTo>
                  <a:cubicBezTo>
                    <a:pt x="29575" y="35181"/>
                    <a:pt x="29827" y="35063"/>
                    <a:pt x="30023" y="34770"/>
                  </a:cubicBezTo>
                  <a:cubicBezTo>
                    <a:pt x="30142" y="34594"/>
                    <a:pt x="30259" y="34517"/>
                    <a:pt x="30375" y="34517"/>
                  </a:cubicBezTo>
                  <a:cubicBezTo>
                    <a:pt x="31199" y="34517"/>
                    <a:pt x="31943" y="38430"/>
                    <a:pt x="32677" y="38430"/>
                  </a:cubicBezTo>
                  <a:cubicBezTo>
                    <a:pt x="32780" y="38430"/>
                    <a:pt x="32882" y="38353"/>
                    <a:pt x="32985" y="38177"/>
                  </a:cubicBezTo>
                  <a:cubicBezTo>
                    <a:pt x="33675" y="36998"/>
                    <a:pt x="33937" y="36232"/>
                    <a:pt x="34244" y="36232"/>
                  </a:cubicBezTo>
                  <a:cubicBezTo>
                    <a:pt x="34354" y="36232"/>
                    <a:pt x="34471" y="36331"/>
                    <a:pt x="34615" y="36547"/>
                  </a:cubicBezTo>
                  <a:cubicBezTo>
                    <a:pt x="35066" y="37224"/>
                    <a:pt x="35414" y="40230"/>
                    <a:pt x="35986" y="40230"/>
                  </a:cubicBezTo>
                  <a:cubicBezTo>
                    <a:pt x="36103" y="40230"/>
                    <a:pt x="36229" y="40104"/>
                    <a:pt x="36368" y="39806"/>
                  </a:cubicBezTo>
                  <a:cubicBezTo>
                    <a:pt x="37182" y="38053"/>
                    <a:pt x="35553" y="36152"/>
                    <a:pt x="34467" y="32622"/>
                  </a:cubicBezTo>
                  <a:cubicBezTo>
                    <a:pt x="33380" y="29116"/>
                    <a:pt x="26492" y="15191"/>
                    <a:pt x="19604" y="14105"/>
                  </a:cubicBezTo>
                  <a:cubicBezTo>
                    <a:pt x="18911" y="13998"/>
                    <a:pt x="18241" y="13950"/>
                    <a:pt x="17596" y="13950"/>
                  </a:cubicBezTo>
                  <a:cubicBezTo>
                    <a:pt x="11826" y="13950"/>
                    <a:pt x="7999" y="17814"/>
                    <a:pt x="6889" y="18302"/>
                  </a:cubicBezTo>
                  <a:cubicBezTo>
                    <a:pt x="6766" y="18357"/>
                    <a:pt x="6691" y="18383"/>
                    <a:pt x="6655" y="18383"/>
                  </a:cubicBezTo>
                  <a:cubicBezTo>
                    <a:pt x="6337" y="18383"/>
                    <a:pt x="9117" y="16356"/>
                    <a:pt x="9605" y="14648"/>
                  </a:cubicBezTo>
                  <a:cubicBezTo>
                    <a:pt x="10146" y="12779"/>
                    <a:pt x="12426" y="8314"/>
                    <a:pt x="11127" y="4547"/>
                  </a:cubicBezTo>
                  <a:lnTo>
                    <a:pt x="11127" y="4547"/>
                  </a:lnTo>
                  <a:cubicBezTo>
                    <a:pt x="11231" y="4836"/>
                    <a:pt x="11844" y="6408"/>
                    <a:pt x="12881" y="6408"/>
                  </a:cubicBezTo>
                  <a:cubicBezTo>
                    <a:pt x="12916" y="6408"/>
                    <a:pt x="12951" y="6406"/>
                    <a:pt x="12987" y="6402"/>
                  </a:cubicBezTo>
                  <a:cubicBezTo>
                    <a:pt x="14197" y="6254"/>
                    <a:pt x="14617" y="5316"/>
                    <a:pt x="14074" y="3291"/>
                  </a:cubicBezTo>
                  <a:cubicBezTo>
                    <a:pt x="13635" y="1638"/>
                    <a:pt x="12586" y="0"/>
                    <a:pt x="11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6"/>
            <p:cNvSpPr/>
            <p:nvPr/>
          </p:nvSpPr>
          <p:spPr>
            <a:xfrm>
              <a:off x="2441049" y="1964699"/>
              <a:ext cx="452026" cy="796856"/>
            </a:xfrm>
            <a:custGeom>
              <a:avLst/>
              <a:gdLst/>
              <a:ahLst/>
              <a:cxnLst/>
              <a:rect l="l" t="t" r="r" b="b"/>
              <a:pathLst>
                <a:path w="6186" h="10905" extrusionOk="0">
                  <a:moveTo>
                    <a:pt x="1114" y="0"/>
                  </a:moveTo>
                  <a:cubicBezTo>
                    <a:pt x="521" y="0"/>
                    <a:pt x="1" y="333"/>
                    <a:pt x="112" y="1227"/>
                  </a:cubicBezTo>
                  <a:cubicBezTo>
                    <a:pt x="310" y="2807"/>
                    <a:pt x="1174" y="2782"/>
                    <a:pt x="1446" y="5498"/>
                  </a:cubicBezTo>
                  <a:cubicBezTo>
                    <a:pt x="1569" y="7325"/>
                    <a:pt x="1421" y="9152"/>
                    <a:pt x="952" y="10905"/>
                  </a:cubicBezTo>
                  <a:cubicBezTo>
                    <a:pt x="952" y="10905"/>
                    <a:pt x="6186" y="8633"/>
                    <a:pt x="4112" y="3202"/>
                  </a:cubicBezTo>
                  <a:cubicBezTo>
                    <a:pt x="4112" y="3202"/>
                    <a:pt x="3001" y="1153"/>
                    <a:pt x="2359" y="486"/>
                  </a:cubicBezTo>
                  <a:cubicBezTo>
                    <a:pt x="2070" y="197"/>
                    <a:pt x="1570" y="0"/>
                    <a:pt x="1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6"/>
            <p:cNvSpPr/>
            <p:nvPr/>
          </p:nvSpPr>
          <p:spPr>
            <a:xfrm>
              <a:off x="2510540" y="2425930"/>
              <a:ext cx="241870" cy="335622"/>
            </a:xfrm>
            <a:custGeom>
              <a:avLst/>
              <a:gdLst/>
              <a:ahLst/>
              <a:cxnLst/>
              <a:rect l="l" t="t" r="r" b="b"/>
              <a:pathLst>
                <a:path w="3310" h="4593" extrusionOk="0">
                  <a:moveTo>
                    <a:pt x="2766" y="1"/>
                  </a:moveTo>
                  <a:cubicBezTo>
                    <a:pt x="2706" y="1"/>
                    <a:pt x="2647" y="53"/>
                    <a:pt x="2593" y="174"/>
                  </a:cubicBezTo>
                  <a:cubicBezTo>
                    <a:pt x="2272" y="964"/>
                    <a:pt x="1211" y="2050"/>
                    <a:pt x="445" y="2099"/>
                  </a:cubicBezTo>
                  <a:cubicBezTo>
                    <a:pt x="347" y="2939"/>
                    <a:pt x="198" y="3778"/>
                    <a:pt x="1" y="4593"/>
                  </a:cubicBezTo>
                  <a:cubicBezTo>
                    <a:pt x="1" y="4593"/>
                    <a:pt x="2420" y="3531"/>
                    <a:pt x="3309" y="1112"/>
                  </a:cubicBezTo>
                  <a:cubicBezTo>
                    <a:pt x="3160" y="514"/>
                    <a:pt x="2954" y="1"/>
                    <a:pt x="2766" y="1"/>
                  </a:cubicBezTo>
                  <a:close/>
                </a:path>
              </a:pathLst>
            </a:custGeom>
            <a:solidFill>
              <a:srgbClr val="253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6"/>
            <p:cNvSpPr/>
            <p:nvPr/>
          </p:nvSpPr>
          <p:spPr>
            <a:xfrm>
              <a:off x="2508055" y="1978145"/>
              <a:ext cx="197442" cy="694481"/>
            </a:xfrm>
            <a:custGeom>
              <a:avLst/>
              <a:gdLst/>
              <a:ahLst/>
              <a:cxnLst/>
              <a:rect l="l" t="t" r="r" b="b"/>
              <a:pathLst>
                <a:path w="2702" h="9504" extrusionOk="0">
                  <a:moveTo>
                    <a:pt x="214" y="0"/>
                  </a:moveTo>
                  <a:cubicBezTo>
                    <a:pt x="50" y="0"/>
                    <a:pt x="1" y="256"/>
                    <a:pt x="183" y="302"/>
                  </a:cubicBezTo>
                  <a:cubicBezTo>
                    <a:pt x="1022" y="475"/>
                    <a:pt x="1442" y="1462"/>
                    <a:pt x="1714" y="2178"/>
                  </a:cubicBezTo>
                  <a:cubicBezTo>
                    <a:pt x="2627" y="4524"/>
                    <a:pt x="2380" y="7141"/>
                    <a:pt x="1096" y="9289"/>
                  </a:cubicBezTo>
                  <a:cubicBezTo>
                    <a:pt x="1012" y="9408"/>
                    <a:pt x="1113" y="9503"/>
                    <a:pt x="1217" y="9503"/>
                  </a:cubicBezTo>
                  <a:cubicBezTo>
                    <a:pt x="1265" y="9503"/>
                    <a:pt x="1312" y="9483"/>
                    <a:pt x="1343" y="9437"/>
                  </a:cubicBezTo>
                  <a:cubicBezTo>
                    <a:pt x="2306" y="7857"/>
                    <a:pt x="2701" y="6030"/>
                    <a:pt x="2528" y="4203"/>
                  </a:cubicBezTo>
                  <a:cubicBezTo>
                    <a:pt x="2430" y="3339"/>
                    <a:pt x="2207" y="2475"/>
                    <a:pt x="1837" y="1685"/>
                  </a:cubicBezTo>
                  <a:cubicBezTo>
                    <a:pt x="1541" y="969"/>
                    <a:pt x="1072" y="179"/>
                    <a:pt x="257" y="6"/>
                  </a:cubicBezTo>
                  <a:cubicBezTo>
                    <a:pt x="242" y="2"/>
                    <a:pt x="228" y="0"/>
                    <a:pt x="21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6"/>
            <p:cNvSpPr/>
            <p:nvPr/>
          </p:nvSpPr>
          <p:spPr>
            <a:xfrm>
              <a:off x="2986821" y="3677946"/>
              <a:ext cx="532260" cy="521445"/>
            </a:xfrm>
            <a:custGeom>
              <a:avLst/>
              <a:gdLst/>
              <a:ahLst/>
              <a:cxnLst/>
              <a:rect l="l" t="t" r="r" b="b"/>
              <a:pathLst>
                <a:path w="7284" h="7136" fill="none" extrusionOk="0">
                  <a:moveTo>
                    <a:pt x="1" y="495"/>
                  </a:moveTo>
                  <a:cubicBezTo>
                    <a:pt x="1902" y="2667"/>
                    <a:pt x="3926" y="4741"/>
                    <a:pt x="6050" y="6691"/>
                  </a:cubicBezTo>
                  <a:cubicBezTo>
                    <a:pt x="6296" y="6914"/>
                    <a:pt x="6593" y="7136"/>
                    <a:pt x="6864" y="7012"/>
                  </a:cubicBezTo>
                  <a:cubicBezTo>
                    <a:pt x="7284" y="6840"/>
                    <a:pt x="7210" y="6247"/>
                    <a:pt x="7037" y="5827"/>
                  </a:cubicBezTo>
                  <a:cubicBezTo>
                    <a:pt x="6148" y="3729"/>
                    <a:pt x="4963" y="1778"/>
                    <a:pt x="3507"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6"/>
            <p:cNvSpPr/>
            <p:nvPr/>
          </p:nvSpPr>
          <p:spPr>
            <a:xfrm>
              <a:off x="3257479" y="3687007"/>
              <a:ext cx="885858" cy="889438"/>
            </a:xfrm>
            <a:custGeom>
              <a:avLst/>
              <a:gdLst/>
              <a:ahLst/>
              <a:cxnLst/>
              <a:rect l="l" t="t" r="r" b="b"/>
              <a:pathLst>
                <a:path w="12123" h="12172" fill="none" extrusionOk="0">
                  <a:moveTo>
                    <a:pt x="0" y="0"/>
                  </a:moveTo>
                  <a:cubicBezTo>
                    <a:pt x="1457" y="2543"/>
                    <a:pt x="3086" y="4963"/>
                    <a:pt x="4814" y="7333"/>
                  </a:cubicBezTo>
                  <a:cubicBezTo>
                    <a:pt x="5407" y="8123"/>
                    <a:pt x="6123" y="8987"/>
                    <a:pt x="7111" y="9110"/>
                  </a:cubicBezTo>
                  <a:cubicBezTo>
                    <a:pt x="7357" y="9160"/>
                    <a:pt x="7604" y="9110"/>
                    <a:pt x="7802" y="9012"/>
                  </a:cubicBezTo>
                  <a:cubicBezTo>
                    <a:pt x="8320" y="8691"/>
                    <a:pt x="8246" y="7925"/>
                    <a:pt x="8073" y="7358"/>
                  </a:cubicBezTo>
                  <a:cubicBezTo>
                    <a:pt x="7752" y="6271"/>
                    <a:pt x="7259" y="5259"/>
                    <a:pt x="6592" y="4321"/>
                  </a:cubicBezTo>
                  <a:cubicBezTo>
                    <a:pt x="7752" y="6913"/>
                    <a:pt x="9110" y="9431"/>
                    <a:pt x="10616" y="11826"/>
                  </a:cubicBezTo>
                  <a:cubicBezTo>
                    <a:pt x="10715" y="11999"/>
                    <a:pt x="10863" y="12172"/>
                    <a:pt x="11036" y="12147"/>
                  </a:cubicBezTo>
                  <a:cubicBezTo>
                    <a:pt x="11135" y="12123"/>
                    <a:pt x="11234" y="12048"/>
                    <a:pt x="11308" y="11950"/>
                  </a:cubicBezTo>
                  <a:cubicBezTo>
                    <a:pt x="12122" y="10863"/>
                    <a:pt x="11579" y="9308"/>
                    <a:pt x="10987" y="8074"/>
                  </a:cubicBezTo>
                  <a:lnTo>
                    <a:pt x="9258" y="4345"/>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6"/>
            <p:cNvSpPr/>
            <p:nvPr/>
          </p:nvSpPr>
          <p:spPr>
            <a:xfrm>
              <a:off x="3935803" y="3908854"/>
              <a:ext cx="418559" cy="813735"/>
            </a:xfrm>
            <a:custGeom>
              <a:avLst/>
              <a:gdLst/>
              <a:ahLst/>
              <a:cxnLst/>
              <a:rect l="l" t="t" r="r" b="b"/>
              <a:pathLst>
                <a:path w="5728" h="11136" fill="none" extrusionOk="0">
                  <a:moveTo>
                    <a:pt x="0" y="1235"/>
                  </a:moveTo>
                  <a:cubicBezTo>
                    <a:pt x="988" y="3309"/>
                    <a:pt x="2617" y="5507"/>
                    <a:pt x="3629" y="7580"/>
                  </a:cubicBezTo>
                  <a:cubicBezTo>
                    <a:pt x="4222" y="8815"/>
                    <a:pt x="4814" y="11136"/>
                    <a:pt x="5111" y="10963"/>
                  </a:cubicBezTo>
                  <a:cubicBezTo>
                    <a:pt x="5728" y="10568"/>
                    <a:pt x="5432" y="9556"/>
                    <a:pt x="5234" y="8840"/>
                  </a:cubicBezTo>
                  <a:cubicBezTo>
                    <a:pt x="4321" y="5778"/>
                    <a:pt x="3086" y="2816"/>
                    <a:pt x="1556"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6"/>
            <p:cNvSpPr/>
            <p:nvPr/>
          </p:nvSpPr>
          <p:spPr>
            <a:xfrm>
              <a:off x="2669325" y="3598590"/>
              <a:ext cx="541321" cy="467299"/>
            </a:xfrm>
            <a:custGeom>
              <a:avLst/>
              <a:gdLst/>
              <a:ahLst/>
              <a:cxnLst/>
              <a:rect l="l" t="t" r="r" b="b"/>
              <a:pathLst>
                <a:path w="7408" h="6395" fill="none" extrusionOk="0">
                  <a:moveTo>
                    <a:pt x="4395" y="1704"/>
                  </a:moveTo>
                  <a:cubicBezTo>
                    <a:pt x="5407" y="2938"/>
                    <a:pt x="7407" y="4247"/>
                    <a:pt x="6864" y="5728"/>
                  </a:cubicBezTo>
                  <a:cubicBezTo>
                    <a:pt x="6617" y="6395"/>
                    <a:pt x="5531" y="5506"/>
                    <a:pt x="5012" y="5012"/>
                  </a:cubicBezTo>
                  <a:lnTo>
                    <a:pt x="0" y="0"/>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6"/>
            <p:cNvSpPr/>
            <p:nvPr/>
          </p:nvSpPr>
          <p:spPr>
            <a:xfrm>
              <a:off x="2948970" y="2855301"/>
              <a:ext cx="59627" cy="45159"/>
            </a:xfrm>
            <a:custGeom>
              <a:avLst/>
              <a:gdLst/>
              <a:ahLst/>
              <a:cxnLst/>
              <a:rect l="l" t="t" r="r" b="b"/>
              <a:pathLst>
                <a:path w="816"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6"/>
            <p:cNvSpPr/>
            <p:nvPr/>
          </p:nvSpPr>
          <p:spPr>
            <a:xfrm>
              <a:off x="2837097" y="2876931"/>
              <a:ext cx="61381" cy="45232"/>
            </a:xfrm>
            <a:custGeom>
              <a:avLst/>
              <a:gdLst/>
              <a:ahLst/>
              <a:cxnLst/>
              <a:rect l="l" t="t" r="r" b="b"/>
              <a:pathLst>
                <a:path w="840"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6"/>
            <p:cNvSpPr/>
            <p:nvPr/>
          </p:nvSpPr>
          <p:spPr>
            <a:xfrm>
              <a:off x="2681966" y="2956360"/>
              <a:ext cx="59627" cy="45159"/>
            </a:xfrm>
            <a:custGeom>
              <a:avLst/>
              <a:gdLst/>
              <a:ahLst/>
              <a:cxnLst/>
              <a:rect l="l" t="t" r="r" b="b"/>
              <a:pathLst>
                <a:path w="816"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6"/>
            <p:cNvSpPr/>
            <p:nvPr/>
          </p:nvSpPr>
          <p:spPr>
            <a:xfrm>
              <a:off x="2537650" y="2988804"/>
              <a:ext cx="59554" cy="45159"/>
            </a:xfrm>
            <a:custGeom>
              <a:avLst/>
              <a:gdLst/>
              <a:ahLst/>
              <a:cxnLst/>
              <a:rect l="l" t="t" r="r" b="b"/>
              <a:pathLst>
                <a:path w="815"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6"/>
            <p:cNvSpPr/>
            <p:nvPr/>
          </p:nvSpPr>
          <p:spPr>
            <a:xfrm>
              <a:off x="2427604" y="3055592"/>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6"/>
            <p:cNvSpPr/>
            <p:nvPr/>
          </p:nvSpPr>
          <p:spPr>
            <a:xfrm>
              <a:off x="2304916" y="3111492"/>
              <a:ext cx="59627" cy="45159"/>
            </a:xfrm>
            <a:custGeom>
              <a:avLst/>
              <a:gdLst/>
              <a:ahLst/>
              <a:cxnLst/>
              <a:rect l="l" t="t" r="r" b="b"/>
              <a:pathLst>
                <a:path w="816"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6"/>
            <p:cNvSpPr/>
            <p:nvPr/>
          </p:nvSpPr>
          <p:spPr>
            <a:xfrm>
              <a:off x="2593549" y="3077221"/>
              <a:ext cx="59627" cy="45159"/>
            </a:xfrm>
            <a:custGeom>
              <a:avLst/>
              <a:gdLst/>
              <a:ahLst/>
              <a:cxnLst/>
              <a:rect l="l" t="t" r="r" b="b"/>
              <a:pathLst>
                <a:path w="816" h="618" extrusionOk="0">
                  <a:moveTo>
                    <a:pt x="420" y="0"/>
                  </a:moveTo>
                  <a:cubicBezTo>
                    <a:pt x="1" y="0"/>
                    <a:pt x="1"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6"/>
            <p:cNvSpPr/>
            <p:nvPr/>
          </p:nvSpPr>
          <p:spPr>
            <a:xfrm>
              <a:off x="2782951" y="3077221"/>
              <a:ext cx="59627" cy="45159"/>
            </a:xfrm>
            <a:custGeom>
              <a:avLst/>
              <a:gdLst/>
              <a:ahLst/>
              <a:cxnLst/>
              <a:rect l="l" t="t" r="r" b="b"/>
              <a:pathLst>
                <a:path w="816" h="618" extrusionOk="0">
                  <a:moveTo>
                    <a:pt x="396" y="0"/>
                  </a:moveTo>
                  <a:cubicBezTo>
                    <a:pt x="1" y="0"/>
                    <a:pt x="1" y="618"/>
                    <a:pt x="396" y="618"/>
                  </a:cubicBezTo>
                  <a:cubicBezTo>
                    <a:pt x="816" y="618"/>
                    <a:pt x="816" y="0"/>
                    <a:pt x="39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6"/>
            <p:cNvSpPr/>
            <p:nvPr/>
          </p:nvSpPr>
          <p:spPr>
            <a:xfrm>
              <a:off x="2903885" y="3178207"/>
              <a:ext cx="61381" cy="45232"/>
            </a:xfrm>
            <a:custGeom>
              <a:avLst/>
              <a:gdLst/>
              <a:ahLst/>
              <a:cxnLst/>
              <a:rect l="l" t="t" r="r" b="b"/>
              <a:pathLst>
                <a:path w="840" h="619" extrusionOk="0">
                  <a:moveTo>
                    <a:pt x="420" y="1"/>
                  </a:moveTo>
                  <a:cubicBezTo>
                    <a:pt x="0" y="1"/>
                    <a:pt x="0" y="618"/>
                    <a:pt x="420" y="618"/>
                  </a:cubicBezTo>
                  <a:cubicBezTo>
                    <a:pt x="839" y="618"/>
                    <a:pt x="839"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6"/>
            <p:cNvSpPr/>
            <p:nvPr/>
          </p:nvSpPr>
          <p:spPr>
            <a:xfrm>
              <a:off x="3033733" y="3077221"/>
              <a:ext cx="45159" cy="55974"/>
            </a:xfrm>
            <a:custGeom>
              <a:avLst/>
              <a:gdLst/>
              <a:ahLst/>
              <a:cxnLst/>
              <a:rect l="l" t="t" r="r" b="b"/>
              <a:pathLst>
                <a:path w="618" h="766" extrusionOk="0">
                  <a:moveTo>
                    <a:pt x="248" y="0"/>
                  </a:moveTo>
                  <a:cubicBezTo>
                    <a:pt x="173" y="25"/>
                    <a:pt x="149" y="50"/>
                    <a:pt x="99" y="99"/>
                  </a:cubicBezTo>
                  <a:lnTo>
                    <a:pt x="50" y="149"/>
                  </a:lnTo>
                  <a:cubicBezTo>
                    <a:pt x="25" y="198"/>
                    <a:pt x="1" y="247"/>
                    <a:pt x="1" y="297"/>
                  </a:cubicBezTo>
                  <a:lnTo>
                    <a:pt x="1" y="445"/>
                  </a:lnTo>
                  <a:cubicBezTo>
                    <a:pt x="1" y="494"/>
                    <a:pt x="25" y="544"/>
                    <a:pt x="50" y="568"/>
                  </a:cubicBezTo>
                  <a:cubicBezTo>
                    <a:pt x="50" y="618"/>
                    <a:pt x="75" y="642"/>
                    <a:pt x="99" y="667"/>
                  </a:cubicBezTo>
                  <a:cubicBezTo>
                    <a:pt x="124" y="692"/>
                    <a:pt x="149" y="716"/>
                    <a:pt x="198" y="741"/>
                  </a:cubicBezTo>
                  <a:cubicBezTo>
                    <a:pt x="223" y="766"/>
                    <a:pt x="272" y="766"/>
                    <a:pt x="322" y="766"/>
                  </a:cubicBezTo>
                  <a:lnTo>
                    <a:pt x="396" y="766"/>
                  </a:lnTo>
                  <a:cubicBezTo>
                    <a:pt x="445" y="741"/>
                    <a:pt x="494" y="716"/>
                    <a:pt x="544" y="692"/>
                  </a:cubicBezTo>
                  <a:lnTo>
                    <a:pt x="569" y="618"/>
                  </a:lnTo>
                  <a:cubicBezTo>
                    <a:pt x="593" y="568"/>
                    <a:pt x="618" y="519"/>
                    <a:pt x="618" y="469"/>
                  </a:cubicBezTo>
                  <a:lnTo>
                    <a:pt x="618" y="321"/>
                  </a:lnTo>
                  <a:cubicBezTo>
                    <a:pt x="618" y="272"/>
                    <a:pt x="618" y="223"/>
                    <a:pt x="593" y="198"/>
                  </a:cubicBezTo>
                  <a:cubicBezTo>
                    <a:pt x="569" y="124"/>
                    <a:pt x="519" y="74"/>
                    <a:pt x="445" y="25"/>
                  </a:cubicBezTo>
                  <a:cubicBezTo>
                    <a:pt x="396" y="25"/>
                    <a:pt x="346" y="0"/>
                    <a:pt x="32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6"/>
            <p:cNvSpPr/>
            <p:nvPr/>
          </p:nvSpPr>
          <p:spPr>
            <a:xfrm>
              <a:off x="2813641" y="2988804"/>
              <a:ext cx="54220" cy="45159"/>
            </a:xfrm>
            <a:custGeom>
              <a:avLst/>
              <a:gdLst/>
              <a:ahLst/>
              <a:cxnLst/>
              <a:rect l="l" t="t" r="r" b="b"/>
              <a:pathLst>
                <a:path w="742" h="618" extrusionOk="0">
                  <a:moveTo>
                    <a:pt x="297" y="1"/>
                  </a:moveTo>
                  <a:cubicBezTo>
                    <a:pt x="248" y="1"/>
                    <a:pt x="223" y="1"/>
                    <a:pt x="173" y="25"/>
                  </a:cubicBezTo>
                  <a:cubicBezTo>
                    <a:pt x="149" y="50"/>
                    <a:pt x="99" y="75"/>
                    <a:pt x="75" y="99"/>
                  </a:cubicBezTo>
                  <a:cubicBezTo>
                    <a:pt x="50" y="124"/>
                    <a:pt x="25" y="149"/>
                    <a:pt x="25" y="198"/>
                  </a:cubicBezTo>
                  <a:cubicBezTo>
                    <a:pt x="1" y="223"/>
                    <a:pt x="1" y="272"/>
                    <a:pt x="1" y="297"/>
                  </a:cubicBezTo>
                  <a:lnTo>
                    <a:pt x="1" y="396"/>
                  </a:lnTo>
                  <a:cubicBezTo>
                    <a:pt x="1" y="445"/>
                    <a:pt x="25" y="494"/>
                    <a:pt x="75" y="519"/>
                  </a:cubicBezTo>
                  <a:lnTo>
                    <a:pt x="124" y="568"/>
                  </a:lnTo>
                  <a:cubicBezTo>
                    <a:pt x="173" y="593"/>
                    <a:pt x="223" y="618"/>
                    <a:pt x="297" y="618"/>
                  </a:cubicBezTo>
                  <a:lnTo>
                    <a:pt x="445" y="618"/>
                  </a:lnTo>
                  <a:cubicBezTo>
                    <a:pt x="470" y="618"/>
                    <a:pt x="519" y="593"/>
                    <a:pt x="568" y="593"/>
                  </a:cubicBezTo>
                  <a:cubicBezTo>
                    <a:pt x="643" y="568"/>
                    <a:pt x="692" y="494"/>
                    <a:pt x="717" y="420"/>
                  </a:cubicBezTo>
                  <a:cubicBezTo>
                    <a:pt x="741" y="396"/>
                    <a:pt x="741" y="346"/>
                    <a:pt x="741" y="297"/>
                  </a:cubicBezTo>
                  <a:lnTo>
                    <a:pt x="741" y="223"/>
                  </a:lnTo>
                  <a:cubicBezTo>
                    <a:pt x="717" y="173"/>
                    <a:pt x="692" y="124"/>
                    <a:pt x="667" y="99"/>
                  </a:cubicBezTo>
                  <a:lnTo>
                    <a:pt x="593" y="50"/>
                  </a:lnTo>
                  <a:cubicBezTo>
                    <a:pt x="544" y="25"/>
                    <a:pt x="494" y="1"/>
                    <a:pt x="44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6"/>
            <p:cNvSpPr/>
            <p:nvPr/>
          </p:nvSpPr>
          <p:spPr>
            <a:xfrm>
              <a:off x="2927341" y="2988804"/>
              <a:ext cx="59554" cy="45159"/>
            </a:xfrm>
            <a:custGeom>
              <a:avLst/>
              <a:gdLst/>
              <a:ahLst/>
              <a:cxnLst/>
              <a:rect l="l" t="t" r="r" b="b"/>
              <a:pathLst>
                <a:path w="815" h="618"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6"/>
            <p:cNvSpPr/>
            <p:nvPr/>
          </p:nvSpPr>
          <p:spPr>
            <a:xfrm>
              <a:off x="3060843" y="2956360"/>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6"/>
            <p:cNvSpPr/>
            <p:nvPr/>
          </p:nvSpPr>
          <p:spPr>
            <a:xfrm>
              <a:off x="3138372" y="3033889"/>
              <a:ext cx="59627" cy="45232"/>
            </a:xfrm>
            <a:custGeom>
              <a:avLst/>
              <a:gdLst/>
              <a:ahLst/>
              <a:cxnLst/>
              <a:rect l="l" t="t" r="r" b="b"/>
              <a:pathLst>
                <a:path w="816" h="619" extrusionOk="0">
                  <a:moveTo>
                    <a:pt x="396" y="1"/>
                  </a:moveTo>
                  <a:cubicBezTo>
                    <a:pt x="1" y="1"/>
                    <a:pt x="1" y="618"/>
                    <a:pt x="396" y="618"/>
                  </a:cubicBezTo>
                  <a:cubicBezTo>
                    <a:pt x="815" y="618"/>
                    <a:pt x="815" y="1"/>
                    <a:pt x="396"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6"/>
            <p:cNvSpPr/>
            <p:nvPr/>
          </p:nvSpPr>
          <p:spPr>
            <a:xfrm>
              <a:off x="3271874" y="3021321"/>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66"/>
            <p:cNvSpPr/>
            <p:nvPr/>
          </p:nvSpPr>
          <p:spPr>
            <a:xfrm>
              <a:off x="3179877" y="2922089"/>
              <a:ext cx="54220" cy="45159"/>
            </a:xfrm>
            <a:custGeom>
              <a:avLst/>
              <a:gdLst/>
              <a:ahLst/>
              <a:cxnLst/>
              <a:rect l="l" t="t" r="r" b="b"/>
              <a:pathLst>
                <a:path w="742" h="618" extrusionOk="0">
                  <a:moveTo>
                    <a:pt x="297" y="0"/>
                  </a:moveTo>
                  <a:cubicBezTo>
                    <a:pt x="272" y="0"/>
                    <a:pt x="223" y="0"/>
                    <a:pt x="198" y="25"/>
                  </a:cubicBezTo>
                  <a:cubicBezTo>
                    <a:pt x="149" y="50"/>
                    <a:pt x="124" y="74"/>
                    <a:pt x="99" y="99"/>
                  </a:cubicBezTo>
                  <a:cubicBezTo>
                    <a:pt x="50" y="124"/>
                    <a:pt x="50" y="148"/>
                    <a:pt x="25" y="198"/>
                  </a:cubicBezTo>
                  <a:cubicBezTo>
                    <a:pt x="0" y="222"/>
                    <a:pt x="0" y="272"/>
                    <a:pt x="0" y="296"/>
                  </a:cubicBezTo>
                  <a:lnTo>
                    <a:pt x="0" y="395"/>
                  </a:lnTo>
                  <a:cubicBezTo>
                    <a:pt x="25" y="445"/>
                    <a:pt x="50" y="494"/>
                    <a:pt x="75" y="519"/>
                  </a:cubicBezTo>
                  <a:lnTo>
                    <a:pt x="149" y="568"/>
                  </a:lnTo>
                  <a:cubicBezTo>
                    <a:pt x="198" y="593"/>
                    <a:pt x="247" y="617"/>
                    <a:pt x="297" y="617"/>
                  </a:cubicBezTo>
                  <a:lnTo>
                    <a:pt x="445" y="617"/>
                  </a:lnTo>
                  <a:cubicBezTo>
                    <a:pt x="618" y="617"/>
                    <a:pt x="741" y="469"/>
                    <a:pt x="741" y="296"/>
                  </a:cubicBezTo>
                  <a:lnTo>
                    <a:pt x="741" y="222"/>
                  </a:lnTo>
                  <a:cubicBezTo>
                    <a:pt x="741" y="173"/>
                    <a:pt x="716" y="124"/>
                    <a:pt x="667" y="99"/>
                  </a:cubicBezTo>
                  <a:lnTo>
                    <a:pt x="618" y="50"/>
                  </a:lnTo>
                  <a:cubicBezTo>
                    <a:pt x="568" y="25"/>
                    <a:pt x="519" y="0"/>
                    <a:pt x="44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66"/>
            <p:cNvSpPr/>
            <p:nvPr/>
          </p:nvSpPr>
          <p:spPr>
            <a:xfrm>
              <a:off x="3060843" y="2833672"/>
              <a:ext cx="59554" cy="45159"/>
            </a:xfrm>
            <a:custGeom>
              <a:avLst/>
              <a:gdLst/>
              <a:ahLst/>
              <a:cxnLst/>
              <a:rect l="l" t="t" r="r" b="b"/>
              <a:pathLst>
                <a:path w="815"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66"/>
            <p:cNvSpPr/>
            <p:nvPr/>
          </p:nvSpPr>
          <p:spPr>
            <a:xfrm>
              <a:off x="3282689" y="2911274"/>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66"/>
            <p:cNvSpPr/>
            <p:nvPr/>
          </p:nvSpPr>
          <p:spPr>
            <a:xfrm>
              <a:off x="3392735" y="3033889"/>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66"/>
            <p:cNvSpPr/>
            <p:nvPr/>
          </p:nvSpPr>
          <p:spPr>
            <a:xfrm>
              <a:off x="3493793" y="3178207"/>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66"/>
            <p:cNvSpPr/>
            <p:nvPr/>
          </p:nvSpPr>
          <p:spPr>
            <a:xfrm>
              <a:off x="3360291" y="3143936"/>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66"/>
            <p:cNvSpPr/>
            <p:nvPr/>
          </p:nvSpPr>
          <p:spPr>
            <a:xfrm>
              <a:off x="3201506" y="3122307"/>
              <a:ext cx="54220" cy="45159"/>
            </a:xfrm>
            <a:custGeom>
              <a:avLst/>
              <a:gdLst/>
              <a:ahLst/>
              <a:cxnLst/>
              <a:rect l="l" t="t" r="r" b="b"/>
              <a:pathLst>
                <a:path w="742" h="618" extrusionOk="0">
                  <a:moveTo>
                    <a:pt x="297" y="1"/>
                  </a:moveTo>
                  <a:cubicBezTo>
                    <a:pt x="248" y="1"/>
                    <a:pt x="223" y="1"/>
                    <a:pt x="174" y="25"/>
                  </a:cubicBezTo>
                  <a:cubicBezTo>
                    <a:pt x="149" y="50"/>
                    <a:pt x="99" y="50"/>
                    <a:pt x="75" y="99"/>
                  </a:cubicBezTo>
                  <a:cubicBezTo>
                    <a:pt x="50" y="124"/>
                    <a:pt x="25" y="149"/>
                    <a:pt x="25" y="198"/>
                  </a:cubicBezTo>
                  <a:cubicBezTo>
                    <a:pt x="1" y="223"/>
                    <a:pt x="1" y="272"/>
                    <a:pt x="1" y="297"/>
                  </a:cubicBezTo>
                  <a:lnTo>
                    <a:pt x="1" y="396"/>
                  </a:lnTo>
                  <a:cubicBezTo>
                    <a:pt x="1" y="445"/>
                    <a:pt x="25" y="494"/>
                    <a:pt x="75" y="519"/>
                  </a:cubicBezTo>
                  <a:lnTo>
                    <a:pt x="124" y="568"/>
                  </a:lnTo>
                  <a:cubicBezTo>
                    <a:pt x="174" y="593"/>
                    <a:pt x="223" y="618"/>
                    <a:pt x="297" y="618"/>
                  </a:cubicBezTo>
                  <a:lnTo>
                    <a:pt x="445" y="618"/>
                  </a:lnTo>
                  <a:cubicBezTo>
                    <a:pt x="618" y="618"/>
                    <a:pt x="741" y="470"/>
                    <a:pt x="741" y="297"/>
                  </a:cubicBezTo>
                  <a:lnTo>
                    <a:pt x="741" y="223"/>
                  </a:lnTo>
                  <a:cubicBezTo>
                    <a:pt x="741" y="173"/>
                    <a:pt x="717" y="124"/>
                    <a:pt x="667" y="75"/>
                  </a:cubicBezTo>
                  <a:lnTo>
                    <a:pt x="618" y="50"/>
                  </a:lnTo>
                  <a:cubicBezTo>
                    <a:pt x="569" y="25"/>
                    <a:pt x="519" y="1"/>
                    <a:pt x="44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66"/>
            <p:cNvSpPr/>
            <p:nvPr/>
          </p:nvSpPr>
          <p:spPr>
            <a:xfrm>
              <a:off x="3071657" y="3178207"/>
              <a:ext cx="59554" cy="45232"/>
            </a:xfrm>
            <a:custGeom>
              <a:avLst/>
              <a:gdLst/>
              <a:ahLst/>
              <a:cxnLst/>
              <a:rect l="l" t="t" r="r" b="b"/>
              <a:pathLst>
                <a:path w="815" h="619"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66"/>
            <p:cNvSpPr/>
            <p:nvPr/>
          </p:nvSpPr>
          <p:spPr>
            <a:xfrm>
              <a:off x="2678313" y="3155847"/>
              <a:ext cx="45232" cy="54951"/>
            </a:xfrm>
            <a:custGeom>
              <a:avLst/>
              <a:gdLst/>
              <a:ahLst/>
              <a:cxnLst/>
              <a:rect l="l" t="t" r="r" b="b"/>
              <a:pathLst>
                <a:path w="619" h="752" extrusionOk="0">
                  <a:moveTo>
                    <a:pt x="349" y="0"/>
                  </a:moveTo>
                  <a:cubicBezTo>
                    <a:pt x="338" y="0"/>
                    <a:pt x="329" y="3"/>
                    <a:pt x="322" y="11"/>
                  </a:cubicBezTo>
                  <a:lnTo>
                    <a:pt x="223" y="11"/>
                  </a:lnTo>
                  <a:cubicBezTo>
                    <a:pt x="174" y="11"/>
                    <a:pt x="124" y="35"/>
                    <a:pt x="100" y="85"/>
                  </a:cubicBezTo>
                  <a:lnTo>
                    <a:pt x="50" y="134"/>
                  </a:lnTo>
                  <a:cubicBezTo>
                    <a:pt x="26" y="184"/>
                    <a:pt x="1" y="233"/>
                    <a:pt x="1" y="282"/>
                  </a:cubicBezTo>
                  <a:lnTo>
                    <a:pt x="1" y="455"/>
                  </a:lnTo>
                  <a:cubicBezTo>
                    <a:pt x="1" y="480"/>
                    <a:pt x="26" y="529"/>
                    <a:pt x="26" y="554"/>
                  </a:cubicBezTo>
                  <a:cubicBezTo>
                    <a:pt x="50" y="603"/>
                    <a:pt x="75" y="628"/>
                    <a:pt x="100" y="653"/>
                  </a:cubicBezTo>
                  <a:cubicBezTo>
                    <a:pt x="124" y="677"/>
                    <a:pt x="149" y="702"/>
                    <a:pt x="198" y="727"/>
                  </a:cubicBezTo>
                  <a:cubicBezTo>
                    <a:pt x="223" y="727"/>
                    <a:pt x="273" y="751"/>
                    <a:pt x="322" y="751"/>
                  </a:cubicBezTo>
                  <a:lnTo>
                    <a:pt x="396" y="751"/>
                  </a:lnTo>
                  <a:cubicBezTo>
                    <a:pt x="445" y="727"/>
                    <a:pt x="495" y="702"/>
                    <a:pt x="519" y="677"/>
                  </a:cubicBezTo>
                  <a:lnTo>
                    <a:pt x="569" y="603"/>
                  </a:lnTo>
                  <a:cubicBezTo>
                    <a:pt x="593" y="554"/>
                    <a:pt x="618" y="504"/>
                    <a:pt x="618" y="455"/>
                  </a:cubicBezTo>
                  <a:lnTo>
                    <a:pt x="618" y="307"/>
                  </a:lnTo>
                  <a:cubicBezTo>
                    <a:pt x="618" y="258"/>
                    <a:pt x="618" y="233"/>
                    <a:pt x="593" y="184"/>
                  </a:cubicBezTo>
                  <a:cubicBezTo>
                    <a:pt x="569" y="159"/>
                    <a:pt x="569" y="109"/>
                    <a:pt x="519" y="85"/>
                  </a:cubicBezTo>
                  <a:cubicBezTo>
                    <a:pt x="495" y="60"/>
                    <a:pt x="470" y="35"/>
                    <a:pt x="421" y="35"/>
                  </a:cubicBezTo>
                  <a:cubicBezTo>
                    <a:pt x="403" y="18"/>
                    <a:pt x="373" y="0"/>
                    <a:pt x="34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66"/>
            <p:cNvSpPr/>
            <p:nvPr/>
          </p:nvSpPr>
          <p:spPr>
            <a:xfrm>
              <a:off x="2460047" y="3122307"/>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66"/>
            <p:cNvSpPr/>
            <p:nvPr/>
          </p:nvSpPr>
          <p:spPr>
            <a:xfrm>
              <a:off x="2160600" y="3165638"/>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6"/>
            <p:cNvSpPr/>
            <p:nvPr/>
          </p:nvSpPr>
          <p:spPr>
            <a:xfrm>
              <a:off x="3582209" y="3277438"/>
              <a:ext cx="59554" cy="45232"/>
            </a:xfrm>
            <a:custGeom>
              <a:avLst/>
              <a:gdLst/>
              <a:ahLst/>
              <a:cxnLst/>
              <a:rect l="l" t="t" r="r" b="b"/>
              <a:pathLst>
                <a:path w="815"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6"/>
            <p:cNvSpPr/>
            <p:nvPr/>
          </p:nvSpPr>
          <p:spPr>
            <a:xfrm>
              <a:off x="1857498" y="3068160"/>
              <a:ext cx="43332" cy="54220"/>
            </a:xfrm>
            <a:custGeom>
              <a:avLst/>
              <a:gdLst/>
              <a:ahLst/>
              <a:cxnLst/>
              <a:rect l="l" t="t" r="r" b="b"/>
              <a:pathLst>
                <a:path w="593" h="742" extrusionOk="0">
                  <a:moveTo>
                    <a:pt x="223" y="1"/>
                  </a:moveTo>
                  <a:cubicBezTo>
                    <a:pt x="173" y="1"/>
                    <a:pt x="124" y="26"/>
                    <a:pt x="75" y="75"/>
                  </a:cubicBezTo>
                  <a:lnTo>
                    <a:pt x="25" y="124"/>
                  </a:lnTo>
                  <a:cubicBezTo>
                    <a:pt x="0" y="174"/>
                    <a:pt x="0" y="223"/>
                    <a:pt x="0" y="297"/>
                  </a:cubicBezTo>
                  <a:lnTo>
                    <a:pt x="0" y="445"/>
                  </a:lnTo>
                  <a:cubicBezTo>
                    <a:pt x="0" y="470"/>
                    <a:pt x="0" y="519"/>
                    <a:pt x="25" y="569"/>
                  </a:cubicBezTo>
                  <a:cubicBezTo>
                    <a:pt x="50" y="643"/>
                    <a:pt x="99" y="692"/>
                    <a:pt x="173" y="717"/>
                  </a:cubicBezTo>
                  <a:cubicBezTo>
                    <a:pt x="223" y="742"/>
                    <a:pt x="247" y="742"/>
                    <a:pt x="297" y="742"/>
                  </a:cubicBezTo>
                  <a:lnTo>
                    <a:pt x="371" y="742"/>
                  </a:lnTo>
                  <a:cubicBezTo>
                    <a:pt x="420" y="742"/>
                    <a:pt x="470" y="692"/>
                    <a:pt x="519" y="668"/>
                  </a:cubicBezTo>
                  <a:lnTo>
                    <a:pt x="568" y="618"/>
                  </a:lnTo>
                  <a:cubicBezTo>
                    <a:pt x="593" y="569"/>
                    <a:pt x="593" y="495"/>
                    <a:pt x="593" y="445"/>
                  </a:cubicBezTo>
                  <a:lnTo>
                    <a:pt x="593" y="297"/>
                  </a:lnTo>
                  <a:cubicBezTo>
                    <a:pt x="593" y="124"/>
                    <a:pt x="470" y="1"/>
                    <a:pt x="29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6"/>
            <p:cNvSpPr/>
            <p:nvPr/>
          </p:nvSpPr>
          <p:spPr>
            <a:xfrm>
              <a:off x="1778142" y="3234180"/>
              <a:ext cx="55974" cy="54147"/>
            </a:xfrm>
            <a:custGeom>
              <a:avLst/>
              <a:gdLst/>
              <a:ahLst/>
              <a:cxnLst/>
              <a:rect l="l" t="t" r="r" b="b"/>
              <a:pathLst>
                <a:path w="766" h="741" extrusionOk="0">
                  <a:moveTo>
                    <a:pt x="395" y="0"/>
                  </a:moveTo>
                  <a:cubicBezTo>
                    <a:pt x="346" y="0"/>
                    <a:pt x="296" y="25"/>
                    <a:pt x="247" y="74"/>
                  </a:cubicBezTo>
                  <a:cubicBezTo>
                    <a:pt x="198" y="124"/>
                    <a:pt x="148" y="173"/>
                    <a:pt x="99" y="223"/>
                  </a:cubicBezTo>
                  <a:cubicBezTo>
                    <a:pt x="74" y="247"/>
                    <a:pt x="50" y="272"/>
                    <a:pt x="50" y="321"/>
                  </a:cubicBezTo>
                  <a:cubicBezTo>
                    <a:pt x="0" y="395"/>
                    <a:pt x="0" y="469"/>
                    <a:pt x="50" y="543"/>
                  </a:cubicBezTo>
                  <a:cubicBezTo>
                    <a:pt x="50" y="593"/>
                    <a:pt x="74" y="618"/>
                    <a:pt x="99" y="642"/>
                  </a:cubicBezTo>
                  <a:lnTo>
                    <a:pt x="173" y="692"/>
                  </a:lnTo>
                  <a:cubicBezTo>
                    <a:pt x="222" y="716"/>
                    <a:pt x="272" y="741"/>
                    <a:pt x="321" y="741"/>
                  </a:cubicBezTo>
                  <a:lnTo>
                    <a:pt x="395" y="741"/>
                  </a:lnTo>
                  <a:cubicBezTo>
                    <a:pt x="445" y="716"/>
                    <a:pt x="494" y="692"/>
                    <a:pt x="543" y="667"/>
                  </a:cubicBezTo>
                  <a:lnTo>
                    <a:pt x="691" y="519"/>
                  </a:lnTo>
                  <a:cubicBezTo>
                    <a:pt x="716" y="494"/>
                    <a:pt x="741" y="445"/>
                    <a:pt x="741" y="420"/>
                  </a:cubicBezTo>
                  <a:cubicBezTo>
                    <a:pt x="766" y="371"/>
                    <a:pt x="766" y="346"/>
                    <a:pt x="766" y="297"/>
                  </a:cubicBezTo>
                  <a:cubicBezTo>
                    <a:pt x="766" y="247"/>
                    <a:pt x="766" y="223"/>
                    <a:pt x="741" y="173"/>
                  </a:cubicBezTo>
                  <a:cubicBezTo>
                    <a:pt x="741" y="148"/>
                    <a:pt x="716" y="99"/>
                    <a:pt x="691" y="74"/>
                  </a:cubicBezTo>
                  <a:lnTo>
                    <a:pt x="617" y="25"/>
                  </a:lnTo>
                  <a:cubicBezTo>
                    <a:pt x="568" y="0"/>
                    <a:pt x="519" y="0"/>
                    <a:pt x="46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6"/>
            <p:cNvSpPr/>
            <p:nvPr/>
          </p:nvSpPr>
          <p:spPr>
            <a:xfrm>
              <a:off x="1871893" y="3199909"/>
              <a:ext cx="59627" cy="45159"/>
            </a:xfrm>
            <a:custGeom>
              <a:avLst/>
              <a:gdLst/>
              <a:ahLst/>
              <a:cxnLst/>
              <a:rect l="l" t="t" r="r" b="b"/>
              <a:pathLst>
                <a:path w="816" h="618" extrusionOk="0">
                  <a:moveTo>
                    <a:pt x="396" y="0"/>
                  </a:moveTo>
                  <a:cubicBezTo>
                    <a:pt x="1" y="0"/>
                    <a:pt x="1" y="617"/>
                    <a:pt x="396" y="617"/>
                  </a:cubicBezTo>
                  <a:cubicBezTo>
                    <a:pt x="816" y="617"/>
                    <a:pt x="816" y="0"/>
                    <a:pt x="39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6"/>
            <p:cNvSpPr/>
            <p:nvPr/>
          </p:nvSpPr>
          <p:spPr>
            <a:xfrm>
              <a:off x="1770908" y="3443458"/>
              <a:ext cx="61381" cy="45159"/>
            </a:xfrm>
            <a:custGeom>
              <a:avLst/>
              <a:gdLst/>
              <a:ahLst/>
              <a:cxnLst/>
              <a:rect l="l" t="t" r="r" b="b"/>
              <a:pathLst>
                <a:path w="840" h="618" extrusionOk="0">
                  <a:moveTo>
                    <a:pt x="420" y="0"/>
                  </a:moveTo>
                  <a:cubicBezTo>
                    <a:pt x="0" y="0"/>
                    <a:pt x="0"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6"/>
            <p:cNvSpPr/>
            <p:nvPr/>
          </p:nvSpPr>
          <p:spPr>
            <a:xfrm>
              <a:off x="1781723" y="3600417"/>
              <a:ext cx="61381" cy="45159"/>
            </a:xfrm>
            <a:custGeom>
              <a:avLst/>
              <a:gdLst/>
              <a:ahLst/>
              <a:cxnLst/>
              <a:rect l="l" t="t" r="r" b="b"/>
              <a:pathLst>
                <a:path w="840" h="618" extrusionOk="0">
                  <a:moveTo>
                    <a:pt x="420" y="0"/>
                  </a:moveTo>
                  <a:cubicBezTo>
                    <a:pt x="1" y="0"/>
                    <a:pt x="1"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6"/>
            <p:cNvSpPr/>
            <p:nvPr/>
          </p:nvSpPr>
          <p:spPr>
            <a:xfrm>
              <a:off x="1879127" y="3723105"/>
              <a:ext cx="45159" cy="54147"/>
            </a:xfrm>
            <a:custGeom>
              <a:avLst/>
              <a:gdLst/>
              <a:ahLst/>
              <a:cxnLst/>
              <a:rect l="l" t="t" r="r" b="b"/>
              <a:pathLst>
                <a:path w="618" h="741" extrusionOk="0">
                  <a:moveTo>
                    <a:pt x="223" y="0"/>
                  </a:moveTo>
                  <a:cubicBezTo>
                    <a:pt x="174" y="0"/>
                    <a:pt x="124" y="25"/>
                    <a:pt x="99" y="74"/>
                  </a:cubicBezTo>
                  <a:lnTo>
                    <a:pt x="50" y="123"/>
                  </a:lnTo>
                  <a:cubicBezTo>
                    <a:pt x="25" y="173"/>
                    <a:pt x="1" y="222"/>
                    <a:pt x="1" y="296"/>
                  </a:cubicBezTo>
                  <a:lnTo>
                    <a:pt x="1" y="444"/>
                  </a:lnTo>
                  <a:cubicBezTo>
                    <a:pt x="1" y="518"/>
                    <a:pt x="50" y="593"/>
                    <a:pt x="99" y="642"/>
                  </a:cubicBezTo>
                  <a:cubicBezTo>
                    <a:pt x="149" y="716"/>
                    <a:pt x="223" y="741"/>
                    <a:pt x="297" y="741"/>
                  </a:cubicBezTo>
                  <a:lnTo>
                    <a:pt x="396" y="741"/>
                  </a:lnTo>
                  <a:cubicBezTo>
                    <a:pt x="445" y="741"/>
                    <a:pt x="495" y="691"/>
                    <a:pt x="519" y="667"/>
                  </a:cubicBezTo>
                  <a:lnTo>
                    <a:pt x="569" y="593"/>
                  </a:lnTo>
                  <a:cubicBezTo>
                    <a:pt x="593" y="568"/>
                    <a:pt x="618" y="494"/>
                    <a:pt x="618" y="444"/>
                  </a:cubicBezTo>
                  <a:lnTo>
                    <a:pt x="618" y="296"/>
                  </a:lnTo>
                  <a:cubicBezTo>
                    <a:pt x="618" y="247"/>
                    <a:pt x="593" y="222"/>
                    <a:pt x="593" y="173"/>
                  </a:cubicBezTo>
                  <a:cubicBezTo>
                    <a:pt x="569" y="148"/>
                    <a:pt x="544" y="99"/>
                    <a:pt x="519" y="74"/>
                  </a:cubicBezTo>
                  <a:cubicBezTo>
                    <a:pt x="495" y="49"/>
                    <a:pt x="470" y="25"/>
                    <a:pt x="420" y="25"/>
                  </a:cubicBezTo>
                  <a:cubicBezTo>
                    <a:pt x="396" y="0"/>
                    <a:pt x="346" y="0"/>
                    <a:pt x="29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6"/>
            <p:cNvSpPr/>
            <p:nvPr/>
          </p:nvSpPr>
          <p:spPr>
            <a:xfrm>
              <a:off x="2027098" y="3755549"/>
              <a:ext cx="61381" cy="45159"/>
            </a:xfrm>
            <a:custGeom>
              <a:avLst/>
              <a:gdLst/>
              <a:ahLst/>
              <a:cxnLst/>
              <a:rect l="l" t="t" r="r" b="b"/>
              <a:pathLst>
                <a:path w="840" h="618" extrusionOk="0">
                  <a:moveTo>
                    <a:pt x="420" y="0"/>
                  </a:moveTo>
                  <a:cubicBezTo>
                    <a:pt x="0" y="0"/>
                    <a:pt x="0" y="618"/>
                    <a:pt x="420" y="618"/>
                  </a:cubicBezTo>
                  <a:cubicBezTo>
                    <a:pt x="840" y="618"/>
                    <a:pt x="840"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6"/>
            <p:cNvSpPr/>
            <p:nvPr/>
          </p:nvSpPr>
          <p:spPr>
            <a:xfrm>
              <a:off x="2070356" y="3822264"/>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6"/>
            <p:cNvSpPr/>
            <p:nvPr/>
          </p:nvSpPr>
          <p:spPr>
            <a:xfrm>
              <a:off x="2290448" y="3800634"/>
              <a:ext cx="45232" cy="54220"/>
            </a:xfrm>
            <a:custGeom>
              <a:avLst/>
              <a:gdLst/>
              <a:ahLst/>
              <a:cxnLst/>
              <a:rect l="l" t="t" r="r" b="b"/>
              <a:pathLst>
                <a:path w="619" h="742" extrusionOk="0">
                  <a:moveTo>
                    <a:pt x="223" y="1"/>
                  </a:moveTo>
                  <a:cubicBezTo>
                    <a:pt x="174" y="1"/>
                    <a:pt x="124" y="25"/>
                    <a:pt x="100" y="75"/>
                  </a:cubicBezTo>
                  <a:lnTo>
                    <a:pt x="50" y="124"/>
                  </a:lnTo>
                  <a:cubicBezTo>
                    <a:pt x="1" y="173"/>
                    <a:pt x="1" y="223"/>
                    <a:pt x="1" y="297"/>
                  </a:cubicBezTo>
                  <a:lnTo>
                    <a:pt x="1" y="445"/>
                  </a:lnTo>
                  <a:cubicBezTo>
                    <a:pt x="1" y="568"/>
                    <a:pt x="75" y="667"/>
                    <a:pt x="174" y="717"/>
                  </a:cubicBezTo>
                  <a:cubicBezTo>
                    <a:pt x="223" y="741"/>
                    <a:pt x="248" y="741"/>
                    <a:pt x="297" y="741"/>
                  </a:cubicBezTo>
                  <a:lnTo>
                    <a:pt x="396" y="741"/>
                  </a:lnTo>
                  <a:cubicBezTo>
                    <a:pt x="445" y="741"/>
                    <a:pt x="470" y="717"/>
                    <a:pt x="519" y="667"/>
                  </a:cubicBezTo>
                  <a:lnTo>
                    <a:pt x="569" y="618"/>
                  </a:lnTo>
                  <a:cubicBezTo>
                    <a:pt x="593" y="568"/>
                    <a:pt x="593" y="494"/>
                    <a:pt x="593" y="445"/>
                  </a:cubicBezTo>
                  <a:lnTo>
                    <a:pt x="593" y="297"/>
                  </a:lnTo>
                  <a:cubicBezTo>
                    <a:pt x="618" y="248"/>
                    <a:pt x="593" y="223"/>
                    <a:pt x="569" y="173"/>
                  </a:cubicBezTo>
                  <a:cubicBezTo>
                    <a:pt x="569" y="149"/>
                    <a:pt x="544" y="99"/>
                    <a:pt x="519" y="75"/>
                  </a:cubicBezTo>
                  <a:cubicBezTo>
                    <a:pt x="495" y="50"/>
                    <a:pt x="445" y="25"/>
                    <a:pt x="421" y="25"/>
                  </a:cubicBezTo>
                  <a:cubicBezTo>
                    <a:pt x="371" y="1"/>
                    <a:pt x="346" y="1"/>
                    <a:pt x="29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6"/>
            <p:cNvSpPr/>
            <p:nvPr/>
          </p:nvSpPr>
          <p:spPr>
            <a:xfrm>
              <a:off x="1893596" y="3622046"/>
              <a:ext cx="59554" cy="45159"/>
            </a:xfrm>
            <a:custGeom>
              <a:avLst/>
              <a:gdLst/>
              <a:ahLst/>
              <a:cxnLst/>
              <a:rect l="l" t="t" r="r" b="b"/>
              <a:pathLst>
                <a:path w="815" h="618" extrusionOk="0">
                  <a:moveTo>
                    <a:pt x="420" y="0"/>
                  </a:moveTo>
                  <a:cubicBezTo>
                    <a:pt x="0" y="0"/>
                    <a:pt x="0"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6"/>
            <p:cNvSpPr/>
            <p:nvPr/>
          </p:nvSpPr>
          <p:spPr>
            <a:xfrm>
              <a:off x="1826808" y="3376670"/>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6"/>
            <p:cNvSpPr/>
            <p:nvPr/>
          </p:nvSpPr>
          <p:spPr>
            <a:xfrm>
              <a:off x="1760094" y="3333412"/>
              <a:ext cx="59554" cy="45159"/>
            </a:xfrm>
            <a:custGeom>
              <a:avLst/>
              <a:gdLst/>
              <a:ahLst/>
              <a:cxnLst/>
              <a:rect l="l" t="t" r="r" b="b"/>
              <a:pathLst>
                <a:path w="815"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6"/>
            <p:cNvSpPr/>
            <p:nvPr/>
          </p:nvSpPr>
          <p:spPr>
            <a:xfrm>
              <a:off x="1949495" y="2943718"/>
              <a:ext cx="59627" cy="45159"/>
            </a:xfrm>
            <a:custGeom>
              <a:avLst/>
              <a:gdLst/>
              <a:ahLst/>
              <a:cxnLst/>
              <a:rect l="l" t="t" r="r" b="b"/>
              <a:pathLst>
                <a:path w="816" h="618" extrusionOk="0">
                  <a:moveTo>
                    <a:pt x="396" y="0"/>
                  </a:moveTo>
                  <a:cubicBezTo>
                    <a:pt x="1" y="0"/>
                    <a:pt x="1" y="618"/>
                    <a:pt x="396" y="618"/>
                  </a:cubicBezTo>
                  <a:cubicBezTo>
                    <a:pt x="815" y="618"/>
                    <a:pt x="815" y="0"/>
                    <a:pt x="39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6"/>
            <p:cNvSpPr/>
            <p:nvPr/>
          </p:nvSpPr>
          <p:spPr>
            <a:xfrm>
              <a:off x="2057715" y="2822857"/>
              <a:ext cx="56047" cy="45159"/>
            </a:xfrm>
            <a:custGeom>
              <a:avLst/>
              <a:gdLst/>
              <a:ahLst/>
              <a:cxnLst/>
              <a:rect l="l" t="t" r="r" b="b"/>
              <a:pathLst>
                <a:path w="767" h="618" extrusionOk="0">
                  <a:moveTo>
                    <a:pt x="322" y="0"/>
                  </a:moveTo>
                  <a:cubicBezTo>
                    <a:pt x="273" y="0"/>
                    <a:pt x="223" y="0"/>
                    <a:pt x="198" y="25"/>
                  </a:cubicBezTo>
                  <a:cubicBezTo>
                    <a:pt x="124" y="50"/>
                    <a:pt x="50" y="99"/>
                    <a:pt x="26" y="173"/>
                  </a:cubicBezTo>
                  <a:cubicBezTo>
                    <a:pt x="26" y="222"/>
                    <a:pt x="1" y="247"/>
                    <a:pt x="1" y="297"/>
                  </a:cubicBezTo>
                  <a:lnTo>
                    <a:pt x="1" y="371"/>
                  </a:lnTo>
                  <a:cubicBezTo>
                    <a:pt x="26" y="420"/>
                    <a:pt x="50" y="469"/>
                    <a:pt x="75" y="519"/>
                  </a:cubicBezTo>
                  <a:lnTo>
                    <a:pt x="149" y="568"/>
                  </a:lnTo>
                  <a:cubicBezTo>
                    <a:pt x="198" y="593"/>
                    <a:pt x="248" y="593"/>
                    <a:pt x="297" y="617"/>
                  </a:cubicBezTo>
                  <a:lnTo>
                    <a:pt x="445" y="617"/>
                  </a:lnTo>
                  <a:cubicBezTo>
                    <a:pt x="618" y="617"/>
                    <a:pt x="766" y="469"/>
                    <a:pt x="766" y="297"/>
                  </a:cubicBezTo>
                  <a:lnTo>
                    <a:pt x="766" y="222"/>
                  </a:lnTo>
                  <a:cubicBezTo>
                    <a:pt x="742" y="173"/>
                    <a:pt x="717" y="124"/>
                    <a:pt x="692" y="74"/>
                  </a:cubicBezTo>
                  <a:lnTo>
                    <a:pt x="618" y="25"/>
                  </a:lnTo>
                  <a:cubicBezTo>
                    <a:pt x="569" y="0"/>
                    <a:pt x="519" y="0"/>
                    <a:pt x="47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6"/>
            <p:cNvSpPr/>
            <p:nvPr/>
          </p:nvSpPr>
          <p:spPr>
            <a:xfrm>
              <a:off x="2104627" y="2732613"/>
              <a:ext cx="59627" cy="45232"/>
            </a:xfrm>
            <a:custGeom>
              <a:avLst/>
              <a:gdLst/>
              <a:ahLst/>
              <a:cxnLst/>
              <a:rect l="l" t="t" r="r" b="b"/>
              <a:pathLst>
                <a:path w="816" h="619" extrusionOk="0">
                  <a:moveTo>
                    <a:pt x="421" y="1"/>
                  </a:moveTo>
                  <a:cubicBezTo>
                    <a:pt x="1" y="1"/>
                    <a:pt x="1" y="618"/>
                    <a:pt x="421" y="618"/>
                  </a:cubicBezTo>
                  <a:cubicBezTo>
                    <a:pt x="816" y="618"/>
                    <a:pt x="816" y="1"/>
                    <a:pt x="42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6"/>
            <p:cNvSpPr/>
            <p:nvPr/>
          </p:nvSpPr>
          <p:spPr>
            <a:xfrm>
              <a:off x="2286867" y="2007373"/>
              <a:ext cx="122762" cy="119181"/>
            </a:xfrm>
            <a:custGeom>
              <a:avLst/>
              <a:gdLst/>
              <a:ahLst/>
              <a:cxnLst/>
              <a:rect l="l" t="t" r="r" b="b"/>
              <a:pathLst>
                <a:path w="1680" h="1631" extrusionOk="0">
                  <a:moveTo>
                    <a:pt x="1556" y="1"/>
                  </a:moveTo>
                  <a:cubicBezTo>
                    <a:pt x="1506" y="1"/>
                    <a:pt x="1457" y="26"/>
                    <a:pt x="1482" y="75"/>
                  </a:cubicBezTo>
                  <a:cubicBezTo>
                    <a:pt x="1482" y="347"/>
                    <a:pt x="1432" y="618"/>
                    <a:pt x="1383" y="890"/>
                  </a:cubicBezTo>
                  <a:cubicBezTo>
                    <a:pt x="1309" y="1137"/>
                    <a:pt x="1161" y="1334"/>
                    <a:pt x="939" y="1359"/>
                  </a:cubicBezTo>
                  <a:cubicBezTo>
                    <a:pt x="926" y="1360"/>
                    <a:pt x="914" y="1361"/>
                    <a:pt x="901" y="1361"/>
                  </a:cubicBezTo>
                  <a:cubicBezTo>
                    <a:pt x="697" y="1361"/>
                    <a:pt x="537" y="1172"/>
                    <a:pt x="420" y="939"/>
                  </a:cubicBezTo>
                  <a:cubicBezTo>
                    <a:pt x="297" y="692"/>
                    <a:pt x="198" y="445"/>
                    <a:pt x="149" y="174"/>
                  </a:cubicBezTo>
                  <a:cubicBezTo>
                    <a:pt x="149" y="130"/>
                    <a:pt x="120" y="111"/>
                    <a:pt x="88" y="111"/>
                  </a:cubicBezTo>
                  <a:cubicBezTo>
                    <a:pt x="47" y="111"/>
                    <a:pt x="0" y="143"/>
                    <a:pt x="0" y="198"/>
                  </a:cubicBezTo>
                  <a:cubicBezTo>
                    <a:pt x="25" y="495"/>
                    <a:pt x="99" y="791"/>
                    <a:pt x="198" y="1062"/>
                  </a:cubicBezTo>
                  <a:cubicBezTo>
                    <a:pt x="272" y="1211"/>
                    <a:pt x="346" y="1334"/>
                    <a:pt x="470" y="1433"/>
                  </a:cubicBezTo>
                  <a:cubicBezTo>
                    <a:pt x="593" y="1556"/>
                    <a:pt x="766" y="1630"/>
                    <a:pt x="963" y="1630"/>
                  </a:cubicBezTo>
                  <a:cubicBezTo>
                    <a:pt x="1136" y="1606"/>
                    <a:pt x="1309" y="1532"/>
                    <a:pt x="1408" y="1383"/>
                  </a:cubicBezTo>
                  <a:cubicBezTo>
                    <a:pt x="1506" y="1260"/>
                    <a:pt x="1581" y="1112"/>
                    <a:pt x="1605" y="939"/>
                  </a:cubicBezTo>
                  <a:cubicBezTo>
                    <a:pt x="1679" y="667"/>
                    <a:pt x="1679" y="347"/>
                    <a:pt x="1630" y="75"/>
                  </a:cubicBezTo>
                  <a:cubicBezTo>
                    <a:pt x="1630" y="26"/>
                    <a:pt x="1605" y="1"/>
                    <a:pt x="1556" y="1"/>
                  </a:cubicBezTo>
                  <a:close/>
                </a:path>
              </a:pathLst>
            </a:custGeom>
            <a:solidFill>
              <a:srgbClr val="222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EF6A0-913E-46E7-AD7A-35D0CB8DA3E1}"/>
              </a:ext>
            </a:extLst>
          </p:cNvPr>
          <p:cNvSpPr>
            <a:spLocks noGrp="1"/>
          </p:cNvSpPr>
          <p:nvPr>
            <p:ph type="title"/>
          </p:nvPr>
        </p:nvSpPr>
        <p:spPr/>
        <p:txBody>
          <a:bodyPr/>
          <a:lstStyle/>
          <a:p>
            <a:r>
              <a:rPr lang="es-ES_tradnl" dirty="0">
                <a:solidFill>
                  <a:schemeClr val="tx2">
                    <a:lumMod val="50000"/>
                  </a:schemeClr>
                </a:solidFill>
                <a:latin typeface="Cavolini" panose="03000502040302020204" pitchFamily="66" charset="0"/>
                <a:cs typeface="Cavolini" panose="03000502040302020204" pitchFamily="66" charset="0"/>
              </a:rPr>
              <a:t>Objetivo:</a:t>
            </a:r>
            <a:endParaRPr lang="es-CL" dirty="0">
              <a:solidFill>
                <a:schemeClr val="tx2">
                  <a:lumMod val="50000"/>
                </a:schemeClr>
              </a:solidFill>
              <a:latin typeface="Cavolini" panose="03000502040302020204" pitchFamily="66" charset="0"/>
              <a:cs typeface="Cavolini" panose="03000502040302020204" pitchFamily="66" charset="0"/>
            </a:endParaRPr>
          </a:p>
        </p:txBody>
      </p:sp>
      <p:sp>
        <p:nvSpPr>
          <p:cNvPr id="3" name="Marcador de texto 2">
            <a:extLst>
              <a:ext uri="{FF2B5EF4-FFF2-40B4-BE49-F238E27FC236}">
                <a16:creationId xmlns:a16="http://schemas.microsoft.com/office/drawing/2014/main" id="{223DE5F7-9CAB-4C7C-AF41-77E4276B6E76}"/>
              </a:ext>
            </a:extLst>
          </p:cNvPr>
          <p:cNvSpPr>
            <a:spLocks noGrp="1"/>
          </p:cNvSpPr>
          <p:nvPr>
            <p:ph type="body" idx="1"/>
          </p:nvPr>
        </p:nvSpPr>
        <p:spPr/>
        <p:txBody>
          <a:bodyPr/>
          <a:lstStyle/>
          <a:p>
            <a:pPr marL="0" indent="0">
              <a:buNone/>
            </a:pPr>
            <a:r>
              <a:rPr lang="es-ES" sz="2400" dirty="0">
                <a:solidFill>
                  <a:schemeClr val="tx2">
                    <a:lumMod val="50000"/>
                  </a:schemeClr>
                </a:solidFill>
                <a:latin typeface="Cavolini" panose="03000502040302020204" pitchFamily="66" charset="0"/>
                <a:cs typeface="Cavolini" panose="03000502040302020204" pitchFamily="66" charset="0"/>
              </a:rPr>
              <a:t>Expresar y crear trabajos de arte a partir de la observación del:</a:t>
            </a:r>
          </a:p>
          <a:p>
            <a:pPr lvl="0"/>
            <a:r>
              <a:rPr lang="es-ES" sz="2400" b="1" dirty="0">
                <a:solidFill>
                  <a:schemeClr val="tx2">
                    <a:lumMod val="50000"/>
                  </a:schemeClr>
                </a:solidFill>
                <a:latin typeface="Cavolini" panose="03000502040302020204" pitchFamily="66" charset="0"/>
                <a:cs typeface="Cavolini" panose="03000502040302020204" pitchFamily="66" charset="0"/>
              </a:rPr>
              <a:t>entorno natural: figura humana y paisajes chilenos</a:t>
            </a:r>
            <a:endParaRPr lang="es-ES" sz="2400" dirty="0">
              <a:solidFill>
                <a:schemeClr val="tx2">
                  <a:lumMod val="50000"/>
                </a:schemeClr>
              </a:solidFill>
              <a:latin typeface="Cavolini" panose="03000502040302020204" pitchFamily="66" charset="0"/>
              <a:cs typeface="Cavolini" panose="03000502040302020204" pitchFamily="66" charset="0"/>
            </a:endParaRPr>
          </a:p>
          <a:p>
            <a:pPr lvl="0"/>
            <a:r>
              <a:rPr lang="es-ES" sz="2400" dirty="0">
                <a:solidFill>
                  <a:schemeClr val="tx2">
                    <a:lumMod val="50000"/>
                  </a:schemeClr>
                </a:solidFill>
                <a:latin typeface="Cavolini" panose="03000502040302020204" pitchFamily="66" charset="0"/>
                <a:cs typeface="Cavolini" panose="03000502040302020204" pitchFamily="66" charset="0"/>
              </a:rPr>
              <a:t>entorno cultural: personas y patrimonio cultural de Chile</a:t>
            </a:r>
          </a:p>
          <a:p>
            <a:pPr lvl="0"/>
            <a:r>
              <a:rPr lang="es-ES" sz="2400" dirty="0">
                <a:solidFill>
                  <a:schemeClr val="tx2">
                    <a:lumMod val="50000"/>
                  </a:schemeClr>
                </a:solidFill>
                <a:latin typeface="Cavolini" panose="03000502040302020204" pitchFamily="66" charset="0"/>
                <a:cs typeface="Cavolini" panose="03000502040302020204" pitchFamily="66" charset="0"/>
              </a:rPr>
              <a:t>entorno artístico: obras de arte local, chileno, latinoamericano y del resto del mundo</a:t>
            </a:r>
            <a:r>
              <a:rPr lang="es-ES" sz="2400" b="1" dirty="0">
                <a:solidFill>
                  <a:schemeClr val="tx2">
                    <a:lumMod val="50000"/>
                  </a:schemeClr>
                </a:solidFill>
                <a:latin typeface="Cavolini" panose="03000502040302020204" pitchFamily="66" charset="0"/>
                <a:cs typeface="Cavolini" panose="03000502040302020204" pitchFamily="66" charset="0"/>
              </a:rPr>
              <a:t> (OA1)</a:t>
            </a:r>
            <a:endParaRPr lang="es-ES" sz="2400" dirty="0">
              <a:solidFill>
                <a:schemeClr val="tx2">
                  <a:lumMod val="50000"/>
                </a:schemeClr>
              </a:solidFill>
              <a:latin typeface="Cavolini" panose="03000502040302020204" pitchFamily="66" charset="0"/>
              <a:cs typeface="Cavolini" panose="03000502040302020204" pitchFamily="66" charset="0"/>
            </a:endParaRPr>
          </a:p>
          <a:p>
            <a:endParaRPr lang="es-CL" dirty="0"/>
          </a:p>
        </p:txBody>
      </p:sp>
    </p:spTree>
    <p:extLst>
      <p:ext uri="{BB962C8B-B14F-4D97-AF65-F5344CB8AC3E}">
        <p14:creationId xmlns:p14="http://schemas.microsoft.com/office/powerpoint/2010/main" val="346724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EF6A0-913E-46E7-AD7A-35D0CB8DA3E1}"/>
              </a:ext>
            </a:extLst>
          </p:cNvPr>
          <p:cNvSpPr>
            <a:spLocks noGrp="1"/>
          </p:cNvSpPr>
          <p:nvPr>
            <p:ph type="title"/>
          </p:nvPr>
        </p:nvSpPr>
        <p:spPr/>
        <p:txBody>
          <a:bodyPr/>
          <a:lstStyle/>
          <a:p>
            <a:r>
              <a:rPr lang="es-ES_tradnl" dirty="0">
                <a:solidFill>
                  <a:schemeClr val="tx2">
                    <a:lumMod val="50000"/>
                  </a:schemeClr>
                </a:solidFill>
                <a:latin typeface="Cavolini" panose="03000502040302020204" pitchFamily="66" charset="0"/>
                <a:cs typeface="Cavolini" panose="03000502040302020204" pitchFamily="66" charset="0"/>
              </a:rPr>
              <a:t>Actividad:</a:t>
            </a:r>
            <a:endParaRPr lang="es-CL" dirty="0">
              <a:solidFill>
                <a:schemeClr val="tx2">
                  <a:lumMod val="50000"/>
                </a:schemeClr>
              </a:solidFill>
              <a:latin typeface="Cavolini" panose="03000502040302020204" pitchFamily="66" charset="0"/>
              <a:cs typeface="Cavolini" panose="03000502040302020204" pitchFamily="66" charset="0"/>
            </a:endParaRPr>
          </a:p>
        </p:txBody>
      </p:sp>
      <p:sp>
        <p:nvSpPr>
          <p:cNvPr id="3" name="Marcador de texto 2">
            <a:extLst>
              <a:ext uri="{FF2B5EF4-FFF2-40B4-BE49-F238E27FC236}">
                <a16:creationId xmlns:a16="http://schemas.microsoft.com/office/drawing/2014/main" id="{223DE5F7-9CAB-4C7C-AF41-77E4276B6E76}"/>
              </a:ext>
            </a:extLst>
          </p:cNvPr>
          <p:cNvSpPr>
            <a:spLocks noGrp="1"/>
          </p:cNvSpPr>
          <p:nvPr>
            <p:ph type="body" idx="1"/>
          </p:nvPr>
        </p:nvSpPr>
        <p:spPr>
          <a:xfrm>
            <a:off x="713225" y="994950"/>
            <a:ext cx="7717500" cy="3761450"/>
          </a:xfrm>
        </p:spPr>
        <p:txBody>
          <a:bodyPr/>
          <a:lstStyle/>
          <a:p>
            <a:pPr marL="0" lvl="0" indent="0">
              <a:buNone/>
            </a:pPr>
            <a:r>
              <a:rPr lang="es-ES" sz="1800" dirty="0">
                <a:solidFill>
                  <a:schemeClr val="tx2">
                    <a:lumMod val="50000"/>
                  </a:schemeClr>
                </a:solidFill>
                <a:latin typeface="Cavolini" panose="03000502040302020204" pitchFamily="66" charset="0"/>
                <a:cs typeface="Cavolini" panose="03000502040302020204" pitchFamily="66" charset="0"/>
              </a:rPr>
              <a:t>Los estudiantes observan pinturas y fotografías de personas hechas por diferentes artistas El docente guía la conversación con preguntas como:</a:t>
            </a:r>
          </a:p>
          <a:p>
            <a:pPr lvl="0"/>
            <a:r>
              <a:rPr lang="es-ES" sz="1800" dirty="0">
                <a:solidFill>
                  <a:schemeClr val="tx2">
                    <a:lumMod val="50000"/>
                  </a:schemeClr>
                </a:solidFill>
                <a:latin typeface="Cavolini" panose="03000502040302020204" pitchFamily="66" charset="0"/>
                <a:cs typeface="Cavolini" panose="03000502040302020204" pitchFamily="66" charset="0"/>
              </a:rPr>
              <a:t>¿quiénes son las personas que aparecen en estas fotografías y pinturas?</a:t>
            </a:r>
          </a:p>
          <a:p>
            <a:pPr lvl="0"/>
            <a:r>
              <a:rPr lang="es-ES" sz="1800" dirty="0">
                <a:solidFill>
                  <a:schemeClr val="tx2">
                    <a:lumMod val="50000"/>
                  </a:schemeClr>
                </a:solidFill>
                <a:latin typeface="Cavolini" panose="03000502040302020204" pitchFamily="66" charset="0"/>
                <a:cs typeface="Cavolini" panose="03000502040302020204" pitchFamily="66" charset="0"/>
              </a:rPr>
              <a:t>¿las conoces, por qué serán importantes?</a:t>
            </a:r>
          </a:p>
          <a:p>
            <a:pPr lvl="0"/>
            <a:r>
              <a:rPr lang="es-ES" sz="1800" dirty="0">
                <a:solidFill>
                  <a:schemeClr val="tx2">
                    <a:lumMod val="50000"/>
                  </a:schemeClr>
                </a:solidFill>
                <a:latin typeface="Cavolini" panose="03000502040302020204" pitchFamily="66" charset="0"/>
                <a:cs typeface="Cavolini" panose="03000502040302020204" pitchFamily="66" charset="0"/>
              </a:rPr>
              <a:t>¿qué personas son importantes en nuestro país y el mundo? ¿Por qué?</a:t>
            </a:r>
          </a:p>
          <a:p>
            <a:pPr lvl="0"/>
            <a:r>
              <a:rPr lang="es-ES" sz="1800" dirty="0">
                <a:solidFill>
                  <a:schemeClr val="tx2">
                    <a:lumMod val="50000"/>
                  </a:schemeClr>
                </a:solidFill>
                <a:latin typeface="Cavolini" panose="03000502040302020204" pitchFamily="66" charset="0"/>
                <a:cs typeface="Cavolini" panose="03000502040302020204" pitchFamily="66" charset="0"/>
              </a:rPr>
              <a:t>si tuviera que hacer un retrato de una persona importante, ¿a quién retrataría? (por ejemplo: cantante, actor, deportista, otros)</a:t>
            </a:r>
          </a:p>
          <a:p>
            <a:pPr lvl="0"/>
            <a:r>
              <a:rPr lang="es-ES" sz="1800" dirty="0">
                <a:solidFill>
                  <a:schemeClr val="tx2">
                    <a:lumMod val="50000"/>
                  </a:schemeClr>
                </a:solidFill>
                <a:latin typeface="Cavolini" panose="03000502040302020204" pitchFamily="66" charset="0"/>
                <a:cs typeface="Cavolini" panose="03000502040302020204" pitchFamily="66" charset="0"/>
              </a:rPr>
              <a:t>¿cómo es la persona a quien retrataría, qué importancia tiene?</a:t>
            </a:r>
          </a:p>
          <a:p>
            <a:endParaRPr lang="es-CL" sz="1800" dirty="0"/>
          </a:p>
        </p:txBody>
      </p:sp>
    </p:spTree>
    <p:extLst>
      <p:ext uri="{BB962C8B-B14F-4D97-AF65-F5344CB8AC3E}">
        <p14:creationId xmlns:p14="http://schemas.microsoft.com/office/powerpoint/2010/main" val="384916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11" name="Imagen 10">
            <a:extLst>
              <a:ext uri="{FF2B5EF4-FFF2-40B4-BE49-F238E27FC236}">
                <a16:creationId xmlns:a16="http://schemas.microsoft.com/office/drawing/2014/main" id="{F2C1CE3A-2050-4B8E-9E54-220C9569794A}"/>
              </a:ext>
            </a:extLst>
          </p:cNvPr>
          <p:cNvPicPr>
            <a:picLocks noChangeAspect="1"/>
          </p:cNvPicPr>
          <p:nvPr/>
        </p:nvPicPr>
        <p:blipFill rotWithShape="1">
          <a:blip r:embed="rId3"/>
          <a:srcRect r="1464" b="1018"/>
          <a:stretch/>
        </p:blipFill>
        <p:spPr>
          <a:xfrm>
            <a:off x="6018971" y="263530"/>
            <a:ext cx="2870439" cy="3810744"/>
          </a:xfrm>
          <a:prstGeom prst="rect">
            <a:avLst/>
          </a:prstGeom>
          <a:ln>
            <a:noFill/>
          </a:ln>
          <a:effectLst>
            <a:outerShdw blurRad="292100" dist="139700" dir="2700000" algn="tl" rotWithShape="0">
              <a:srgbClr val="333333">
                <a:alpha val="65000"/>
              </a:srgbClr>
            </a:outerShdw>
          </a:effectLst>
        </p:spPr>
      </p:pic>
      <p:grpSp>
        <p:nvGrpSpPr>
          <p:cNvPr id="401" name="Google Shape;401;p34"/>
          <p:cNvGrpSpPr/>
          <p:nvPr/>
        </p:nvGrpSpPr>
        <p:grpSpPr>
          <a:xfrm flipH="1">
            <a:off x="8251753" y="4217323"/>
            <a:ext cx="1014149" cy="943638"/>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34"/>
          <p:cNvGrpSpPr/>
          <p:nvPr/>
        </p:nvGrpSpPr>
        <p:grpSpPr>
          <a:xfrm>
            <a:off x="-178174" y="-51952"/>
            <a:ext cx="2982208" cy="1355659"/>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4"/>
          <p:cNvSpPr/>
          <p:nvPr/>
        </p:nvSpPr>
        <p:spPr>
          <a:xfrm rot="5001423" flipH="1">
            <a:off x="4296206" y="-1103098"/>
            <a:ext cx="689518" cy="275306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4876900" y="4948500"/>
            <a:ext cx="2436900" cy="255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34"/>
          <p:cNvGrpSpPr/>
          <p:nvPr/>
        </p:nvGrpSpPr>
        <p:grpSpPr>
          <a:xfrm flipH="1">
            <a:off x="5721682" y="4031673"/>
            <a:ext cx="3167728" cy="1134829"/>
            <a:chOff x="3445825" y="3855975"/>
            <a:chExt cx="2383725" cy="1005600"/>
          </a:xfrm>
        </p:grpSpPr>
        <p:sp>
          <p:nvSpPr>
            <p:cNvPr id="410" name="Google Shape;410;p34"/>
            <p:cNvSpPr/>
            <p:nvPr/>
          </p:nvSpPr>
          <p:spPr>
            <a:xfrm>
              <a:off x="4354375" y="4294200"/>
              <a:ext cx="298750" cy="567375"/>
            </a:xfrm>
            <a:custGeom>
              <a:avLst/>
              <a:gdLst/>
              <a:ahLst/>
              <a:cxnLst/>
              <a:rect l="l" t="t" r="r" b="b"/>
              <a:pathLst>
                <a:path w="11950" h="22695" extrusionOk="0">
                  <a:moveTo>
                    <a:pt x="8246" y="1"/>
                  </a:moveTo>
                  <a:lnTo>
                    <a:pt x="0" y="1927"/>
                  </a:lnTo>
                  <a:cubicBezTo>
                    <a:pt x="0" y="1927"/>
                    <a:pt x="3679" y="6494"/>
                    <a:pt x="3235" y="8395"/>
                  </a:cubicBezTo>
                  <a:cubicBezTo>
                    <a:pt x="2790" y="10321"/>
                    <a:pt x="2198" y="14592"/>
                    <a:pt x="3531" y="16073"/>
                  </a:cubicBezTo>
                  <a:cubicBezTo>
                    <a:pt x="4867" y="17531"/>
                    <a:pt x="9144" y="22694"/>
                    <a:pt x="9845" y="22694"/>
                  </a:cubicBezTo>
                  <a:cubicBezTo>
                    <a:pt x="9856" y="22694"/>
                    <a:pt x="9866" y="22693"/>
                    <a:pt x="9876" y="22690"/>
                  </a:cubicBezTo>
                  <a:cubicBezTo>
                    <a:pt x="10468" y="22542"/>
                    <a:pt x="11950" y="22246"/>
                    <a:pt x="11357" y="21530"/>
                  </a:cubicBezTo>
                  <a:cubicBezTo>
                    <a:pt x="10765" y="20789"/>
                    <a:pt x="6938" y="17555"/>
                    <a:pt x="7086" y="15481"/>
                  </a:cubicBezTo>
                  <a:cubicBezTo>
                    <a:pt x="7234" y="13407"/>
                    <a:pt x="8691" y="9284"/>
                    <a:pt x="9432" y="6050"/>
                  </a:cubicBezTo>
                  <a:cubicBezTo>
                    <a:pt x="10172" y="2791"/>
                    <a:pt x="8246" y="1"/>
                    <a:pt x="8246" y="1"/>
                  </a:cubicBezTo>
                  <a:close/>
                </a:path>
              </a:pathLst>
            </a:custGeom>
            <a:solidFill>
              <a:srgbClr val="DEA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4898775" y="4359875"/>
              <a:ext cx="284550" cy="501650"/>
            </a:xfrm>
            <a:custGeom>
              <a:avLst/>
              <a:gdLst/>
              <a:ahLst/>
              <a:cxnLst/>
              <a:rect l="l" t="t" r="r" b="b"/>
              <a:pathLst>
                <a:path w="11382" h="20066" extrusionOk="0">
                  <a:moveTo>
                    <a:pt x="7981" y="0"/>
                  </a:moveTo>
                  <a:cubicBezTo>
                    <a:pt x="5664" y="0"/>
                    <a:pt x="2839" y="337"/>
                    <a:pt x="2839" y="337"/>
                  </a:cubicBezTo>
                  <a:cubicBezTo>
                    <a:pt x="2839" y="337"/>
                    <a:pt x="3432" y="3867"/>
                    <a:pt x="2518" y="5768"/>
                  </a:cubicBezTo>
                  <a:cubicBezTo>
                    <a:pt x="1629" y="7694"/>
                    <a:pt x="469" y="11224"/>
                    <a:pt x="321" y="13002"/>
                  </a:cubicBezTo>
                  <a:cubicBezTo>
                    <a:pt x="173" y="14780"/>
                    <a:pt x="0" y="17866"/>
                    <a:pt x="469" y="18754"/>
                  </a:cubicBezTo>
                  <a:cubicBezTo>
                    <a:pt x="782" y="19380"/>
                    <a:pt x="1741" y="20066"/>
                    <a:pt x="2283" y="20066"/>
                  </a:cubicBezTo>
                  <a:cubicBezTo>
                    <a:pt x="2512" y="20066"/>
                    <a:pt x="2666" y="19944"/>
                    <a:pt x="2666" y="19643"/>
                  </a:cubicBezTo>
                  <a:cubicBezTo>
                    <a:pt x="2666" y="18606"/>
                    <a:pt x="1506" y="16557"/>
                    <a:pt x="2815" y="15076"/>
                  </a:cubicBezTo>
                  <a:cubicBezTo>
                    <a:pt x="4148" y="13570"/>
                    <a:pt x="4888" y="12434"/>
                    <a:pt x="7555" y="8731"/>
                  </a:cubicBezTo>
                  <a:cubicBezTo>
                    <a:pt x="10197" y="5027"/>
                    <a:pt x="11382" y="1793"/>
                    <a:pt x="10937" y="608"/>
                  </a:cubicBezTo>
                  <a:cubicBezTo>
                    <a:pt x="10772" y="142"/>
                    <a:pt x="9483" y="0"/>
                    <a:pt x="7981" y="0"/>
                  </a:cubicBezTo>
                  <a:close/>
                </a:path>
              </a:pathLst>
            </a:custGeom>
            <a:solidFill>
              <a:srgbClr val="DEA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3458700" y="3869750"/>
              <a:ext cx="2369625" cy="969875"/>
            </a:xfrm>
            <a:custGeom>
              <a:avLst/>
              <a:gdLst/>
              <a:ahLst/>
              <a:cxnLst/>
              <a:rect l="l" t="t" r="r" b="b"/>
              <a:pathLst>
                <a:path w="94785" h="38795" extrusionOk="0">
                  <a:moveTo>
                    <a:pt x="86921" y="0"/>
                  </a:moveTo>
                  <a:cubicBezTo>
                    <a:pt x="86834" y="0"/>
                    <a:pt x="86747" y="6"/>
                    <a:pt x="86662" y="18"/>
                  </a:cubicBezTo>
                  <a:cubicBezTo>
                    <a:pt x="83428" y="462"/>
                    <a:pt x="81082" y="758"/>
                    <a:pt x="78589" y="2091"/>
                  </a:cubicBezTo>
                  <a:cubicBezTo>
                    <a:pt x="76095" y="3425"/>
                    <a:pt x="76663" y="4017"/>
                    <a:pt x="72984" y="4462"/>
                  </a:cubicBezTo>
                  <a:cubicBezTo>
                    <a:pt x="69306" y="4881"/>
                    <a:pt x="64294" y="5770"/>
                    <a:pt x="61183" y="7251"/>
                  </a:cubicBezTo>
                  <a:cubicBezTo>
                    <a:pt x="60287" y="7681"/>
                    <a:pt x="58869" y="7849"/>
                    <a:pt x="57283" y="7849"/>
                  </a:cubicBezTo>
                  <a:cubicBezTo>
                    <a:pt x="53403" y="7849"/>
                    <a:pt x="48513" y="6845"/>
                    <a:pt x="47777" y="6215"/>
                  </a:cubicBezTo>
                  <a:cubicBezTo>
                    <a:pt x="47102" y="5636"/>
                    <a:pt x="43552" y="4200"/>
                    <a:pt x="39936" y="4200"/>
                  </a:cubicBezTo>
                  <a:cubicBezTo>
                    <a:pt x="37996" y="4200"/>
                    <a:pt x="36037" y="4614"/>
                    <a:pt x="34494" y="5795"/>
                  </a:cubicBezTo>
                  <a:cubicBezTo>
                    <a:pt x="30075" y="9202"/>
                    <a:pt x="23582" y="15942"/>
                    <a:pt x="22718" y="17868"/>
                  </a:cubicBezTo>
                  <a:cubicBezTo>
                    <a:pt x="21853" y="19793"/>
                    <a:pt x="16372" y="26237"/>
                    <a:pt x="14447" y="29225"/>
                  </a:cubicBezTo>
                  <a:cubicBezTo>
                    <a:pt x="12924" y="31576"/>
                    <a:pt x="10527" y="36447"/>
                    <a:pt x="5580" y="36447"/>
                  </a:cubicBezTo>
                  <a:cubicBezTo>
                    <a:pt x="5074" y="36447"/>
                    <a:pt x="4540" y="36396"/>
                    <a:pt x="3979" y="36286"/>
                  </a:cubicBezTo>
                  <a:cubicBezTo>
                    <a:pt x="3979" y="36286"/>
                    <a:pt x="1633" y="35249"/>
                    <a:pt x="1041" y="34533"/>
                  </a:cubicBezTo>
                  <a:cubicBezTo>
                    <a:pt x="958" y="34429"/>
                    <a:pt x="875" y="34383"/>
                    <a:pt x="797" y="34383"/>
                  </a:cubicBezTo>
                  <a:cubicBezTo>
                    <a:pt x="314" y="34383"/>
                    <a:pt x="0" y="36134"/>
                    <a:pt x="892" y="37026"/>
                  </a:cubicBezTo>
                  <a:cubicBezTo>
                    <a:pt x="1563" y="37697"/>
                    <a:pt x="3526" y="38554"/>
                    <a:pt x="5784" y="38554"/>
                  </a:cubicBezTo>
                  <a:cubicBezTo>
                    <a:pt x="7016" y="38554"/>
                    <a:pt x="8336" y="38299"/>
                    <a:pt x="9583" y="37619"/>
                  </a:cubicBezTo>
                  <a:cubicBezTo>
                    <a:pt x="13805" y="35323"/>
                    <a:pt x="18125" y="27422"/>
                    <a:pt x="19310" y="25521"/>
                  </a:cubicBezTo>
                  <a:cubicBezTo>
                    <a:pt x="20496" y="23620"/>
                    <a:pt x="28593" y="13596"/>
                    <a:pt x="29507" y="13448"/>
                  </a:cubicBezTo>
                  <a:cubicBezTo>
                    <a:pt x="29515" y="13447"/>
                    <a:pt x="29524" y="13446"/>
                    <a:pt x="29531" y="13446"/>
                  </a:cubicBezTo>
                  <a:cubicBezTo>
                    <a:pt x="30342" y="13446"/>
                    <a:pt x="27566" y="20973"/>
                    <a:pt x="25952" y="23003"/>
                  </a:cubicBezTo>
                  <a:cubicBezTo>
                    <a:pt x="24347" y="25052"/>
                    <a:pt x="22273" y="27570"/>
                    <a:pt x="20940" y="29052"/>
                  </a:cubicBezTo>
                  <a:cubicBezTo>
                    <a:pt x="19631" y="30533"/>
                    <a:pt x="17261" y="36878"/>
                    <a:pt x="17706" y="38039"/>
                  </a:cubicBezTo>
                  <a:cubicBezTo>
                    <a:pt x="17913" y="38591"/>
                    <a:pt x="18372" y="38795"/>
                    <a:pt x="18864" y="38795"/>
                  </a:cubicBezTo>
                  <a:cubicBezTo>
                    <a:pt x="19426" y="38795"/>
                    <a:pt x="20031" y="38528"/>
                    <a:pt x="20347" y="38211"/>
                  </a:cubicBezTo>
                  <a:cubicBezTo>
                    <a:pt x="20347" y="38211"/>
                    <a:pt x="24026" y="29052"/>
                    <a:pt x="28890" y="27003"/>
                  </a:cubicBezTo>
                  <a:cubicBezTo>
                    <a:pt x="33753" y="24929"/>
                    <a:pt x="36568" y="22731"/>
                    <a:pt x="38025" y="21694"/>
                  </a:cubicBezTo>
                  <a:cubicBezTo>
                    <a:pt x="39000" y="21012"/>
                    <a:pt x="41762" y="20586"/>
                    <a:pt x="44585" y="20586"/>
                  </a:cubicBezTo>
                  <a:cubicBezTo>
                    <a:pt x="46050" y="20586"/>
                    <a:pt x="47532" y="20701"/>
                    <a:pt x="48789" y="20954"/>
                  </a:cubicBezTo>
                  <a:cubicBezTo>
                    <a:pt x="50782" y="21355"/>
                    <a:pt x="58057" y="22749"/>
                    <a:pt x="65032" y="22749"/>
                  </a:cubicBezTo>
                  <a:cubicBezTo>
                    <a:pt x="70933" y="22749"/>
                    <a:pt x="76619" y="21752"/>
                    <a:pt x="78712" y="18312"/>
                  </a:cubicBezTo>
                  <a:cubicBezTo>
                    <a:pt x="82591" y="11918"/>
                    <a:pt x="85828" y="9031"/>
                    <a:pt x="88258" y="9031"/>
                  </a:cubicBezTo>
                  <a:cubicBezTo>
                    <a:pt x="88690" y="9031"/>
                    <a:pt x="89097" y="9122"/>
                    <a:pt x="89476" y="9301"/>
                  </a:cubicBezTo>
                  <a:cubicBezTo>
                    <a:pt x="90406" y="9752"/>
                    <a:pt x="91298" y="9990"/>
                    <a:pt x="92081" y="9990"/>
                  </a:cubicBezTo>
                  <a:cubicBezTo>
                    <a:pt x="93400" y="9990"/>
                    <a:pt x="94413" y="9315"/>
                    <a:pt x="94785" y="7844"/>
                  </a:cubicBezTo>
                  <a:cubicBezTo>
                    <a:pt x="94785" y="7844"/>
                    <a:pt x="90172" y="0"/>
                    <a:pt x="86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4182175" y="4008900"/>
              <a:ext cx="1646150" cy="535300"/>
            </a:xfrm>
            <a:custGeom>
              <a:avLst/>
              <a:gdLst/>
              <a:ahLst/>
              <a:cxnLst/>
              <a:rect l="l" t="t" r="r" b="b"/>
              <a:pathLst>
                <a:path w="65846" h="21412" extrusionOk="0">
                  <a:moveTo>
                    <a:pt x="64050" y="0"/>
                  </a:moveTo>
                  <a:cubicBezTo>
                    <a:pt x="63490" y="0"/>
                    <a:pt x="63294" y="240"/>
                    <a:pt x="62932" y="624"/>
                  </a:cubicBezTo>
                  <a:cubicBezTo>
                    <a:pt x="62209" y="1492"/>
                    <a:pt x="61108" y="2007"/>
                    <a:pt x="59975" y="2007"/>
                  </a:cubicBezTo>
                  <a:cubicBezTo>
                    <a:pt x="59948" y="2007"/>
                    <a:pt x="59922" y="2007"/>
                    <a:pt x="59896" y="2006"/>
                  </a:cubicBezTo>
                  <a:cubicBezTo>
                    <a:pt x="59780" y="2000"/>
                    <a:pt x="59663" y="1997"/>
                    <a:pt x="59544" y="1997"/>
                  </a:cubicBezTo>
                  <a:cubicBezTo>
                    <a:pt x="56848" y="1997"/>
                    <a:pt x="53395" y="3612"/>
                    <a:pt x="51551" y="6994"/>
                  </a:cubicBezTo>
                  <a:cubicBezTo>
                    <a:pt x="49032" y="11561"/>
                    <a:pt x="46835" y="11117"/>
                    <a:pt x="43724" y="12425"/>
                  </a:cubicBezTo>
                  <a:cubicBezTo>
                    <a:pt x="42627" y="12899"/>
                    <a:pt x="40747" y="13092"/>
                    <a:pt x="38435" y="13092"/>
                  </a:cubicBezTo>
                  <a:cubicBezTo>
                    <a:pt x="34242" y="13092"/>
                    <a:pt x="28626" y="12457"/>
                    <a:pt x="23677" y="11709"/>
                  </a:cubicBezTo>
                  <a:cubicBezTo>
                    <a:pt x="21483" y="11371"/>
                    <a:pt x="19797" y="11250"/>
                    <a:pt x="18401" y="11250"/>
                  </a:cubicBezTo>
                  <a:cubicBezTo>
                    <a:pt x="14912" y="11250"/>
                    <a:pt x="13237" y="12005"/>
                    <a:pt x="9974" y="12005"/>
                  </a:cubicBezTo>
                  <a:cubicBezTo>
                    <a:pt x="5407" y="12005"/>
                    <a:pt x="0" y="21190"/>
                    <a:pt x="0" y="21190"/>
                  </a:cubicBezTo>
                  <a:lnTo>
                    <a:pt x="25" y="21412"/>
                  </a:lnTo>
                  <a:cubicBezTo>
                    <a:pt x="4839" y="19363"/>
                    <a:pt x="7604" y="17165"/>
                    <a:pt x="9086" y="16128"/>
                  </a:cubicBezTo>
                  <a:cubicBezTo>
                    <a:pt x="10042" y="15464"/>
                    <a:pt x="12789" y="15044"/>
                    <a:pt x="15610" y="15044"/>
                  </a:cubicBezTo>
                  <a:cubicBezTo>
                    <a:pt x="17084" y="15044"/>
                    <a:pt x="18579" y="15158"/>
                    <a:pt x="19850" y="15412"/>
                  </a:cubicBezTo>
                  <a:cubicBezTo>
                    <a:pt x="21843" y="15800"/>
                    <a:pt x="29110" y="17195"/>
                    <a:pt x="36079" y="17195"/>
                  </a:cubicBezTo>
                  <a:cubicBezTo>
                    <a:pt x="41974" y="17195"/>
                    <a:pt x="47655" y="16197"/>
                    <a:pt x="49748" y="12746"/>
                  </a:cubicBezTo>
                  <a:cubicBezTo>
                    <a:pt x="53647" y="6373"/>
                    <a:pt x="56888" y="3489"/>
                    <a:pt x="59304" y="3489"/>
                  </a:cubicBezTo>
                  <a:cubicBezTo>
                    <a:pt x="59733" y="3489"/>
                    <a:pt x="60136" y="3580"/>
                    <a:pt x="60513" y="3759"/>
                  </a:cubicBezTo>
                  <a:cubicBezTo>
                    <a:pt x="61450" y="4200"/>
                    <a:pt x="62347" y="4436"/>
                    <a:pt x="63133" y="4436"/>
                  </a:cubicBezTo>
                  <a:cubicBezTo>
                    <a:pt x="64460" y="4436"/>
                    <a:pt x="65474" y="3766"/>
                    <a:pt x="65846" y="2278"/>
                  </a:cubicBezTo>
                  <a:cubicBezTo>
                    <a:pt x="65846" y="2278"/>
                    <a:pt x="65253" y="1290"/>
                    <a:pt x="64340" y="7"/>
                  </a:cubicBezTo>
                  <a:lnTo>
                    <a:pt x="64216" y="7"/>
                  </a:lnTo>
                  <a:cubicBezTo>
                    <a:pt x="64157" y="2"/>
                    <a:pt x="64102" y="0"/>
                    <a:pt x="64050" y="0"/>
                  </a:cubicBezTo>
                  <a:close/>
                </a:path>
              </a:pathLst>
            </a:custGeom>
            <a:solidFill>
              <a:srgbClr val="F7D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696825" y="3969550"/>
              <a:ext cx="132725" cy="150125"/>
            </a:xfrm>
            <a:custGeom>
              <a:avLst/>
              <a:gdLst/>
              <a:ahLst/>
              <a:cxnLst/>
              <a:rect l="l" t="t" r="r" b="b"/>
              <a:pathLst>
                <a:path w="5309" h="6005" extrusionOk="0">
                  <a:moveTo>
                    <a:pt x="2692" y="1"/>
                  </a:moveTo>
                  <a:cubicBezTo>
                    <a:pt x="2618" y="1"/>
                    <a:pt x="2544" y="50"/>
                    <a:pt x="2519" y="99"/>
                  </a:cubicBezTo>
                  <a:cubicBezTo>
                    <a:pt x="1630" y="865"/>
                    <a:pt x="1112" y="2000"/>
                    <a:pt x="1112" y="3185"/>
                  </a:cubicBezTo>
                  <a:cubicBezTo>
                    <a:pt x="1137" y="3309"/>
                    <a:pt x="1112" y="3432"/>
                    <a:pt x="1087" y="3556"/>
                  </a:cubicBezTo>
                  <a:cubicBezTo>
                    <a:pt x="1038" y="3679"/>
                    <a:pt x="964" y="3778"/>
                    <a:pt x="890" y="3877"/>
                  </a:cubicBezTo>
                  <a:cubicBezTo>
                    <a:pt x="519" y="4346"/>
                    <a:pt x="1" y="5284"/>
                    <a:pt x="569" y="5580"/>
                  </a:cubicBezTo>
                  <a:cubicBezTo>
                    <a:pt x="1062" y="5852"/>
                    <a:pt x="2396" y="6000"/>
                    <a:pt x="2396" y="6000"/>
                  </a:cubicBezTo>
                  <a:cubicBezTo>
                    <a:pt x="2462" y="6003"/>
                    <a:pt x="2529" y="6004"/>
                    <a:pt x="2597" y="6004"/>
                  </a:cubicBezTo>
                  <a:cubicBezTo>
                    <a:pt x="3144" y="6004"/>
                    <a:pt x="3754" y="5907"/>
                    <a:pt x="4149" y="5556"/>
                  </a:cubicBezTo>
                  <a:cubicBezTo>
                    <a:pt x="5309" y="4568"/>
                    <a:pt x="4741" y="4815"/>
                    <a:pt x="5037" y="4198"/>
                  </a:cubicBezTo>
                  <a:cubicBezTo>
                    <a:pt x="5161" y="4000"/>
                    <a:pt x="5161" y="3729"/>
                    <a:pt x="5037" y="3531"/>
                  </a:cubicBezTo>
                  <a:cubicBezTo>
                    <a:pt x="4445" y="2321"/>
                    <a:pt x="3704" y="1186"/>
                    <a:pt x="2840" y="124"/>
                  </a:cubicBezTo>
                  <a:cubicBezTo>
                    <a:pt x="2815" y="75"/>
                    <a:pt x="2741" y="25"/>
                    <a:pt x="2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5780775" y="4030575"/>
              <a:ext cx="48775" cy="54425"/>
            </a:xfrm>
            <a:custGeom>
              <a:avLst/>
              <a:gdLst/>
              <a:ahLst/>
              <a:cxnLst/>
              <a:rect l="l" t="t" r="r" b="b"/>
              <a:pathLst>
                <a:path w="1951" h="2177" extrusionOk="0">
                  <a:moveTo>
                    <a:pt x="1605" y="1757"/>
                  </a:moveTo>
                  <a:cubicBezTo>
                    <a:pt x="1616" y="1757"/>
                    <a:pt x="1604" y="1761"/>
                    <a:pt x="1585" y="1766"/>
                  </a:cubicBezTo>
                  <a:lnTo>
                    <a:pt x="1585" y="1766"/>
                  </a:lnTo>
                  <a:cubicBezTo>
                    <a:pt x="1589" y="1761"/>
                    <a:pt x="1595" y="1757"/>
                    <a:pt x="1605" y="1757"/>
                  </a:cubicBezTo>
                  <a:close/>
                  <a:moveTo>
                    <a:pt x="1564" y="1749"/>
                  </a:moveTo>
                  <a:lnTo>
                    <a:pt x="1574" y="1769"/>
                  </a:lnTo>
                  <a:lnTo>
                    <a:pt x="1574" y="1769"/>
                  </a:lnTo>
                  <a:cubicBezTo>
                    <a:pt x="1550" y="1775"/>
                    <a:pt x="1519" y="1781"/>
                    <a:pt x="1507" y="1781"/>
                  </a:cubicBezTo>
                  <a:cubicBezTo>
                    <a:pt x="1504" y="1782"/>
                    <a:pt x="1501" y="1783"/>
                    <a:pt x="1498" y="1783"/>
                  </a:cubicBezTo>
                  <a:lnTo>
                    <a:pt x="1498" y="1783"/>
                  </a:lnTo>
                  <a:cubicBezTo>
                    <a:pt x="1502" y="1775"/>
                    <a:pt x="1505" y="1766"/>
                    <a:pt x="1507" y="1757"/>
                  </a:cubicBezTo>
                  <a:cubicBezTo>
                    <a:pt x="1507" y="1755"/>
                    <a:pt x="1507" y="1753"/>
                    <a:pt x="1508" y="1751"/>
                  </a:cubicBezTo>
                  <a:lnTo>
                    <a:pt x="1508" y="1751"/>
                  </a:lnTo>
                  <a:cubicBezTo>
                    <a:pt x="1516" y="1752"/>
                    <a:pt x="1524" y="1753"/>
                    <a:pt x="1532" y="1753"/>
                  </a:cubicBezTo>
                  <a:cubicBezTo>
                    <a:pt x="1543" y="1753"/>
                    <a:pt x="1554" y="1751"/>
                    <a:pt x="1564" y="1749"/>
                  </a:cubicBezTo>
                  <a:close/>
                  <a:moveTo>
                    <a:pt x="1151" y="1770"/>
                  </a:moveTo>
                  <a:cubicBezTo>
                    <a:pt x="1177" y="1792"/>
                    <a:pt x="1208" y="1806"/>
                    <a:pt x="1240" y="1812"/>
                  </a:cubicBezTo>
                  <a:lnTo>
                    <a:pt x="1240" y="1812"/>
                  </a:lnTo>
                  <a:cubicBezTo>
                    <a:pt x="1252" y="1827"/>
                    <a:pt x="1267" y="1839"/>
                    <a:pt x="1283" y="1848"/>
                  </a:cubicBezTo>
                  <a:lnTo>
                    <a:pt x="1283" y="1848"/>
                  </a:lnTo>
                  <a:cubicBezTo>
                    <a:pt x="1259" y="1852"/>
                    <a:pt x="1235" y="1855"/>
                    <a:pt x="1210" y="1855"/>
                  </a:cubicBezTo>
                  <a:cubicBezTo>
                    <a:pt x="1168" y="1863"/>
                    <a:pt x="1126" y="1867"/>
                    <a:pt x="1084" y="1867"/>
                  </a:cubicBezTo>
                  <a:lnTo>
                    <a:pt x="1084" y="1867"/>
                  </a:lnTo>
                  <a:cubicBezTo>
                    <a:pt x="1090" y="1849"/>
                    <a:pt x="1091" y="1829"/>
                    <a:pt x="1087" y="1806"/>
                  </a:cubicBezTo>
                  <a:cubicBezTo>
                    <a:pt x="1087" y="1803"/>
                    <a:pt x="1086" y="1800"/>
                    <a:pt x="1086" y="1797"/>
                  </a:cubicBezTo>
                  <a:lnTo>
                    <a:pt x="1086" y="1797"/>
                  </a:lnTo>
                  <a:cubicBezTo>
                    <a:pt x="1110" y="1791"/>
                    <a:pt x="1132" y="1781"/>
                    <a:pt x="1151" y="1770"/>
                  </a:cubicBezTo>
                  <a:close/>
                  <a:moveTo>
                    <a:pt x="1243" y="1"/>
                  </a:moveTo>
                  <a:cubicBezTo>
                    <a:pt x="1134" y="1"/>
                    <a:pt x="1018" y="57"/>
                    <a:pt x="909" y="128"/>
                  </a:cubicBezTo>
                  <a:lnTo>
                    <a:pt x="909" y="128"/>
                  </a:lnTo>
                  <a:cubicBezTo>
                    <a:pt x="462" y="183"/>
                    <a:pt x="83" y="531"/>
                    <a:pt x="25" y="1016"/>
                  </a:cubicBezTo>
                  <a:cubicBezTo>
                    <a:pt x="1" y="1312"/>
                    <a:pt x="99" y="1608"/>
                    <a:pt x="297" y="1855"/>
                  </a:cubicBezTo>
                  <a:cubicBezTo>
                    <a:pt x="519" y="2053"/>
                    <a:pt x="791" y="2176"/>
                    <a:pt x="1087" y="2176"/>
                  </a:cubicBezTo>
                  <a:cubicBezTo>
                    <a:pt x="1235" y="2176"/>
                    <a:pt x="1383" y="2152"/>
                    <a:pt x="1507" y="2102"/>
                  </a:cubicBezTo>
                  <a:cubicBezTo>
                    <a:pt x="1630" y="2102"/>
                    <a:pt x="1753" y="2028"/>
                    <a:pt x="1852" y="1954"/>
                  </a:cubicBezTo>
                  <a:cubicBezTo>
                    <a:pt x="1951" y="1831"/>
                    <a:pt x="1877" y="1707"/>
                    <a:pt x="1852" y="1559"/>
                  </a:cubicBezTo>
                  <a:lnTo>
                    <a:pt x="1852" y="1362"/>
                  </a:lnTo>
                  <a:cubicBezTo>
                    <a:pt x="1852" y="1263"/>
                    <a:pt x="1828" y="1189"/>
                    <a:pt x="1828" y="1090"/>
                  </a:cubicBezTo>
                  <a:cubicBezTo>
                    <a:pt x="1778" y="917"/>
                    <a:pt x="1753" y="744"/>
                    <a:pt x="1679" y="572"/>
                  </a:cubicBezTo>
                  <a:cubicBezTo>
                    <a:pt x="1655" y="423"/>
                    <a:pt x="1581" y="275"/>
                    <a:pt x="1482" y="127"/>
                  </a:cubicBezTo>
                  <a:cubicBezTo>
                    <a:pt x="1412" y="36"/>
                    <a:pt x="1330" y="1"/>
                    <a:pt x="1243"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5799225" y="4060225"/>
              <a:ext cx="18600" cy="23325"/>
            </a:xfrm>
            <a:custGeom>
              <a:avLst/>
              <a:gdLst/>
              <a:ahLst/>
              <a:cxnLst/>
              <a:rect l="l" t="t" r="r" b="b"/>
              <a:pathLst>
                <a:path w="744" h="933" extrusionOk="0">
                  <a:moveTo>
                    <a:pt x="398" y="373"/>
                  </a:moveTo>
                  <a:cubicBezTo>
                    <a:pt x="398" y="378"/>
                    <a:pt x="397" y="380"/>
                    <a:pt x="396" y="380"/>
                  </a:cubicBezTo>
                  <a:cubicBezTo>
                    <a:pt x="394" y="380"/>
                    <a:pt x="391" y="377"/>
                    <a:pt x="389" y="373"/>
                  </a:cubicBezTo>
                  <a:close/>
                  <a:moveTo>
                    <a:pt x="243" y="0"/>
                  </a:moveTo>
                  <a:cubicBezTo>
                    <a:pt x="229" y="0"/>
                    <a:pt x="215" y="1"/>
                    <a:pt x="201" y="3"/>
                  </a:cubicBezTo>
                  <a:cubicBezTo>
                    <a:pt x="127" y="3"/>
                    <a:pt x="77" y="52"/>
                    <a:pt x="53" y="126"/>
                  </a:cubicBezTo>
                  <a:cubicBezTo>
                    <a:pt x="0" y="318"/>
                    <a:pt x="34" y="510"/>
                    <a:pt x="146" y="659"/>
                  </a:cubicBezTo>
                  <a:lnTo>
                    <a:pt x="146" y="659"/>
                  </a:lnTo>
                  <a:cubicBezTo>
                    <a:pt x="153" y="743"/>
                    <a:pt x="194" y="817"/>
                    <a:pt x="250" y="892"/>
                  </a:cubicBezTo>
                  <a:cubicBezTo>
                    <a:pt x="279" y="920"/>
                    <a:pt x="316" y="932"/>
                    <a:pt x="357" y="932"/>
                  </a:cubicBezTo>
                  <a:cubicBezTo>
                    <a:pt x="386" y="932"/>
                    <a:pt x="417" y="926"/>
                    <a:pt x="448" y="916"/>
                  </a:cubicBezTo>
                  <a:cubicBezTo>
                    <a:pt x="645" y="818"/>
                    <a:pt x="744" y="595"/>
                    <a:pt x="694" y="373"/>
                  </a:cubicBezTo>
                  <a:cubicBezTo>
                    <a:pt x="648" y="165"/>
                    <a:pt x="451" y="0"/>
                    <a:pt x="24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5599300" y="3855975"/>
              <a:ext cx="51275" cy="41375"/>
            </a:xfrm>
            <a:custGeom>
              <a:avLst/>
              <a:gdLst/>
              <a:ahLst/>
              <a:cxnLst/>
              <a:rect l="l" t="t" r="r" b="b"/>
              <a:pathLst>
                <a:path w="2051" h="1655" extrusionOk="0">
                  <a:moveTo>
                    <a:pt x="989" y="1"/>
                  </a:moveTo>
                  <a:cubicBezTo>
                    <a:pt x="594" y="50"/>
                    <a:pt x="297" y="297"/>
                    <a:pt x="149" y="643"/>
                  </a:cubicBezTo>
                  <a:cubicBezTo>
                    <a:pt x="50" y="988"/>
                    <a:pt x="1" y="1334"/>
                    <a:pt x="50" y="1655"/>
                  </a:cubicBezTo>
                  <a:cubicBezTo>
                    <a:pt x="100" y="1334"/>
                    <a:pt x="198" y="1038"/>
                    <a:pt x="322" y="741"/>
                  </a:cubicBezTo>
                  <a:cubicBezTo>
                    <a:pt x="470" y="470"/>
                    <a:pt x="717" y="297"/>
                    <a:pt x="1013" y="248"/>
                  </a:cubicBezTo>
                  <a:cubicBezTo>
                    <a:pt x="1309" y="272"/>
                    <a:pt x="1556" y="445"/>
                    <a:pt x="1655" y="717"/>
                  </a:cubicBezTo>
                  <a:cubicBezTo>
                    <a:pt x="1754" y="865"/>
                    <a:pt x="1828" y="1013"/>
                    <a:pt x="1877" y="1161"/>
                  </a:cubicBezTo>
                  <a:cubicBezTo>
                    <a:pt x="1951" y="1285"/>
                    <a:pt x="1976" y="1457"/>
                    <a:pt x="1976" y="1630"/>
                  </a:cubicBezTo>
                  <a:cubicBezTo>
                    <a:pt x="2025" y="1457"/>
                    <a:pt x="2050" y="1260"/>
                    <a:pt x="2001" y="1112"/>
                  </a:cubicBezTo>
                  <a:cubicBezTo>
                    <a:pt x="1951" y="939"/>
                    <a:pt x="1902" y="791"/>
                    <a:pt x="1828" y="618"/>
                  </a:cubicBezTo>
                  <a:cubicBezTo>
                    <a:pt x="1754" y="470"/>
                    <a:pt x="1655" y="322"/>
                    <a:pt x="1507" y="198"/>
                  </a:cubicBezTo>
                  <a:cubicBezTo>
                    <a:pt x="1359" y="50"/>
                    <a:pt x="1161" y="1"/>
                    <a:pt x="98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5590675" y="3900700"/>
              <a:ext cx="174700" cy="70100"/>
            </a:xfrm>
            <a:custGeom>
              <a:avLst/>
              <a:gdLst/>
              <a:ahLst/>
              <a:cxnLst/>
              <a:rect l="l" t="t" r="r" b="b"/>
              <a:pathLst>
                <a:path w="6988" h="2804" extrusionOk="0">
                  <a:moveTo>
                    <a:pt x="2593" y="0"/>
                  </a:moveTo>
                  <a:cubicBezTo>
                    <a:pt x="2527" y="0"/>
                    <a:pt x="2461" y="6"/>
                    <a:pt x="2395" y="14"/>
                  </a:cubicBezTo>
                  <a:cubicBezTo>
                    <a:pt x="2025" y="88"/>
                    <a:pt x="1654" y="236"/>
                    <a:pt x="1334" y="409"/>
                  </a:cubicBezTo>
                  <a:cubicBezTo>
                    <a:pt x="1013" y="582"/>
                    <a:pt x="716" y="829"/>
                    <a:pt x="469" y="1076"/>
                  </a:cubicBezTo>
                  <a:cubicBezTo>
                    <a:pt x="198" y="1347"/>
                    <a:pt x="50" y="1693"/>
                    <a:pt x="0" y="2063"/>
                  </a:cubicBezTo>
                  <a:cubicBezTo>
                    <a:pt x="74" y="1718"/>
                    <a:pt x="272" y="1397"/>
                    <a:pt x="543" y="1174"/>
                  </a:cubicBezTo>
                  <a:cubicBezTo>
                    <a:pt x="790" y="928"/>
                    <a:pt x="1111" y="705"/>
                    <a:pt x="1432" y="557"/>
                  </a:cubicBezTo>
                  <a:cubicBezTo>
                    <a:pt x="1729" y="409"/>
                    <a:pt x="2074" y="286"/>
                    <a:pt x="2420" y="212"/>
                  </a:cubicBezTo>
                  <a:cubicBezTo>
                    <a:pt x="2460" y="205"/>
                    <a:pt x="2501" y="202"/>
                    <a:pt x="2543" y="202"/>
                  </a:cubicBezTo>
                  <a:cubicBezTo>
                    <a:pt x="2659" y="202"/>
                    <a:pt x="2781" y="225"/>
                    <a:pt x="2889" y="261"/>
                  </a:cubicBezTo>
                  <a:cubicBezTo>
                    <a:pt x="3037" y="360"/>
                    <a:pt x="3185" y="458"/>
                    <a:pt x="3284" y="582"/>
                  </a:cubicBezTo>
                  <a:cubicBezTo>
                    <a:pt x="3852" y="1026"/>
                    <a:pt x="4395" y="1545"/>
                    <a:pt x="4988" y="1964"/>
                  </a:cubicBezTo>
                  <a:cubicBezTo>
                    <a:pt x="5284" y="2162"/>
                    <a:pt x="5605" y="2359"/>
                    <a:pt x="5926" y="2508"/>
                  </a:cubicBezTo>
                  <a:cubicBezTo>
                    <a:pt x="6271" y="2656"/>
                    <a:pt x="6617" y="2755"/>
                    <a:pt x="6987" y="2804"/>
                  </a:cubicBezTo>
                  <a:cubicBezTo>
                    <a:pt x="6296" y="2606"/>
                    <a:pt x="5654" y="2285"/>
                    <a:pt x="5086" y="1816"/>
                  </a:cubicBezTo>
                  <a:cubicBezTo>
                    <a:pt x="4543" y="1372"/>
                    <a:pt x="4000" y="878"/>
                    <a:pt x="3457" y="409"/>
                  </a:cubicBezTo>
                  <a:cubicBezTo>
                    <a:pt x="3309" y="261"/>
                    <a:pt x="3161" y="162"/>
                    <a:pt x="2988" y="88"/>
                  </a:cubicBezTo>
                  <a:cubicBezTo>
                    <a:pt x="2856" y="22"/>
                    <a:pt x="2724" y="0"/>
                    <a:pt x="25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5536350" y="3899800"/>
              <a:ext cx="27775" cy="21625"/>
            </a:xfrm>
            <a:custGeom>
              <a:avLst/>
              <a:gdLst/>
              <a:ahLst/>
              <a:cxnLst/>
              <a:rect l="l" t="t" r="r" b="b"/>
              <a:pathLst>
                <a:path w="1111" h="865" extrusionOk="0">
                  <a:moveTo>
                    <a:pt x="577" y="0"/>
                  </a:moveTo>
                  <a:cubicBezTo>
                    <a:pt x="396" y="0"/>
                    <a:pt x="235" y="133"/>
                    <a:pt x="180" y="300"/>
                  </a:cubicBezTo>
                  <a:lnTo>
                    <a:pt x="180" y="300"/>
                  </a:lnTo>
                  <a:cubicBezTo>
                    <a:pt x="126" y="350"/>
                    <a:pt x="76" y="407"/>
                    <a:pt x="25" y="470"/>
                  </a:cubicBezTo>
                  <a:cubicBezTo>
                    <a:pt x="1" y="544"/>
                    <a:pt x="25" y="643"/>
                    <a:pt x="99" y="692"/>
                  </a:cubicBezTo>
                  <a:cubicBezTo>
                    <a:pt x="196" y="750"/>
                    <a:pt x="299" y="785"/>
                    <a:pt x="406" y="798"/>
                  </a:cubicBezTo>
                  <a:lnTo>
                    <a:pt x="406" y="798"/>
                  </a:lnTo>
                  <a:cubicBezTo>
                    <a:pt x="478" y="839"/>
                    <a:pt x="554" y="865"/>
                    <a:pt x="643" y="865"/>
                  </a:cubicBezTo>
                  <a:cubicBezTo>
                    <a:pt x="791" y="865"/>
                    <a:pt x="939" y="791"/>
                    <a:pt x="1038" y="667"/>
                  </a:cubicBezTo>
                  <a:cubicBezTo>
                    <a:pt x="1076" y="609"/>
                    <a:pt x="1091" y="548"/>
                    <a:pt x="1089" y="487"/>
                  </a:cubicBezTo>
                  <a:lnTo>
                    <a:pt x="1089" y="487"/>
                  </a:lnTo>
                  <a:cubicBezTo>
                    <a:pt x="1111" y="391"/>
                    <a:pt x="1085" y="296"/>
                    <a:pt x="1013" y="248"/>
                  </a:cubicBezTo>
                  <a:cubicBezTo>
                    <a:pt x="974" y="199"/>
                    <a:pt x="923" y="165"/>
                    <a:pt x="866" y="147"/>
                  </a:cubicBezTo>
                  <a:lnTo>
                    <a:pt x="866" y="147"/>
                  </a:lnTo>
                  <a:cubicBezTo>
                    <a:pt x="864" y="145"/>
                    <a:pt x="861" y="144"/>
                    <a:pt x="858" y="142"/>
                  </a:cubicBezTo>
                  <a:lnTo>
                    <a:pt x="858" y="142"/>
                  </a:lnTo>
                  <a:lnTo>
                    <a:pt x="865" y="124"/>
                  </a:lnTo>
                  <a:cubicBezTo>
                    <a:pt x="772" y="37"/>
                    <a:pt x="672" y="0"/>
                    <a:pt x="57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5489450" y="3913525"/>
              <a:ext cx="24100" cy="20900"/>
            </a:xfrm>
            <a:custGeom>
              <a:avLst/>
              <a:gdLst/>
              <a:ahLst/>
              <a:cxnLst/>
              <a:rect l="l" t="t" r="r" b="b"/>
              <a:pathLst>
                <a:path w="964" h="836" extrusionOk="0">
                  <a:moveTo>
                    <a:pt x="432" y="1"/>
                  </a:moveTo>
                  <a:cubicBezTo>
                    <a:pt x="395" y="1"/>
                    <a:pt x="358" y="7"/>
                    <a:pt x="321" y="19"/>
                  </a:cubicBezTo>
                  <a:cubicBezTo>
                    <a:pt x="103" y="85"/>
                    <a:pt x="1" y="343"/>
                    <a:pt x="99" y="539"/>
                  </a:cubicBezTo>
                  <a:lnTo>
                    <a:pt x="99" y="539"/>
                  </a:lnTo>
                  <a:cubicBezTo>
                    <a:pt x="100" y="613"/>
                    <a:pt x="149" y="711"/>
                    <a:pt x="198" y="760"/>
                  </a:cubicBezTo>
                  <a:cubicBezTo>
                    <a:pt x="262" y="808"/>
                    <a:pt x="325" y="835"/>
                    <a:pt x="396" y="835"/>
                  </a:cubicBezTo>
                  <a:cubicBezTo>
                    <a:pt x="434" y="835"/>
                    <a:pt x="475" y="827"/>
                    <a:pt x="519" y="810"/>
                  </a:cubicBezTo>
                  <a:cubicBezTo>
                    <a:pt x="573" y="794"/>
                    <a:pt x="623" y="769"/>
                    <a:pt x="665" y="736"/>
                  </a:cubicBezTo>
                  <a:lnTo>
                    <a:pt x="665" y="736"/>
                  </a:lnTo>
                  <a:cubicBezTo>
                    <a:pt x="666" y="736"/>
                    <a:pt x="666" y="736"/>
                    <a:pt x="667" y="735"/>
                  </a:cubicBezTo>
                  <a:cubicBezTo>
                    <a:pt x="790" y="711"/>
                    <a:pt x="914" y="587"/>
                    <a:pt x="939" y="464"/>
                  </a:cubicBezTo>
                  <a:cubicBezTo>
                    <a:pt x="963" y="390"/>
                    <a:pt x="939" y="316"/>
                    <a:pt x="889" y="291"/>
                  </a:cubicBezTo>
                  <a:cubicBezTo>
                    <a:pt x="855" y="263"/>
                    <a:pt x="819" y="240"/>
                    <a:pt x="781" y="222"/>
                  </a:cubicBezTo>
                  <a:lnTo>
                    <a:pt x="781" y="222"/>
                  </a:lnTo>
                  <a:cubicBezTo>
                    <a:pt x="734" y="124"/>
                    <a:pt x="648" y="49"/>
                    <a:pt x="544" y="19"/>
                  </a:cubicBezTo>
                  <a:cubicBezTo>
                    <a:pt x="506" y="7"/>
                    <a:pt x="469" y="1"/>
                    <a:pt x="43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5527725" y="3949800"/>
              <a:ext cx="19150" cy="17875"/>
            </a:xfrm>
            <a:custGeom>
              <a:avLst/>
              <a:gdLst/>
              <a:ahLst/>
              <a:cxnLst/>
              <a:rect l="l" t="t" r="r" b="b"/>
              <a:pathLst>
                <a:path w="766" h="715" extrusionOk="0">
                  <a:moveTo>
                    <a:pt x="247" y="0"/>
                  </a:moveTo>
                  <a:cubicBezTo>
                    <a:pt x="198" y="25"/>
                    <a:pt x="148" y="50"/>
                    <a:pt x="99" y="99"/>
                  </a:cubicBezTo>
                  <a:cubicBezTo>
                    <a:pt x="49" y="149"/>
                    <a:pt x="25" y="198"/>
                    <a:pt x="25" y="272"/>
                  </a:cubicBezTo>
                  <a:cubicBezTo>
                    <a:pt x="0" y="321"/>
                    <a:pt x="0" y="395"/>
                    <a:pt x="25" y="445"/>
                  </a:cubicBezTo>
                  <a:cubicBezTo>
                    <a:pt x="39" y="489"/>
                    <a:pt x="54" y="524"/>
                    <a:pt x="74" y="556"/>
                  </a:cubicBezTo>
                  <a:lnTo>
                    <a:pt x="74" y="556"/>
                  </a:lnTo>
                  <a:cubicBezTo>
                    <a:pt x="74" y="568"/>
                    <a:pt x="74" y="581"/>
                    <a:pt x="74" y="593"/>
                  </a:cubicBezTo>
                  <a:cubicBezTo>
                    <a:pt x="74" y="642"/>
                    <a:pt x="99" y="667"/>
                    <a:pt x="148" y="692"/>
                  </a:cubicBezTo>
                  <a:cubicBezTo>
                    <a:pt x="169" y="707"/>
                    <a:pt x="192" y="714"/>
                    <a:pt x="215" y="714"/>
                  </a:cubicBezTo>
                  <a:cubicBezTo>
                    <a:pt x="235" y="714"/>
                    <a:pt x="255" y="709"/>
                    <a:pt x="273" y="700"/>
                  </a:cubicBezTo>
                  <a:lnTo>
                    <a:pt x="273" y="700"/>
                  </a:lnTo>
                  <a:cubicBezTo>
                    <a:pt x="302" y="707"/>
                    <a:pt x="332" y="712"/>
                    <a:pt x="362" y="712"/>
                  </a:cubicBezTo>
                  <a:cubicBezTo>
                    <a:pt x="398" y="712"/>
                    <a:pt x="435" y="706"/>
                    <a:pt x="469" y="692"/>
                  </a:cubicBezTo>
                  <a:cubicBezTo>
                    <a:pt x="517" y="676"/>
                    <a:pt x="554" y="650"/>
                    <a:pt x="588" y="620"/>
                  </a:cubicBezTo>
                  <a:lnTo>
                    <a:pt x="588" y="620"/>
                  </a:lnTo>
                  <a:cubicBezTo>
                    <a:pt x="623" y="603"/>
                    <a:pt x="657" y="586"/>
                    <a:pt x="691" y="568"/>
                  </a:cubicBezTo>
                  <a:cubicBezTo>
                    <a:pt x="716" y="519"/>
                    <a:pt x="741" y="470"/>
                    <a:pt x="765" y="420"/>
                  </a:cubicBezTo>
                  <a:cubicBezTo>
                    <a:pt x="765" y="395"/>
                    <a:pt x="765" y="346"/>
                    <a:pt x="765" y="321"/>
                  </a:cubicBezTo>
                  <a:cubicBezTo>
                    <a:pt x="765" y="297"/>
                    <a:pt x="741" y="247"/>
                    <a:pt x="741" y="198"/>
                  </a:cubicBezTo>
                  <a:cubicBezTo>
                    <a:pt x="724" y="181"/>
                    <a:pt x="696" y="153"/>
                    <a:pt x="656" y="144"/>
                  </a:cubicBezTo>
                  <a:lnTo>
                    <a:pt x="656" y="144"/>
                  </a:lnTo>
                  <a:cubicBezTo>
                    <a:pt x="631" y="113"/>
                    <a:pt x="599" y="81"/>
                    <a:pt x="568" y="50"/>
                  </a:cubicBezTo>
                  <a:cubicBezTo>
                    <a:pt x="543" y="50"/>
                    <a:pt x="519" y="25"/>
                    <a:pt x="494" y="25"/>
                  </a:cubicBezTo>
                  <a:cubicBezTo>
                    <a:pt x="469" y="0"/>
                    <a:pt x="444" y="0"/>
                    <a:pt x="44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5496225" y="3974250"/>
              <a:ext cx="17925" cy="15700"/>
            </a:xfrm>
            <a:custGeom>
              <a:avLst/>
              <a:gdLst/>
              <a:ahLst/>
              <a:cxnLst/>
              <a:rect l="l" t="t" r="r" b="b"/>
              <a:pathLst>
                <a:path w="717" h="628" extrusionOk="0">
                  <a:moveTo>
                    <a:pt x="521" y="360"/>
                  </a:moveTo>
                  <a:lnTo>
                    <a:pt x="544" y="405"/>
                  </a:lnTo>
                  <a:cubicBezTo>
                    <a:pt x="536" y="389"/>
                    <a:pt x="528" y="375"/>
                    <a:pt x="519" y="363"/>
                  </a:cubicBezTo>
                  <a:lnTo>
                    <a:pt x="519" y="363"/>
                  </a:lnTo>
                  <a:lnTo>
                    <a:pt x="519" y="362"/>
                  </a:lnTo>
                  <a:lnTo>
                    <a:pt x="519" y="362"/>
                  </a:lnTo>
                  <a:cubicBezTo>
                    <a:pt x="520" y="362"/>
                    <a:pt x="521" y="361"/>
                    <a:pt x="521" y="360"/>
                  </a:cubicBezTo>
                  <a:close/>
                  <a:moveTo>
                    <a:pt x="357" y="0"/>
                  </a:moveTo>
                  <a:cubicBezTo>
                    <a:pt x="337" y="0"/>
                    <a:pt x="317" y="3"/>
                    <a:pt x="297" y="10"/>
                  </a:cubicBezTo>
                  <a:cubicBezTo>
                    <a:pt x="191" y="53"/>
                    <a:pt x="102" y="132"/>
                    <a:pt x="80" y="232"/>
                  </a:cubicBezTo>
                  <a:lnTo>
                    <a:pt x="80" y="232"/>
                  </a:lnTo>
                  <a:cubicBezTo>
                    <a:pt x="69" y="248"/>
                    <a:pt x="59" y="264"/>
                    <a:pt x="50" y="282"/>
                  </a:cubicBezTo>
                  <a:cubicBezTo>
                    <a:pt x="1" y="356"/>
                    <a:pt x="26" y="454"/>
                    <a:pt x="100" y="504"/>
                  </a:cubicBezTo>
                  <a:cubicBezTo>
                    <a:pt x="135" y="504"/>
                    <a:pt x="169" y="516"/>
                    <a:pt x="204" y="523"/>
                  </a:cubicBezTo>
                  <a:lnTo>
                    <a:pt x="204" y="523"/>
                  </a:lnTo>
                  <a:cubicBezTo>
                    <a:pt x="224" y="539"/>
                    <a:pt x="245" y="553"/>
                    <a:pt x="268" y="564"/>
                  </a:cubicBezTo>
                  <a:lnTo>
                    <a:pt x="268" y="564"/>
                  </a:lnTo>
                  <a:cubicBezTo>
                    <a:pt x="313" y="603"/>
                    <a:pt x="375" y="627"/>
                    <a:pt x="445" y="627"/>
                  </a:cubicBezTo>
                  <a:cubicBezTo>
                    <a:pt x="519" y="627"/>
                    <a:pt x="618" y="578"/>
                    <a:pt x="668" y="504"/>
                  </a:cubicBezTo>
                  <a:cubicBezTo>
                    <a:pt x="717" y="380"/>
                    <a:pt x="692" y="257"/>
                    <a:pt x="618" y="158"/>
                  </a:cubicBezTo>
                  <a:cubicBezTo>
                    <a:pt x="599" y="139"/>
                    <a:pt x="577" y="123"/>
                    <a:pt x="552" y="111"/>
                  </a:cubicBezTo>
                  <a:lnTo>
                    <a:pt x="552" y="111"/>
                  </a:lnTo>
                  <a:cubicBezTo>
                    <a:pt x="545" y="92"/>
                    <a:pt x="534" y="74"/>
                    <a:pt x="519" y="59"/>
                  </a:cubicBezTo>
                  <a:cubicBezTo>
                    <a:pt x="465" y="23"/>
                    <a:pt x="411" y="0"/>
                    <a:pt x="35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5467850" y="3951800"/>
              <a:ext cx="17925" cy="16550"/>
            </a:xfrm>
            <a:custGeom>
              <a:avLst/>
              <a:gdLst/>
              <a:ahLst/>
              <a:cxnLst/>
              <a:rect l="l" t="t" r="r" b="b"/>
              <a:pathLst>
                <a:path w="717" h="662" extrusionOk="0">
                  <a:moveTo>
                    <a:pt x="383" y="340"/>
                  </a:moveTo>
                  <a:lnTo>
                    <a:pt x="371" y="365"/>
                  </a:lnTo>
                  <a:cubicBezTo>
                    <a:pt x="371" y="353"/>
                    <a:pt x="377" y="346"/>
                    <a:pt x="383" y="340"/>
                  </a:cubicBezTo>
                  <a:close/>
                  <a:moveTo>
                    <a:pt x="346" y="340"/>
                  </a:moveTo>
                  <a:lnTo>
                    <a:pt x="333" y="365"/>
                  </a:lnTo>
                  <a:lnTo>
                    <a:pt x="333" y="365"/>
                  </a:lnTo>
                  <a:cubicBezTo>
                    <a:pt x="332" y="365"/>
                    <a:pt x="330" y="365"/>
                    <a:pt x="329" y="366"/>
                  </a:cubicBezTo>
                  <a:lnTo>
                    <a:pt x="329" y="366"/>
                  </a:lnTo>
                  <a:cubicBezTo>
                    <a:pt x="331" y="358"/>
                    <a:pt x="337" y="349"/>
                    <a:pt x="346" y="340"/>
                  </a:cubicBezTo>
                  <a:close/>
                  <a:moveTo>
                    <a:pt x="321" y="365"/>
                  </a:moveTo>
                  <a:lnTo>
                    <a:pt x="321" y="365"/>
                  </a:lnTo>
                  <a:cubicBezTo>
                    <a:pt x="322" y="366"/>
                    <a:pt x="323" y="367"/>
                    <a:pt x="324" y="368"/>
                  </a:cubicBezTo>
                  <a:lnTo>
                    <a:pt x="324" y="368"/>
                  </a:lnTo>
                  <a:cubicBezTo>
                    <a:pt x="325" y="367"/>
                    <a:pt x="326" y="367"/>
                    <a:pt x="327" y="366"/>
                  </a:cubicBezTo>
                  <a:lnTo>
                    <a:pt x="327" y="366"/>
                  </a:lnTo>
                  <a:cubicBezTo>
                    <a:pt x="328" y="367"/>
                    <a:pt x="328" y="368"/>
                    <a:pt x="328" y="368"/>
                  </a:cubicBezTo>
                  <a:lnTo>
                    <a:pt x="328" y="368"/>
                  </a:lnTo>
                  <a:cubicBezTo>
                    <a:pt x="328" y="369"/>
                    <a:pt x="328" y="370"/>
                    <a:pt x="328" y="371"/>
                  </a:cubicBezTo>
                  <a:lnTo>
                    <a:pt x="328" y="371"/>
                  </a:lnTo>
                  <a:cubicBezTo>
                    <a:pt x="326" y="370"/>
                    <a:pt x="325" y="369"/>
                    <a:pt x="324" y="368"/>
                  </a:cubicBezTo>
                  <a:lnTo>
                    <a:pt x="324" y="368"/>
                  </a:lnTo>
                  <a:cubicBezTo>
                    <a:pt x="323" y="369"/>
                    <a:pt x="323" y="370"/>
                    <a:pt x="322" y="372"/>
                  </a:cubicBezTo>
                  <a:lnTo>
                    <a:pt x="322" y="372"/>
                  </a:lnTo>
                  <a:cubicBezTo>
                    <a:pt x="321" y="368"/>
                    <a:pt x="321" y="365"/>
                    <a:pt x="321" y="365"/>
                  </a:cubicBezTo>
                  <a:lnTo>
                    <a:pt x="321" y="365"/>
                  </a:lnTo>
                  <a:cubicBezTo>
                    <a:pt x="321" y="365"/>
                    <a:pt x="321" y="365"/>
                    <a:pt x="321" y="365"/>
                  </a:cubicBezTo>
                  <a:close/>
                  <a:moveTo>
                    <a:pt x="329" y="373"/>
                  </a:moveTo>
                  <a:lnTo>
                    <a:pt x="329" y="373"/>
                  </a:lnTo>
                  <a:cubicBezTo>
                    <a:pt x="329" y="373"/>
                    <a:pt x="329" y="373"/>
                    <a:pt x="329" y="373"/>
                  </a:cubicBezTo>
                  <a:close/>
                  <a:moveTo>
                    <a:pt x="346" y="365"/>
                  </a:moveTo>
                  <a:lnTo>
                    <a:pt x="334" y="377"/>
                  </a:lnTo>
                  <a:lnTo>
                    <a:pt x="334" y="377"/>
                  </a:lnTo>
                  <a:cubicBezTo>
                    <a:pt x="332" y="375"/>
                    <a:pt x="331" y="374"/>
                    <a:pt x="330" y="373"/>
                  </a:cubicBezTo>
                  <a:lnTo>
                    <a:pt x="330" y="373"/>
                  </a:lnTo>
                  <a:lnTo>
                    <a:pt x="329" y="373"/>
                  </a:lnTo>
                  <a:lnTo>
                    <a:pt x="330" y="372"/>
                  </a:lnTo>
                  <a:lnTo>
                    <a:pt x="330" y="372"/>
                  </a:lnTo>
                  <a:cubicBezTo>
                    <a:pt x="330" y="372"/>
                    <a:pt x="330" y="372"/>
                    <a:pt x="330" y="373"/>
                  </a:cubicBezTo>
                  <a:lnTo>
                    <a:pt x="330" y="373"/>
                  </a:lnTo>
                  <a:lnTo>
                    <a:pt x="346" y="365"/>
                  </a:lnTo>
                  <a:close/>
                  <a:moveTo>
                    <a:pt x="322" y="372"/>
                  </a:moveTo>
                  <a:cubicBezTo>
                    <a:pt x="322" y="374"/>
                    <a:pt x="323" y="375"/>
                    <a:pt x="323" y="376"/>
                  </a:cubicBezTo>
                  <a:lnTo>
                    <a:pt x="323" y="376"/>
                  </a:lnTo>
                  <a:lnTo>
                    <a:pt x="324" y="376"/>
                  </a:lnTo>
                  <a:lnTo>
                    <a:pt x="324" y="376"/>
                  </a:lnTo>
                  <a:cubicBezTo>
                    <a:pt x="324" y="377"/>
                    <a:pt x="325" y="379"/>
                    <a:pt x="326" y="380"/>
                  </a:cubicBezTo>
                  <a:lnTo>
                    <a:pt x="326" y="380"/>
                  </a:lnTo>
                  <a:lnTo>
                    <a:pt x="328" y="377"/>
                  </a:lnTo>
                  <a:lnTo>
                    <a:pt x="328" y="377"/>
                  </a:lnTo>
                  <a:cubicBezTo>
                    <a:pt x="328" y="379"/>
                    <a:pt x="328" y="380"/>
                    <a:pt x="329" y="382"/>
                  </a:cubicBezTo>
                  <a:lnTo>
                    <a:pt x="329" y="382"/>
                  </a:lnTo>
                  <a:lnTo>
                    <a:pt x="334" y="377"/>
                  </a:lnTo>
                  <a:lnTo>
                    <a:pt x="334" y="377"/>
                  </a:lnTo>
                  <a:cubicBezTo>
                    <a:pt x="338" y="381"/>
                    <a:pt x="342" y="385"/>
                    <a:pt x="346" y="390"/>
                  </a:cubicBezTo>
                  <a:lnTo>
                    <a:pt x="346" y="390"/>
                  </a:lnTo>
                  <a:cubicBezTo>
                    <a:pt x="346" y="390"/>
                    <a:pt x="340" y="390"/>
                    <a:pt x="333" y="386"/>
                  </a:cubicBezTo>
                  <a:lnTo>
                    <a:pt x="333" y="386"/>
                  </a:lnTo>
                  <a:cubicBezTo>
                    <a:pt x="332" y="385"/>
                    <a:pt x="330" y="384"/>
                    <a:pt x="329" y="382"/>
                  </a:cubicBezTo>
                  <a:lnTo>
                    <a:pt x="329" y="382"/>
                  </a:lnTo>
                  <a:lnTo>
                    <a:pt x="328" y="383"/>
                  </a:lnTo>
                  <a:lnTo>
                    <a:pt x="328" y="383"/>
                  </a:lnTo>
                  <a:cubicBezTo>
                    <a:pt x="327" y="382"/>
                    <a:pt x="327" y="381"/>
                    <a:pt x="326" y="380"/>
                  </a:cubicBezTo>
                  <a:lnTo>
                    <a:pt x="326" y="380"/>
                  </a:lnTo>
                  <a:lnTo>
                    <a:pt x="326" y="380"/>
                  </a:lnTo>
                  <a:lnTo>
                    <a:pt x="326" y="380"/>
                  </a:lnTo>
                  <a:cubicBezTo>
                    <a:pt x="325" y="379"/>
                    <a:pt x="324" y="378"/>
                    <a:pt x="323" y="376"/>
                  </a:cubicBezTo>
                  <a:lnTo>
                    <a:pt x="323" y="376"/>
                  </a:lnTo>
                  <a:lnTo>
                    <a:pt x="321" y="377"/>
                  </a:lnTo>
                  <a:lnTo>
                    <a:pt x="321" y="377"/>
                  </a:lnTo>
                  <a:cubicBezTo>
                    <a:pt x="322" y="375"/>
                    <a:pt x="322" y="374"/>
                    <a:pt x="322" y="372"/>
                  </a:cubicBezTo>
                  <a:close/>
                  <a:moveTo>
                    <a:pt x="420" y="0"/>
                  </a:moveTo>
                  <a:cubicBezTo>
                    <a:pt x="387" y="0"/>
                    <a:pt x="353" y="6"/>
                    <a:pt x="321" y="19"/>
                  </a:cubicBezTo>
                  <a:cubicBezTo>
                    <a:pt x="273" y="29"/>
                    <a:pt x="228" y="50"/>
                    <a:pt x="190" y="80"/>
                  </a:cubicBezTo>
                  <a:lnTo>
                    <a:pt x="190" y="80"/>
                  </a:lnTo>
                  <a:cubicBezTo>
                    <a:pt x="176" y="84"/>
                    <a:pt x="162" y="89"/>
                    <a:pt x="148" y="93"/>
                  </a:cubicBezTo>
                  <a:cubicBezTo>
                    <a:pt x="99" y="143"/>
                    <a:pt x="50" y="192"/>
                    <a:pt x="25" y="266"/>
                  </a:cubicBezTo>
                  <a:cubicBezTo>
                    <a:pt x="0" y="315"/>
                    <a:pt x="0" y="390"/>
                    <a:pt x="25" y="439"/>
                  </a:cubicBezTo>
                  <a:cubicBezTo>
                    <a:pt x="50" y="488"/>
                    <a:pt x="74" y="562"/>
                    <a:pt x="124" y="587"/>
                  </a:cubicBezTo>
                  <a:cubicBezTo>
                    <a:pt x="148" y="612"/>
                    <a:pt x="198" y="636"/>
                    <a:pt x="222" y="661"/>
                  </a:cubicBezTo>
                  <a:lnTo>
                    <a:pt x="346" y="661"/>
                  </a:lnTo>
                  <a:cubicBezTo>
                    <a:pt x="375" y="646"/>
                    <a:pt x="396" y="632"/>
                    <a:pt x="408" y="612"/>
                  </a:cubicBezTo>
                  <a:lnTo>
                    <a:pt x="494" y="612"/>
                  </a:lnTo>
                  <a:cubicBezTo>
                    <a:pt x="568" y="587"/>
                    <a:pt x="617" y="538"/>
                    <a:pt x="667" y="488"/>
                  </a:cubicBezTo>
                  <a:cubicBezTo>
                    <a:pt x="667" y="464"/>
                    <a:pt x="692" y="439"/>
                    <a:pt x="692" y="414"/>
                  </a:cubicBezTo>
                  <a:cubicBezTo>
                    <a:pt x="716" y="390"/>
                    <a:pt x="716" y="340"/>
                    <a:pt x="716" y="315"/>
                  </a:cubicBezTo>
                  <a:cubicBezTo>
                    <a:pt x="716" y="266"/>
                    <a:pt x="692" y="192"/>
                    <a:pt x="667" y="143"/>
                  </a:cubicBezTo>
                  <a:cubicBezTo>
                    <a:pt x="612" y="51"/>
                    <a:pt x="516" y="0"/>
                    <a:pt x="4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5440850" y="3924500"/>
              <a:ext cx="23925" cy="22850"/>
            </a:xfrm>
            <a:custGeom>
              <a:avLst/>
              <a:gdLst/>
              <a:ahLst/>
              <a:cxnLst/>
              <a:rect l="l" t="t" r="r" b="b"/>
              <a:pathLst>
                <a:path w="957" h="914" extrusionOk="0">
                  <a:moveTo>
                    <a:pt x="414" y="0"/>
                  </a:moveTo>
                  <a:cubicBezTo>
                    <a:pt x="315" y="25"/>
                    <a:pt x="290" y="124"/>
                    <a:pt x="290" y="198"/>
                  </a:cubicBezTo>
                  <a:lnTo>
                    <a:pt x="303" y="211"/>
                  </a:lnTo>
                  <a:lnTo>
                    <a:pt x="303" y="211"/>
                  </a:lnTo>
                  <a:cubicBezTo>
                    <a:pt x="289" y="229"/>
                    <a:pt x="276" y="250"/>
                    <a:pt x="265" y="272"/>
                  </a:cubicBezTo>
                  <a:cubicBezTo>
                    <a:pt x="258" y="287"/>
                    <a:pt x="251" y="303"/>
                    <a:pt x="245" y="319"/>
                  </a:cubicBezTo>
                  <a:lnTo>
                    <a:pt x="245" y="319"/>
                  </a:lnTo>
                  <a:cubicBezTo>
                    <a:pt x="97" y="406"/>
                    <a:pt x="0" y="586"/>
                    <a:pt x="68" y="766"/>
                  </a:cubicBezTo>
                  <a:cubicBezTo>
                    <a:pt x="117" y="840"/>
                    <a:pt x="191" y="889"/>
                    <a:pt x="290" y="914"/>
                  </a:cubicBezTo>
                  <a:cubicBezTo>
                    <a:pt x="389" y="914"/>
                    <a:pt x="463" y="864"/>
                    <a:pt x="512" y="790"/>
                  </a:cubicBezTo>
                  <a:cubicBezTo>
                    <a:pt x="512" y="789"/>
                    <a:pt x="512" y="788"/>
                    <a:pt x="512" y="787"/>
                  </a:cubicBezTo>
                  <a:lnTo>
                    <a:pt x="512" y="787"/>
                  </a:lnTo>
                  <a:cubicBezTo>
                    <a:pt x="529" y="789"/>
                    <a:pt x="546" y="790"/>
                    <a:pt x="562" y="790"/>
                  </a:cubicBezTo>
                  <a:cubicBezTo>
                    <a:pt x="636" y="790"/>
                    <a:pt x="710" y="766"/>
                    <a:pt x="784" y="691"/>
                  </a:cubicBezTo>
                  <a:cubicBezTo>
                    <a:pt x="814" y="661"/>
                    <a:pt x="836" y="621"/>
                    <a:pt x="847" y="578"/>
                  </a:cubicBezTo>
                  <a:lnTo>
                    <a:pt x="847" y="578"/>
                  </a:lnTo>
                  <a:cubicBezTo>
                    <a:pt x="851" y="574"/>
                    <a:pt x="855" y="571"/>
                    <a:pt x="858" y="568"/>
                  </a:cubicBezTo>
                  <a:cubicBezTo>
                    <a:pt x="907" y="519"/>
                    <a:pt x="932" y="445"/>
                    <a:pt x="957" y="371"/>
                  </a:cubicBezTo>
                  <a:cubicBezTo>
                    <a:pt x="957" y="272"/>
                    <a:pt x="907" y="198"/>
                    <a:pt x="858" y="148"/>
                  </a:cubicBezTo>
                  <a:cubicBezTo>
                    <a:pt x="784" y="99"/>
                    <a:pt x="710" y="50"/>
                    <a:pt x="636" y="50"/>
                  </a:cubicBezTo>
                  <a:cubicBezTo>
                    <a:pt x="610" y="50"/>
                    <a:pt x="585" y="52"/>
                    <a:pt x="560" y="56"/>
                  </a:cubicBezTo>
                  <a:lnTo>
                    <a:pt x="560" y="56"/>
                  </a:lnTo>
                  <a:cubicBezTo>
                    <a:pt x="548" y="45"/>
                    <a:pt x="532" y="35"/>
                    <a:pt x="512" y="25"/>
                  </a:cubicBezTo>
                  <a:cubicBezTo>
                    <a:pt x="488" y="0"/>
                    <a:pt x="438" y="0"/>
                    <a:pt x="41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5414150" y="3962650"/>
              <a:ext cx="18475" cy="22825"/>
            </a:xfrm>
            <a:custGeom>
              <a:avLst/>
              <a:gdLst/>
              <a:ahLst/>
              <a:cxnLst/>
              <a:rect l="l" t="t" r="r" b="b"/>
              <a:pathLst>
                <a:path w="739" h="913" extrusionOk="0">
                  <a:moveTo>
                    <a:pt x="420" y="474"/>
                  </a:moveTo>
                  <a:lnTo>
                    <a:pt x="420" y="474"/>
                  </a:lnTo>
                  <a:cubicBezTo>
                    <a:pt x="432" y="486"/>
                    <a:pt x="432" y="493"/>
                    <a:pt x="429" y="493"/>
                  </a:cubicBezTo>
                  <a:cubicBezTo>
                    <a:pt x="426" y="493"/>
                    <a:pt x="420" y="486"/>
                    <a:pt x="420" y="474"/>
                  </a:cubicBezTo>
                  <a:close/>
                  <a:moveTo>
                    <a:pt x="442" y="0"/>
                  </a:moveTo>
                  <a:cubicBezTo>
                    <a:pt x="412" y="0"/>
                    <a:pt x="379" y="9"/>
                    <a:pt x="346" y="30"/>
                  </a:cubicBezTo>
                  <a:lnTo>
                    <a:pt x="272" y="79"/>
                  </a:lnTo>
                  <a:cubicBezTo>
                    <a:pt x="235" y="101"/>
                    <a:pt x="199" y="131"/>
                    <a:pt x="169" y="165"/>
                  </a:cubicBezTo>
                  <a:lnTo>
                    <a:pt x="169" y="165"/>
                  </a:lnTo>
                  <a:cubicBezTo>
                    <a:pt x="108" y="185"/>
                    <a:pt x="60" y="231"/>
                    <a:pt x="25" y="301"/>
                  </a:cubicBezTo>
                  <a:cubicBezTo>
                    <a:pt x="8" y="352"/>
                    <a:pt x="3" y="404"/>
                    <a:pt x="9" y="455"/>
                  </a:cubicBezTo>
                  <a:lnTo>
                    <a:pt x="9" y="455"/>
                  </a:lnTo>
                  <a:cubicBezTo>
                    <a:pt x="1" y="525"/>
                    <a:pt x="13" y="598"/>
                    <a:pt x="50" y="672"/>
                  </a:cubicBezTo>
                  <a:cubicBezTo>
                    <a:pt x="86" y="708"/>
                    <a:pt x="136" y="745"/>
                    <a:pt x="190" y="771"/>
                  </a:cubicBezTo>
                  <a:lnTo>
                    <a:pt x="190" y="771"/>
                  </a:lnTo>
                  <a:cubicBezTo>
                    <a:pt x="222" y="800"/>
                    <a:pt x="257" y="825"/>
                    <a:pt x="297" y="844"/>
                  </a:cubicBezTo>
                  <a:cubicBezTo>
                    <a:pt x="321" y="869"/>
                    <a:pt x="346" y="894"/>
                    <a:pt x="395" y="894"/>
                  </a:cubicBezTo>
                  <a:cubicBezTo>
                    <a:pt x="420" y="906"/>
                    <a:pt x="451" y="912"/>
                    <a:pt x="482" y="912"/>
                  </a:cubicBezTo>
                  <a:cubicBezTo>
                    <a:pt x="513" y="912"/>
                    <a:pt x="543" y="906"/>
                    <a:pt x="568" y="894"/>
                  </a:cubicBezTo>
                  <a:cubicBezTo>
                    <a:pt x="618" y="869"/>
                    <a:pt x="642" y="820"/>
                    <a:pt x="667" y="795"/>
                  </a:cubicBezTo>
                  <a:cubicBezTo>
                    <a:pt x="692" y="746"/>
                    <a:pt x="692" y="696"/>
                    <a:pt x="716" y="672"/>
                  </a:cubicBezTo>
                  <a:cubicBezTo>
                    <a:pt x="739" y="514"/>
                    <a:pt x="700" y="336"/>
                    <a:pt x="581" y="250"/>
                  </a:cubicBezTo>
                  <a:lnTo>
                    <a:pt x="581" y="250"/>
                  </a:lnTo>
                  <a:cubicBezTo>
                    <a:pt x="651" y="152"/>
                    <a:pt x="566" y="0"/>
                    <a:pt x="44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5446250" y="4001150"/>
              <a:ext cx="19775" cy="20900"/>
            </a:xfrm>
            <a:custGeom>
              <a:avLst/>
              <a:gdLst/>
              <a:ahLst/>
              <a:cxnLst/>
              <a:rect l="l" t="t" r="r" b="b"/>
              <a:pathLst>
                <a:path w="791" h="836" extrusionOk="0">
                  <a:moveTo>
                    <a:pt x="351" y="0"/>
                  </a:moveTo>
                  <a:cubicBezTo>
                    <a:pt x="280" y="0"/>
                    <a:pt x="206" y="27"/>
                    <a:pt x="148" y="70"/>
                  </a:cubicBezTo>
                  <a:cubicBezTo>
                    <a:pt x="118" y="100"/>
                    <a:pt x="95" y="140"/>
                    <a:pt x="82" y="184"/>
                  </a:cubicBezTo>
                  <a:lnTo>
                    <a:pt x="82" y="184"/>
                  </a:lnTo>
                  <a:cubicBezTo>
                    <a:pt x="44" y="219"/>
                    <a:pt x="16" y="268"/>
                    <a:pt x="0" y="317"/>
                  </a:cubicBezTo>
                  <a:cubicBezTo>
                    <a:pt x="0" y="415"/>
                    <a:pt x="0" y="489"/>
                    <a:pt x="49" y="563"/>
                  </a:cubicBezTo>
                  <a:cubicBezTo>
                    <a:pt x="82" y="644"/>
                    <a:pt x="155" y="713"/>
                    <a:pt x="244" y="746"/>
                  </a:cubicBezTo>
                  <a:lnTo>
                    <a:pt x="244" y="746"/>
                  </a:lnTo>
                  <a:cubicBezTo>
                    <a:pt x="301" y="800"/>
                    <a:pt x="380" y="835"/>
                    <a:pt x="469" y="835"/>
                  </a:cubicBezTo>
                  <a:cubicBezTo>
                    <a:pt x="642" y="835"/>
                    <a:pt x="790" y="662"/>
                    <a:pt x="765" y="489"/>
                  </a:cubicBezTo>
                  <a:cubicBezTo>
                    <a:pt x="765" y="406"/>
                    <a:pt x="742" y="323"/>
                    <a:pt x="695" y="257"/>
                  </a:cubicBezTo>
                  <a:lnTo>
                    <a:pt x="695" y="257"/>
                  </a:lnTo>
                  <a:cubicBezTo>
                    <a:pt x="673" y="195"/>
                    <a:pt x="638" y="140"/>
                    <a:pt x="593" y="94"/>
                  </a:cubicBezTo>
                  <a:cubicBezTo>
                    <a:pt x="556" y="58"/>
                    <a:pt x="507" y="33"/>
                    <a:pt x="452" y="21"/>
                  </a:cubicBezTo>
                  <a:lnTo>
                    <a:pt x="452" y="21"/>
                  </a:lnTo>
                  <a:cubicBezTo>
                    <a:pt x="421" y="7"/>
                    <a:pt x="386" y="0"/>
                    <a:pt x="35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5501450" y="4031250"/>
              <a:ext cx="23825" cy="22625"/>
            </a:xfrm>
            <a:custGeom>
              <a:avLst/>
              <a:gdLst/>
              <a:ahLst/>
              <a:cxnLst/>
              <a:rect l="l" t="t" r="r" b="b"/>
              <a:pathLst>
                <a:path w="953" h="905" extrusionOk="0">
                  <a:moveTo>
                    <a:pt x="474" y="0"/>
                  </a:moveTo>
                  <a:cubicBezTo>
                    <a:pt x="423" y="0"/>
                    <a:pt x="376" y="28"/>
                    <a:pt x="360" y="75"/>
                  </a:cubicBezTo>
                  <a:lnTo>
                    <a:pt x="384" y="51"/>
                  </a:lnTo>
                  <a:lnTo>
                    <a:pt x="384" y="51"/>
                  </a:lnTo>
                  <a:cubicBezTo>
                    <a:pt x="373" y="68"/>
                    <a:pt x="362" y="86"/>
                    <a:pt x="350" y="106"/>
                  </a:cubicBezTo>
                  <a:lnTo>
                    <a:pt x="350" y="106"/>
                  </a:lnTo>
                  <a:cubicBezTo>
                    <a:pt x="337" y="102"/>
                    <a:pt x="324" y="100"/>
                    <a:pt x="310" y="100"/>
                  </a:cubicBezTo>
                  <a:cubicBezTo>
                    <a:pt x="288" y="93"/>
                    <a:pt x="265" y="89"/>
                    <a:pt x="243" y="89"/>
                  </a:cubicBezTo>
                  <a:cubicBezTo>
                    <a:pt x="120" y="89"/>
                    <a:pt x="14" y="197"/>
                    <a:pt x="14" y="322"/>
                  </a:cubicBezTo>
                  <a:cubicBezTo>
                    <a:pt x="15" y="327"/>
                    <a:pt x="16" y="331"/>
                    <a:pt x="17" y="336"/>
                  </a:cubicBezTo>
                  <a:lnTo>
                    <a:pt x="17" y="336"/>
                  </a:lnTo>
                  <a:cubicBezTo>
                    <a:pt x="0" y="421"/>
                    <a:pt x="24" y="515"/>
                    <a:pt x="64" y="594"/>
                  </a:cubicBezTo>
                  <a:cubicBezTo>
                    <a:pt x="162" y="742"/>
                    <a:pt x="286" y="866"/>
                    <a:pt x="459" y="890"/>
                  </a:cubicBezTo>
                  <a:cubicBezTo>
                    <a:pt x="495" y="899"/>
                    <a:pt x="534" y="905"/>
                    <a:pt x="573" y="905"/>
                  </a:cubicBezTo>
                  <a:cubicBezTo>
                    <a:pt x="591" y="905"/>
                    <a:pt x="609" y="904"/>
                    <a:pt x="626" y="901"/>
                  </a:cubicBezTo>
                  <a:lnTo>
                    <a:pt x="626" y="901"/>
                  </a:lnTo>
                  <a:cubicBezTo>
                    <a:pt x="671" y="897"/>
                    <a:pt x="715" y="886"/>
                    <a:pt x="755" y="866"/>
                  </a:cubicBezTo>
                  <a:cubicBezTo>
                    <a:pt x="903" y="767"/>
                    <a:pt x="952" y="545"/>
                    <a:pt x="854" y="372"/>
                  </a:cubicBezTo>
                  <a:cubicBezTo>
                    <a:pt x="790" y="283"/>
                    <a:pt x="713" y="220"/>
                    <a:pt x="627" y="180"/>
                  </a:cubicBezTo>
                  <a:lnTo>
                    <a:pt x="627" y="180"/>
                  </a:lnTo>
                  <a:cubicBezTo>
                    <a:pt x="645" y="115"/>
                    <a:pt x="617" y="46"/>
                    <a:pt x="557" y="26"/>
                  </a:cubicBezTo>
                  <a:cubicBezTo>
                    <a:pt x="531" y="9"/>
                    <a:pt x="502" y="0"/>
                    <a:pt x="47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5535750" y="4002375"/>
              <a:ext cx="25925" cy="23975"/>
            </a:xfrm>
            <a:custGeom>
              <a:avLst/>
              <a:gdLst/>
              <a:ahLst/>
              <a:cxnLst/>
              <a:rect l="l" t="t" r="r" b="b"/>
              <a:pathLst>
                <a:path w="1037" h="959" extrusionOk="0">
                  <a:moveTo>
                    <a:pt x="496" y="1"/>
                  </a:moveTo>
                  <a:cubicBezTo>
                    <a:pt x="403" y="1"/>
                    <a:pt x="308" y="27"/>
                    <a:pt x="222" y="70"/>
                  </a:cubicBezTo>
                  <a:cubicBezTo>
                    <a:pt x="99" y="144"/>
                    <a:pt x="0" y="292"/>
                    <a:pt x="0" y="465"/>
                  </a:cubicBezTo>
                  <a:cubicBezTo>
                    <a:pt x="0" y="532"/>
                    <a:pt x="61" y="600"/>
                    <a:pt x="146" y="611"/>
                  </a:cubicBezTo>
                  <a:lnTo>
                    <a:pt x="146" y="611"/>
                  </a:lnTo>
                  <a:cubicBezTo>
                    <a:pt x="147" y="612"/>
                    <a:pt x="148" y="613"/>
                    <a:pt x="148" y="613"/>
                  </a:cubicBezTo>
                  <a:cubicBezTo>
                    <a:pt x="173" y="663"/>
                    <a:pt x="222" y="712"/>
                    <a:pt x="272" y="761"/>
                  </a:cubicBezTo>
                  <a:cubicBezTo>
                    <a:pt x="370" y="885"/>
                    <a:pt x="494" y="959"/>
                    <a:pt x="642" y="959"/>
                  </a:cubicBezTo>
                  <a:cubicBezTo>
                    <a:pt x="790" y="959"/>
                    <a:pt x="938" y="860"/>
                    <a:pt x="1012" y="712"/>
                  </a:cubicBezTo>
                  <a:cubicBezTo>
                    <a:pt x="1037" y="589"/>
                    <a:pt x="1037" y="440"/>
                    <a:pt x="963" y="317"/>
                  </a:cubicBezTo>
                  <a:cubicBezTo>
                    <a:pt x="889" y="194"/>
                    <a:pt x="790" y="95"/>
                    <a:pt x="691" y="45"/>
                  </a:cubicBezTo>
                  <a:cubicBezTo>
                    <a:pt x="629" y="14"/>
                    <a:pt x="563" y="1"/>
                    <a:pt x="496"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5564750" y="3971400"/>
              <a:ext cx="16675" cy="15075"/>
            </a:xfrm>
            <a:custGeom>
              <a:avLst/>
              <a:gdLst/>
              <a:ahLst/>
              <a:cxnLst/>
              <a:rect l="l" t="t" r="r" b="b"/>
              <a:pathLst>
                <a:path w="667" h="603" extrusionOk="0">
                  <a:moveTo>
                    <a:pt x="297" y="1"/>
                  </a:moveTo>
                  <a:cubicBezTo>
                    <a:pt x="264" y="1"/>
                    <a:pt x="232" y="11"/>
                    <a:pt x="200" y="25"/>
                  </a:cubicBezTo>
                  <a:lnTo>
                    <a:pt x="149" y="25"/>
                  </a:lnTo>
                  <a:cubicBezTo>
                    <a:pt x="124" y="25"/>
                    <a:pt x="124" y="50"/>
                    <a:pt x="99" y="50"/>
                  </a:cubicBezTo>
                  <a:cubicBezTo>
                    <a:pt x="99" y="58"/>
                    <a:pt x="96" y="69"/>
                    <a:pt x="93" y="81"/>
                  </a:cubicBezTo>
                  <a:lnTo>
                    <a:pt x="93" y="81"/>
                  </a:lnTo>
                  <a:lnTo>
                    <a:pt x="74" y="99"/>
                  </a:lnTo>
                  <a:cubicBezTo>
                    <a:pt x="50" y="124"/>
                    <a:pt x="25" y="173"/>
                    <a:pt x="0" y="198"/>
                  </a:cubicBezTo>
                  <a:cubicBezTo>
                    <a:pt x="0" y="247"/>
                    <a:pt x="0" y="297"/>
                    <a:pt x="0" y="346"/>
                  </a:cubicBezTo>
                  <a:cubicBezTo>
                    <a:pt x="50" y="445"/>
                    <a:pt x="99" y="519"/>
                    <a:pt x="198" y="544"/>
                  </a:cubicBezTo>
                  <a:cubicBezTo>
                    <a:pt x="211" y="550"/>
                    <a:pt x="225" y="555"/>
                    <a:pt x="239" y="558"/>
                  </a:cubicBezTo>
                  <a:lnTo>
                    <a:pt x="239" y="558"/>
                  </a:lnTo>
                  <a:cubicBezTo>
                    <a:pt x="256" y="570"/>
                    <a:pt x="274" y="582"/>
                    <a:pt x="297" y="593"/>
                  </a:cubicBezTo>
                  <a:cubicBezTo>
                    <a:pt x="317" y="600"/>
                    <a:pt x="338" y="603"/>
                    <a:pt x="361" y="603"/>
                  </a:cubicBezTo>
                  <a:cubicBezTo>
                    <a:pt x="422" y="603"/>
                    <a:pt x="489" y="580"/>
                    <a:pt x="544" y="544"/>
                  </a:cubicBezTo>
                  <a:cubicBezTo>
                    <a:pt x="568" y="519"/>
                    <a:pt x="593" y="494"/>
                    <a:pt x="618" y="445"/>
                  </a:cubicBezTo>
                  <a:cubicBezTo>
                    <a:pt x="642" y="396"/>
                    <a:pt x="667" y="322"/>
                    <a:pt x="642" y="272"/>
                  </a:cubicBezTo>
                  <a:cubicBezTo>
                    <a:pt x="642" y="247"/>
                    <a:pt x="618" y="223"/>
                    <a:pt x="618" y="198"/>
                  </a:cubicBezTo>
                  <a:cubicBezTo>
                    <a:pt x="593" y="173"/>
                    <a:pt x="593" y="149"/>
                    <a:pt x="568" y="124"/>
                  </a:cubicBezTo>
                  <a:cubicBezTo>
                    <a:pt x="544" y="99"/>
                    <a:pt x="519" y="75"/>
                    <a:pt x="469" y="50"/>
                  </a:cubicBezTo>
                  <a:cubicBezTo>
                    <a:pt x="420" y="25"/>
                    <a:pt x="371" y="25"/>
                    <a:pt x="29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5558575" y="4044600"/>
              <a:ext cx="19775" cy="18475"/>
            </a:xfrm>
            <a:custGeom>
              <a:avLst/>
              <a:gdLst/>
              <a:ahLst/>
              <a:cxnLst/>
              <a:rect l="l" t="t" r="r" b="b"/>
              <a:pathLst>
                <a:path w="791" h="739" extrusionOk="0">
                  <a:moveTo>
                    <a:pt x="371" y="307"/>
                  </a:moveTo>
                  <a:lnTo>
                    <a:pt x="346" y="332"/>
                  </a:lnTo>
                  <a:cubicBezTo>
                    <a:pt x="346" y="332"/>
                    <a:pt x="346" y="307"/>
                    <a:pt x="371" y="307"/>
                  </a:cubicBezTo>
                  <a:close/>
                  <a:moveTo>
                    <a:pt x="346" y="356"/>
                  </a:moveTo>
                  <a:cubicBezTo>
                    <a:pt x="346" y="362"/>
                    <a:pt x="346" y="368"/>
                    <a:pt x="346" y="374"/>
                  </a:cubicBezTo>
                  <a:lnTo>
                    <a:pt x="346" y="374"/>
                  </a:lnTo>
                  <a:cubicBezTo>
                    <a:pt x="345" y="375"/>
                    <a:pt x="343" y="376"/>
                    <a:pt x="342" y="376"/>
                  </a:cubicBezTo>
                  <a:lnTo>
                    <a:pt x="342" y="376"/>
                  </a:lnTo>
                  <a:lnTo>
                    <a:pt x="329" y="364"/>
                  </a:lnTo>
                  <a:lnTo>
                    <a:pt x="329" y="364"/>
                  </a:lnTo>
                  <a:cubicBezTo>
                    <a:pt x="332" y="359"/>
                    <a:pt x="338" y="356"/>
                    <a:pt x="346" y="356"/>
                  </a:cubicBezTo>
                  <a:close/>
                  <a:moveTo>
                    <a:pt x="328" y="369"/>
                  </a:moveTo>
                  <a:lnTo>
                    <a:pt x="328" y="369"/>
                  </a:lnTo>
                  <a:lnTo>
                    <a:pt x="328" y="369"/>
                  </a:lnTo>
                  <a:cubicBezTo>
                    <a:pt x="329" y="372"/>
                    <a:pt x="330" y="374"/>
                    <a:pt x="331" y="376"/>
                  </a:cubicBezTo>
                  <a:lnTo>
                    <a:pt x="331" y="376"/>
                  </a:lnTo>
                  <a:lnTo>
                    <a:pt x="333" y="379"/>
                  </a:lnTo>
                  <a:lnTo>
                    <a:pt x="333" y="379"/>
                  </a:lnTo>
                  <a:cubicBezTo>
                    <a:pt x="333" y="379"/>
                    <a:pt x="333" y="379"/>
                    <a:pt x="332" y="379"/>
                  </a:cubicBezTo>
                  <a:lnTo>
                    <a:pt x="332" y="379"/>
                  </a:lnTo>
                  <a:cubicBezTo>
                    <a:pt x="331" y="378"/>
                    <a:pt x="329" y="376"/>
                    <a:pt x="328" y="374"/>
                  </a:cubicBezTo>
                  <a:lnTo>
                    <a:pt x="328" y="374"/>
                  </a:lnTo>
                  <a:cubicBezTo>
                    <a:pt x="328" y="372"/>
                    <a:pt x="328" y="371"/>
                    <a:pt x="328" y="369"/>
                  </a:cubicBezTo>
                  <a:close/>
                  <a:moveTo>
                    <a:pt x="321" y="406"/>
                  </a:moveTo>
                  <a:lnTo>
                    <a:pt x="331" y="424"/>
                  </a:lnTo>
                  <a:lnTo>
                    <a:pt x="331" y="424"/>
                  </a:lnTo>
                  <a:cubicBezTo>
                    <a:pt x="325" y="421"/>
                    <a:pt x="321" y="415"/>
                    <a:pt x="321" y="406"/>
                  </a:cubicBezTo>
                  <a:close/>
                  <a:moveTo>
                    <a:pt x="304" y="0"/>
                  </a:moveTo>
                  <a:cubicBezTo>
                    <a:pt x="278" y="0"/>
                    <a:pt x="252" y="3"/>
                    <a:pt x="223" y="11"/>
                  </a:cubicBezTo>
                  <a:cubicBezTo>
                    <a:pt x="99" y="60"/>
                    <a:pt x="1" y="208"/>
                    <a:pt x="1" y="356"/>
                  </a:cubicBezTo>
                  <a:cubicBezTo>
                    <a:pt x="1" y="371"/>
                    <a:pt x="1" y="385"/>
                    <a:pt x="3" y="399"/>
                  </a:cubicBezTo>
                  <a:lnTo>
                    <a:pt x="3" y="399"/>
                  </a:lnTo>
                  <a:cubicBezTo>
                    <a:pt x="1" y="410"/>
                    <a:pt x="1" y="420"/>
                    <a:pt x="1" y="430"/>
                  </a:cubicBezTo>
                  <a:cubicBezTo>
                    <a:pt x="1" y="529"/>
                    <a:pt x="50" y="628"/>
                    <a:pt x="149" y="677"/>
                  </a:cubicBezTo>
                  <a:cubicBezTo>
                    <a:pt x="200" y="718"/>
                    <a:pt x="265" y="738"/>
                    <a:pt x="331" y="738"/>
                  </a:cubicBezTo>
                  <a:cubicBezTo>
                    <a:pt x="384" y="738"/>
                    <a:pt x="438" y="726"/>
                    <a:pt x="488" y="702"/>
                  </a:cubicBezTo>
                  <a:lnTo>
                    <a:pt x="568" y="702"/>
                  </a:lnTo>
                  <a:cubicBezTo>
                    <a:pt x="642" y="677"/>
                    <a:pt x="716" y="628"/>
                    <a:pt x="741" y="554"/>
                  </a:cubicBezTo>
                  <a:cubicBezTo>
                    <a:pt x="791" y="480"/>
                    <a:pt x="791" y="381"/>
                    <a:pt x="741" y="282"/>
                  </a:cubicBezTo>
                  <a:cubicBezTo>
                    <a:pt x="725" y="250"/>
                    <a:pt x="689" y="208"/>
                    <a:pt x="638" y="176"/>
                  </a:cubicBezTo>
                  <a:lnTo>
                    <a:pt x="638" y="176"/>
                  </a:lnTo>
                  <a:cubicBezTo>
                    <a:pt x="610" y="126"/>
                    <a:pt x="541" y="59"/>
                    <a:pt x="494" y="35"/>
                  </a:cubicBezTo>
                  <a:cubicBezTo>
                    <a:pt x="424" y="18"/>
                    <a:pt x="367" y="0"/>
                    <a:pt x="30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5488825" y="4075100"/>
              <a:ext cx="25325" cy="23725"/>
            </a:xfrm>
            <a:custGeom>
              <a:avLst/>
              <a:gdLst/>
              <a:ahLst/>
              <a:cxnLst/>
              <a:rect l="l" t="t" r="r" b="b"/>
              <a:pathLst>
                <a:path w="1013" h="949" extrusionOk="0">
                  <a:moveTo>
                    <a:pt x="445" y="0"/>
                  </a:moveTo>
                  <a:cubicBezTo>
                    <a:pt x="375" y="0"/>
                    <a:pt x="305" y="22"/>
                    <a:pt x="277" y="108"/>
                  </a:cubicBezTo>
                  <a:lnTo>
                    <a:pt x="277" y="108"/>
                  </a:lnTo>
                  <a:cubicBezTo>
                    <a:pt x="257" y="110"/>
                    <a:pt x="239" y="116"/>
                    <a:pt x="223" y="124"/>
                  </a:cubicBezTo>
                  <a:cubicBezTo>
                    <a:pt x="212" y="135"/>
                    <a:pt x="202" y="146"/>
                    <a:pt x="193" y="157"/>
                  </a:cubicBezTo>
                  <a:lnTo>
                    <a:pt x="193" y="157"/>
                  </a:lnTo>
                  <a:cubicBezTo>
                    <a:pt x="114" y="188"/>
                    <a:pt x="54" y="251"/>
                    <a:pt x="25" y="321"/>
                  </a:cubicBezTo>
                  <a:cubicBezTo>
                    <a:pt x="1" y="346"/>
                    <a:pt x="1" y="371"/>
                    <a:pt x="25" y="395"/>
                  </a:cubicBezTo>
                  <a:cubicBezTo>
                    <a:pt x="25" y="445"/>
                    <a:pt x="25" y="494"/>
                    <a:pt x="75" y="519"/>
                  </a:cubicBezTo>
                  <a:cubicBezTo>
                    <a:pt x="99" y="543"/>
                    <a:pt x="124" y="568"/>
                    <a:pt x="149" y="593"/>
                  </a:cubicBezTo>
                  <a:cubicBezTo>
                    <a:pt x="161" y="605"/>
                    <a:pt x="174" y="616"/>
                    <a:pt x="188" y="628"/>
                  </a:cubicBezTo>
                  <a:lnTo>
                    <a:pt x="188" y="628"/>
                  </a:lnTo>
                  <a:cubicBezTo>
                    <a:pt x="197" y="647"/>
                    <a:pt x="210" y="666"/>
                    <a:pt x="223" y="692"/>
                  </a:cubicBezTo>
                  <a:cubicBezTo>
                    <a:pt x="272" y="766"/>
                    <a:pt x="346" y="840"/>
                    <a:pt x="445" y="889"/>
                  </a:cubicBezTo>
                  <a:cubicBezTo>
                    <a:pt x="481" y="907"/>
                    <a:pt x="517" y="918"/>
                    <a:pt x="552" y="923"/>
                  </a:cubicBezTo>
                  <a:lnTo>
                    <a:pt x="552" y="923"/>
                  </a:lnTo>
                  <a:cubicBezTo>
                    <a:pt x="566" y="929"/>
                    <a:pt x="579" y="934"/>
                    <a:pt x="593" y="938"/>
                  </a:cubicBezTo>
                  <a:cubicBezTo>
                    <a:pt x="615" y="946"/>
                    <a:pt x="639" y="949"/>
                    <a:pt x="663" y="949"/>
                  </a:cubicBezTo>
                  <a:cubicBezTo>
                    <a:pt x="723" y="949"/>
                    <a:pt x="788" y="931"/>
                    <a:pt x="840" y="914"/>
                  </a:cubicBezTo>
                  <a:cubicBezTo>
                    <a:pt x="914" y="864"/>
                    <a:pt x="964" y="790"/>
                    <a:pt x="988" y="716"/>
                  </a:cubicBezTo>
                  <a:cubicBezTo>
                    <a:pt x="1013" y="543"/>
                    <a:pt x="964" y="395"/>
                    <a:pt x="840" y="297"/>
                  </a:cubicBezTo>
                  <a:cubicBezTo>
                    <a:pt x="764" y="236"/>
                    <a:pt x="670" y="194"/>
                    <a:pt x="574" y="171"/>
                  </a:cubicBezTo>
                  <a:lnTo>
                    <a:pt x="574" y="171"/>
                  </a:lnTo>
                  <a:cubicBezTo>
                    <a:pt x="581" y="101"/>
                    <a:pt x="532" y="22"/>
                    <a:pt x="44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5438225" y="4049575"/>
              <a:ext cx="29650" cy="28775"/>
            </a:xfrm>
            <a:custGeom>
              <a:avLst/>
              <a:gdLst/>
              <a:ahLst/>
              <a:cxnLst/>
              <a:rect l="l" t="t" r="r" b="b"/>
              <a:pathLst>
                <a:path w="1186" h="1151" extrusionOk="0">
                  <a:moveTo>
                    <a:pt x="475" y="0"/>
                  </a:moveTo>
                  <a:cubicBezTo>
                    <a:pt x="440" y="0"/>
                    <a:pt x="405" y="3"/>
                    <a:pt x="370" y="9"/>
                  </a:cubicBezTo>
                  <a:cubicBezTo>
                    <a:pt x="258" y="54"/>
                    <a:pt x="165" y="161"/>
                    <a:pt x="132" y="293"/>
                  </a:cubicBezTo>
                  <a:lnTo>
                    <a:pt x="132" y="293"/>
                  </a:lnTo>
                  <a:cubicBezTo>
                    <a:pt x="127" y="297"/>
                    <a:pt x="122" y="301"/>
                    <a:pt x="117" y="306"/>
                  </a:cubicBezTo>
                  <a:lnTo>
                    <a:pt x="117" y="306"/>
                  </a:lnTo>
                  <a:cubicBezTo>
                    <a:pt x="47" y="311"/>
                    <a:pt x="1" y="406"/>
                    <a:pt x="25" y="478"/>
                  </a:cubicBezTo>
                  <a:cubicBezTo>
                    <a:pt x="27" y="485"/>
                    <a:pt x="30" y="492"/>
                    <a:pt x="33" y="498"/>
                  </a:cubicBezTo>
                  <a:lnTo>
                    <a:pt x="33" y="498"/>
                  </a:lnTo>
                  <a:cubicBezTo>
                    <a:pt x="23" y="606"/>
                    <a:pt x="56" y="714"/>
                    <a:pt x="124" y="799"/>
                  </a:cubicBezTo>
                  <a:cubicBezTo>
                    <a:pt x="173" y="923"/>
                    <a:pt x="272" y="1021"/>
                    <a:pt x="370" y="1095"/>
                  </a:cubicBezTo>
                  <a:cubicBezTo>
                    <a:pt x="420" y="1132"/>
                    <a:pt x="482" y="1151"/>
                    <a:pt x="546" y="1151"/>
                  </a:cubicBezTo>
                  <a:cubicBezTo>
                    <a:pt x="599" y="1151"/>
                    <a:pt x="654" y="1139"/>
                    <a:pt x="706" y="1114"/>
                  </a:cubicBezTo>
                  <a:lnTo>
                    <a:pt x="706" y="1114"/>
                  </a:lnTo>
                  <a:cubicBezTo>
                    <a:pt x="751" y="1110"/>
                    <a:pt x="797" y="1096"/>
                    <a:pt x="840" y="1071"/>
                  </a:cubicBezTo>
                  <a:cubicBezTo>
                    <a:pt x="916" y="1025"/>
                    <a:pt x="963" y="951"/>
                    <a:pt x="978" y="867"/>
                  </a:cubicBezTo>
                  <a:lnTo>
                    <a:pt x="978" y="867"/>
                  </a:lnTo>
                  <a:cubicBezTo>
                    <a:pt x="1037" y="838"/>
                    <a:pt x="1092" y="791"/>
                    <a:pt x="1136" y="725"/>
                  </a:cubicBezTo>
                  <a:cubicBezTo>
                    <a:pt x="1185" y="602"/>
                    <a:pt x="1185" y="453"/>
                    <a:pt x="1111" y="355"/>
                  </a:cubicBezTo>
                  <a:cubicBezTo>
                    <a:pt x="1012" y="231"/>
                    <a:pt x="914" y="157"/>
                    <a:pt x="790" y="108"/>
                  </a:cubicBezTo>
                  <a:cubicBezTo>
                    <a:pt x="696" y="32"/>
                    <a:pt x="587" y="0"/>
                    <a:pt x="47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5385800" y="4010275"/>
              <a:ext cx="32700" cy="25950"/>
            </a:xfrm>
            <a:custGeom>
              <a:avLst/>
              <a:gdLst/>
              <a:ahLst/>
              <a:cxnLst/>
              <a:rect l="l" t="t" r="r" b="b"/>
              <a:pathLst>
                <a:path w="1308" h="1038" extrusionOk="0">
                  <a:moveTo>
                    <a:pt x="690" y="1"/>
                  </a:moveTo>
                  <a:cubicBezTo>
                    <a:pt x="537" y="1"/>
                    <a:pt x="384" y="48"/>
                    <a:pt x="247" y="133"/>
                  </a:cubicBezTo>
                  <a:lnTo>
                    <a:pt x="247" y="133"/>
                  </a:lnTo>
                  <a:cubicBezTo>
                    <a:pt x="214" y="135"/>
                    <a:pt x="180" y="141"/>
                    <a:pt x="147" y="149"/>
                  </a:cubicBezTo>
                  <a:cubicBezTo>
                    <a:pt x="87" y="169"/>
                    <a:pt x="44" y="237"/>
                    <a:pt x="42" y="301"/>
                  </a:cubicBezTo>
                  <a:lnTo>
                    <a:pt x="42" y="301"/>
                  </a:lnTo>
                  <a:cubicBezTo>
                    <a:pt x="1" y="354"/>
                    <a:pt x="11" y="429"/>
                    <a:pt x="73" y="470"/>
                  </a:cubicBezTo>
                  <a:cubicBezTo>
                    <a:pt x="80" y="482"/>
                    <a:pt x="89" y="492"/>
                    <a:pt x="99" y="500"/>
                  </a:cubicBezTo>
                  <a:lnTo>
                    <a:pt x="99" y="500"/>
                  </a:lnTo>
                  <a:cubicBezTo>
                    <a:pt x="133" y="557"/>
                    <a:pt x="178" y="605"/>
                    <a:pt x="231" y="641"/>
                  </a:cubicBezTo>
                  <a:lnTo>
                    <a:pt x="231" y="641"/>
                  </a:lnTo>
                  <a:cubicBezTo>
                    <a:pt x="228" y="649"/>
                    <a:pt x="224" y="658"/>
                    <a:pt x="221" y="668"/>
                  </a:cubicBezTo>
                  <a:cubicBezTo>
                    <a:pt x="196" y="742"/>
                    <a:pt x="221" y="791"/>
                    <a:pt x="295" y="840"/>
                  </a:cubicBezTo>
                  <a:cubicBezTo>
                    <a:pt x="443" y="964"/>
                    <a:pt x="616" y="1013"/>
                    <a:pt x="813" y="1038"/>
                  </a:cubicBezTo>
                  <a:cubicBezTo>
                    <a:pt x="1011" y="1038"/>
                    <a:pt x="1184" y="914"/>
                    <a:pt x="1258" y="717"/>
                  </a:cubicBezTo>
                  <a:cubicBezTo>
                    <a:pt x="1307" y="569"/>
                    <a:pt x="1258" y="396"/>
                    <a:pt x="1159" y="248"/>
                  </a:cubicBezTo>
                  <a:cubicBezTo>
                    <a:pt x="1060" y="100"/>
                    <a:pt x="887" y="1"/>
                    <a:pt x="69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5361950" y="3969550"/>
              <a:ext cx="21350" cy="23950"/>
            </a:xfrm>
            <a:custGeom>
              <a:avLst/>
              <a:gdLst/>
              <a:ahLst/>
              <a:cxnLst/>
              <a:rect l="l" t="t" r="r" b="b"/>
              <a:pathLst>
                <a:path w="854" h="958" extrusionOk="0">
                  <a:moveTo>
                    <a:pt x="421" y="0"/>
                  </a:moveTo>
                  <a:cubicBezTo>
                    <a:pt x="377" y="0"/>
                    <a:pt x="331" y="8"/>
                    <a:pt x="286" y="25"/>
                  </a:cubicBezTo>
                  <a:cubicBezTo>
                    <a:pt x="187" y="50"/>
                    <a:pt x="113" y="149"/>
                    <a:pt x="64" y="247"/>
                  </a:cubicBezTo>
                  <a:cubicBezTo>
                    <a:pt x="39" y="321"/>
                    <a:pt x="39" y="420"/>
                    <a:pt x="39" y="494"/>
                  </a:cubicBezTo>
                  <a:cubicBezTo>
                    <a:pt x="0" y="689"/>
                    <a:pt x="161" y="853"/>
                    <a:pt x="340" y="853"/>
                  </a:cubicBezTo>
                  <a:cubicBezTo>
                    <a:pt x="359" y="853"/>
                    <a:pt x="378" y="851"/>
                    <a:pt x="397" y="847"/>
                  </a:cubicBezTo>
                  <a:lnTo>
                    <a:pt x="397" y="847"/>
                  </a:lnTo>
                  <a:cubicBezTo>
                    <a:pt x="448" y="882"/>
                    <a:pt x="505" y="912"/>
                    <a:pt x="558" y="939"/>
                  </a:cubicBezTo>
                  <a:cubicBezTo>
                    <a:pt x="570" y="951"/>
                    <a:pt x="588" y="957"/>
                    <a:pt x="610" y="957"/>
                  </a:cubicBezTo>
                  <a:cubicBezTo>
                    <a:pt x="632" y="957"/>
                    <a:pt x="656" y="951"/>
                    <a:pt x="681" y="939"/>
                  </a:cubicBezTo>
                  <a:cubicBezTo>
                    <a:pt x="730" y="914"/>
                    <a:pt x="755" y="889"/>
                    <a:pt x="780" y="840"/>
                  </a:cubicBezTo>
                  <a:cubicBezTo>
                    <a:pt x="854" y="642"/>
                    <a:pt x="854" y="420"/>
                    <a:pt x="780" y="223"/>
                  </a:cubicBezTo>
                  <a:cubicBezTo>
                    <a:pt x="704" y="90"/>
                    <a:pt x="569" y="0"/>
                    <a:pt x="42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5310450" y="3999775"/>
              <a:ext cx="27175" cy="28850"/>
            </a:xfrm>
            <a:custGeom>
              <a:avLst/>
              <a:gdLst/>
              <a:ahLst/>
              <a:cxnLst/>
              <a:rect l="l" t="t" r="r" b="b"/>
              <a:pathLst>
                <a:path w="1087" h="1154" extrusionOk="0">
                  <a:moveTo>
                    <a:pt x="452" y="0"/>
                  </a:moveTo>
                  <a:cubicBezTo>
                    <a:pt x="411" y="0"/>
                    <a:pt x="364" y="22"/>
                    <a:pt x="332" y="61"/>
                  </a:cubicBezTo>
                  <a:lnTo>
                    <a:pt x="332" y="61"/>
                  </a:lnTo>
                  <a:cubicBezTo>
                    <a:pt x="233" y="95"/>
                    <a:pt x="146" y="167"/>
                    <a:pt x="99" y="273"/>
                  </a:cubicBezTo>
                  <a:cubicBezTo>
                    <a:pt x="25" y="372"/>
                    <a:pt x="1" y="495"/>
                    <a:pt x="1" y="618"/>
                  </a:cubicBezTo>
                  <a:cubicBezTo>
                    <a:pt x="25" y="742"/>
                    <a:pt x="25" y="841"/>
                    <a:pt x="75" y="964"/>
                  </a:cubicBezTo>
                  <a:cubicBezTo>
                    <a:pt x="99" y="1038"/>
                    <a:pt x="124" y="1088"/>
                    <a:pt x="198" y="1112"/>
                  </a:cubicBezTo>
                  <a:cubicBezTo>
                    <a:pt x="241" y="1141"/>
                    <a:pt x="285" y="1153"/>
                    <a:pt x="328" y="1153"/>
                  </a:cubicBezTo>
                  <a:cubicBezTo>
                    <a:pt x="359" y="1153"/>
                    <a:pt x="390" y="1147"/>
                    <a:pt x="420" y="1137"/>
                  </a:cubicBezTo>
                  <a:cubicBezTo>
                    <a:pt x="510" y="1119"/>
                    <a:pt x="586" y="1088"/>
                    <a:pt x="659" y="1035"/>
                  </a:cubicBezTo>
                  <a:lnTo>
                    <a:pt x="659" y="1035"/>
                  </a:lnTo>
                  <a:cubicBezTo>
                    <a:pt x="662" y="1036"/>
                    <a:pt x="664" y="1037"/>
                    <a:pt x="667" y="1038"/>
                  </a:cubicBezTo>
                  <a:cubicBezTo>
                    <a:pt x="741" y="1038"/>
                    <a:pt x="815" y="1014"/>
                    <a:pt x="840" y="964"/>
                  </a:cubicBezTo>
                  <a:cubicBezTo>
                    <a:pt x="1013" y="791"/>
                    <a:pt x="1087" y="544"/>
                    <a:pt x="988" y="298"/>
                  </a:cubicBezTo>
                  <a:cubicBezTo>
                    <a:pt x="939" y="199"/>
                    <a:pt x="865" y="125"/>
                    <a:pt x="741" y="100"/>
                  </a:cubicBezTo>
                  <a:cubicBezTo>
                    <a:pt x="718" y="94"/>
                    <a:pt x="693" y="91"/>
                    <a:pt x="668" y="91"/>
                  </a:cubicBezTo>
                  <a:cubicBezTo>
                    <a:pt x="663" y="91"/>
                    <a:pt x="658" y="91"/>
                    <a:pt x="653" y="91"/>
                  </a:cubicBezTo>
                  <a:lnTo>
                    <a:pt x="653" y="91"/>
                  </a:lnTo>
                  <a:cubicBezTo>
                    <a:pt x="624" y="75"/>
                    <a:pt x="594" y="63"/>
                    <a:pt x="563" y="54"/>
                  </a:cubicBezTo>
                  <a:lnTo>
                    <a:pt x="563" y="54"/>
                  </a:lnTo>
                  <a:cubicBezTo>
                    <a:pt x="551" y="42"/>
                    <a:pt x="536" y="32"/>
                    <a:pt x="519" y="26"/>
                  </a:cubicBezTo>
                  <a:cubicBezTo>
                    <a:pt x="502" y="8"/>
                    <a:pt x="478" y="0"/>
                    <a:pt x="45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5360000" y="4060225"/>
              <a:ext cx="30725" cy="25075"/>
            </a:xfrm>
            <a:custGeom>
              <a:avLst/>
              <a:gdLst/>
              <a:ahLst/>
              <a:cxnLst/>
              <a:rect l="l" t="t" r="r" b="b"/>
              <a:pathLst>
                <a:path w="1229" h="1003" extrusionOk="0">
                  <a:moveTo>
                    <a:pt x="474" y="1"/>
                  </a:moveTo>
                  <a:cubicBezTo>
                    <a:pt x="416" y="1"/>
                    <a:pt x="360" y="22"/>
                    <a:pt x="315" y="52"/>
                  </a:cubicBezTo>
                  <a:cubicBezTo>
                    <a:pt x="219" y="110"/>
                    <a:pt x="168" y="197"/>
                    <a:pt x="161" y="290"/>
                  </a:cubicBezTo>
                  <a:lnTo>
                    <a:pt x="161" y="290"/>
                  </a:lnTo>
                  <a:cubicBezTo>
                    <a:pt x="150" y="298"/>
                    <a:pt x="139" y="307"/>
                    <a:pt x="129" y="315"/>
                  </a:cubicBezTo>
                  <a:lnTo>
                    <a:pt x="129" y="315"/>
                  </a:lnTo>
                  <a:cubicBezTo>
                    <a:pt x="125" y="318"/>
                    <a:pt x="121" y="321"/>
                    <a:pt x="117" y="324"/>
                  </a:cubicBezTo>
                  <a:cubicBezTo>
                    <a:pt x="114" y="327"/>
                    <a:pt x="110" y="331"/>
                    <a:pt x="107" y="334"/>
                  </a:cubicBezTo>
                  <a:lnTo>
                    <a:pt x="107" y="334"/>
                  </a:lnTo>
                  <a:cubicBezTo>
                    <a:pt x="102" y="339"/>
                    <a:pt x="97" y="344"/>
                    <a:pt x="92" y="348"/>
                  </a:cubicBezTo>
                  <a:cubicBezTo>
                    <a:pt x="88" y="355"/>
                    <a:pt x="84" y="362"/>
                    <a:pt x="80" y="369"/>
                  </a:cubicBezTo>
                  <a:lnTo>
                    <a:pt x="80" y="369"/>
                  </a:lnTo>
                  <a:cubicBezTo>
                    <a:pt x="1" y="492"/>
                    <a:pt x="33" y="656"/>
                    <a:pt x="142" y="743"/>
                  </a:cubicBezTo>
                  <a:cubicBezTo>
                    <a:pt x="305" y="907"/>
                    <a:pt x="503" y="1003"/>
                    <a:pt x="720" y="1003"/>
                  </a:cubicBezTo>
                  <a:cubicBezTo>
                    <a:pt x="765" y="1003"/>
                    <a:pt x="811" y="999"/>
                    <a:pt x="858" y="990"/>
                  </a:cubicBezTo>
                  <a:cubicBezTo>
                    <a:pt x="981" y="966"/>
                    <a:pt x="1080" y="892"/>
                    <a:pt x="1154" y="793"/>
                  </a:cubicBezTo>
                  <a:cubicBezTo>
                    <a:pt x="1228" y="669"/>
                    <a:pt x="1228" y="521"/>
                    <a:pt x="1154" y="422"/>
                  </a:cubicBezTo>
                  <a:cubicBezTo>
                    <a:pt x="1080" y="299"/>
                    <a:pt x="957" y="200"/>
                    <a:pt x="808" y="176"/>
                  </a:cubicBezTo>
                  <a:cubicBezTo>
                    <a:pt x="806" y="175"/>
                    <a:pt x="804" y="175"/>
                    <a:pt x="802" y="175"/>
                  </a:cubicBezTo>
                  <a:lnTo>
                    <a:pt x="802" y="175"/>
                  </a:lnTo>
                  <a:cubicBezTo>
                    <a:pt x="749" y="101"/>
                    <a:pt x="667" y="48"/>
                    <a:pt x="586" y="27"/>
                  </a:cubicBezTo>
                  <a:cubicBezTo>
                    <a:pt x="548" y="9"/>
                    <a:pt x="511" y="1"/>
                    <a:pt x="47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5417225" y="4121850"/>
              <a:ext cx="34100" cy="33500"/>
            </a:xfrm>
            <a:custGeom>
              <a:avLst/>
              <a:gdLst/>
              <a:ahLst/>
              <a:cxnLst/>
              <a:rect l="l" t="t" r="r" b="b"/>
              <a:pathLst>
                <a:path w="1364" h="1340" extrusionOk="0">
                  <a:moveTo>
                    <a:pt x="637" y="0"/>
                  </a:moveTo>
                  <a:cubicBezTo>
                    <a:pt x="614" y="0"/>
                    <a:pt x="591" y="2"/>
                    <a:pt x="569" y="7"/>
                  </a:cubicBezTo>
                  <a:cubicBezTo>
                    <a:pt x="470" y="7"/>
                    <a:pt x="396" y="31"/>
                    <a:pt x="297" y="56"/>
                  </a:cubicBezTo>
                  <a:cubicBezTo>
                    <a:pt x="248" y="105"/>
                    <a:pt x="198" y="130"/>
                    <a:pt x="149" y="179"/>
                  </a:cubicBezTo>
                  <a:cubicBezTo>
                    <a:pt x="57" y="271"/>
                    <a:pt x="34" y="404"/>
                    <a:pt x="78" y="517"/>
                  </a:cubicBezTo>
                  <a:lnTo>
                    <a:pt x="78" y="517"/>
                  </a:lnTo>
                  <a:cubicBezTo>
                    <a:pt x="21" y="570"/>
                    <a:pt x="1" y="659"/>
                    <a:pt x="1" y="747"/>
                  </a:cubicBezTo>
                  <a:cubicBezTo>
                    <a:pt x="1" y="797"/>
                    <a:pt x="25" y="821"/>
                    <a:pt x="50" y="871"/>
                  </a:cubicBezTo>
                  <a:cubicBezTo>
                    <a:pt x="75" y="895"/>
                    <a:pt x="99" y="945"/>
                    <a:pt x="149" y="970"/>
                  </a:cubicBezTo>
                  <a:cubicBezTo>
                    <a:pt x="210" y="1019"/>
                    <a:pt x="278" y="1062"/>
                    <a:pt x="348" y="1095"/>
                  </a:cubicBezTo>
                  <a:lnTo>
                    <a:pt x="348" y="1095"/>
                  </a:lnTo>
                  <a:cubicBezTo>
                    <a:pt x="447" y="1242"/>
                    <a:pt x="619" y="1340"/>
                    <a:pt x="791" y="1340"/>
                  </a:cubicBezTo>
                  <a:cubicBezTo>
                    <a:pt x="962" y="1328"/>
                    <a:pt x="1109" y="1255"/>
                    <a:pt x="1210" y="1143"/>
                  </a:cubicBezTo>
                  <a:lnTo>
                    <a:pt x="1210" y="1143"/>
                  </a:lnTo>
                  <a:cubicBezTo>
                    <a:pt x="1248" y="1117"/>
                    <a:pt x="1282" y="1084"/>
                    <a:pt x="1309" y="1044"/>
                  </a:cubicBezTo>
                  <a:cubicBezTo>
                    <a:pt x="1327" y="991"/>
                    <a:pt x="1344" y="939"/>
                    <a:pt x="1344" y="887"/>
                  </a:cubicBezTo>
                  <a:lnTo>
                    <a:pt x="1344" y="887"/>
                  </a:lnTo>
                  <a:cubicBezTo>
                    <a:pt x="1358" y="828"/>
                    <a:pt x="1363" y="764"/>
                    <a:pt x="1359" y="698"/>
                  </a:cubicBezTo>
                  <a:cubicBezTo>
                    <a:pt x="1334" y="426"/>
                    <a:pt x="1186" y="204"/>
                    <a:pt x="939" y="81"/>
                  </a:cubicBezTo>
                  <a:cubicBezTo>
                    <a:pt x="838" y="40"/>
                    <a:pt x="737" y="0"/>
                    <a:pt x="63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5331350" y="4114725"/>
              <a:ext cx="29750" cy="33650"/>
            </a:xfrm>
            <a:custGeom>
              <a:avLst/>
              <a:gdLst/>
              <a:ahLst/>
              <a:cxnLst/>
              <a:rect l="l" t="t" r="r" b="b"/>
              <a:pathLst>
                <a:path w="1190" h="1346" extrusionOk="0">
                  <a:moveTo>
                    <a:pt x="703" y="636"/>
                  </a:moveTo>
                  <a:lnTo>
                    <a:pt x="703" y="637"/>
                  </a:lnTo>
                  <a:lnTo>
                    <a:pt x="703" y="637"/>
                  </a:lnTo>
                  <a:lnTo>
                    <a:pt x="701" y="641"/>
                  </a:lnTo>
                  <a:lnTo>
                    <a:pt x="701" y="641"/>
                  </a:lnTo>
                  <a:cubicBezTo>
                    <a:pt x="702" y="639"/>
                    <a:pt x="702" y="638"/>
                    <a:pt x="703" y="636"/>
                  </a:cubicBezTo>
                  <a:close/>
                  <a:moveTo>
                    <a:pt x="473" y="0"/>
                  </a:moveTo>
                  <a:cubicBezTo>
                    <a:pt x="432" y="0"/>
                    <a:pt x="391" y="6"/>
                    <a:pt x="350" y="20"/>
                  </a:cubicBezTo>
                  <a:cubicBezTo>
                    <a:pt x="201" y="45"/>
                    <a:pt x="78" y="168"/>
                    <a:pt x="53" y="316"/>
                  </a:cubicBezTo>
                  <a:cubicBezTo>
                    <a:pt x="0" y="493"/>
                    <a:pt x="36" y="682"/>
                    <a:pt x="133" y="830"/>
                  </a:cubicBezTo>
                  <a:lnTo>
                    <a:pt x="133" y="830"/>
                  </a:lnTo>
                  <a:cubicBezTo>
                    <a:pt x="159" y="925"/>
                    <a:pt x="206" y="1037"/>
                    <a:pt x="276" y="1106"/>
                  </a:cubicBezTo>
                  <a:cubicBezTo>
                    <a:pt x="300" y="1131"/>
                    <a:pt x="325" y="1156"/>
                    <a:pt x="350" y="1180"/>
                  </a:cubicBezTo>
                  <a:cubicBezTo>
                    <a:pt x="399" y="1230"/>
                    <a:pt x="448" y="1279"/>
                    <a:pt x="498" y="1304"/>
                  </a:cubicBezTo>
                  <a:cubicBezTo>
                    <a:pt x="563" y="1332"/>
                    <a:pt x="631" y="1346"/>
                    <a:pt x="699" y="1346"/>
                  </a:cubicBezTo>
                  <a:cubicBezTo>
                    <a:pt x="812" y="1346"/>
                    <a:pt x="924" y="1307"/>
                    <a:pt x="1016" y="1230"/>
                  </a:cubicBezTo>
                  <a:cubicBezTo>
                    <a:pt x="1090" y="1156"/>
                    <a:pt x="1164" y="1057"/>
                    <a:pt x="1164" y="934"/>
                  </a:cubicBezTo>
                  <a:cubicBezTo>
                    <a:pt x="1189" y="835"/>
                    <a:pt x="1189" y="711"/>
                    <a:pt x="1140" y="588"/>
                  </a:cubicBezTo>
                  <a:cubicBezTo>
                    <a:pt x="1115" y="489"/>
                    <a:pt x="1041" y="390"/>
                    <a:pt x="967" y="292"/>
                  </a:cubicBezTo>
                  <a:cubicBezTo>
                    <a:pt x="963" y="286"/>
                    <a:pt x="959" y="280"/>
                    <a:pt x="954" y="274"/>
                  </a:cubicBezTo>
                  <a:lnTo>
                    <a:pt x="954" y="274"/>
                  </a:lnTo>
                  <a:cubicBezTo>
                    <a:pt x="942" y="230"/>
                    <a:pt x="922" y="187"/>
                    <a:pt x="893" y="144"/>
                  </a:cubicBezTo>
                  <a:lnTo>
                    <a:pt x="819" y="94"/>
                  </a:lnTo>
                  <a:cubicBezTo>
                    <a:pt x="789" y="79"/>
                    <a:pt x="758" y="73"/>
                    <a:pt x="728" y="71"/>
                  </a:cubicBezTo>
                  <a:lnTo>
                    <a:pt x="728" y="71"/>
                  </a:lnTo>
                  <a:cubicBezTo>
                    <a:pt x="649" y="29"/>
                    <a:pt x="563" y="0"/>
                    <a:pt x="47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5282175" y="4068300"/>
              <a:ext cx="25225" cy="25325"/>
            </a:xfrm>
            <a:custGeom>
              <a:avLst/>
              <a:gdLst/>
              <a:ahLst/>
              <a:cxnLst/>
              <a:rect l="l" t="t" r="r" b="b"/>
              <a:pathLst>
                <a:path w="1009" h="1013" extrusionOk="0">
                  <a:moveTo>
                    <a:pt x="621" y="366"/>
                  </a:moveTo>
                  <a:lnTo>
                    <a:pt x="638" y="371"/>
                  </a:lnTo>
                  <a:cubicBezTo>
                    <a:pt x="632" y="371"/>
                    <a:pt x="627" y="370"/>
                    <a:pt x="624" y="367"/>
                  </a:cubicBezTo>
                  <a:lnTo>
                    <a:pt x="624" y="367"/>
                  </a:lnTo>
                  <a:cubicBezTo>
                    <a:pt x="623" y="367"/>
                    <a:pt x="622" y="366"/>
                    <a:pt x="621" y="366"/>
                  </a:cubicBezTo>
                  <a:close/>
                  <a:moveTo>
                    <a:pt x="639" y="372"/>
                  </a:moveTo>
                  <a:lnTo>
                    <a:pt x="650" y="383"/>
                  </a:lnTo>
                  <a:lnTo>
                    <a:pt x="651" y="386"/>
                  </a:lnTo>
                  <a:lnTo>
                    <a:pt x="651" y="386"/>
                  </a:lnTo>
                  <a:cubicBezTo>
                    <a:pt x="647" y="383"/>
                    <a:pt x="644" y="381"/>
                    <a:pt x="640" y="378"/>
                  </a:cubicBezTo>
                  <a:lnTo>
                    <a:pt x="640" y="378"/>
                  </a:lnTo>
                  <a:cubicBezTo>
                    <a:pt x="640" y="377"/>
                    <a:pt x="639" y="374"/>
                    <a:pt x="639" y="372"/>
                  </a:cubicBezTo>
                  <a:close/>
                  <a:moveTo>
                    <a:pt x="641" y="382"/>
                  </a:moveTo>
                  <a:lnTo>
                    <a:pt x="652" y="389"/>
                  </a:lnTo>
                  <a:lnTo>
                    <a:pt x="654" y="394"/>
                  </a:lnTo>
                  <a:lnTo>
                    <a:pt x="654" y="394"/>
                  </a:lnTo>
                  <a:cubicBezTo>
                    <a:pt x="647" y="392"/>
                    <a:pt x="644" y="388"/>
                    <a:pt x="641" y="382"/>
                  </a:cubicBezTo>
                  <a:close/>
                  <a:moveTo>
                    <a:pt x="552" y="408"/>
                  </a:moveTo>
                  <a:lnTo>
                    <a:pt x="564" y="412"/>
                  </a:lnTo>
                  <a:lnTo>
                    <a:pt x="564" y="412"/>
                  </a:lnTo>
                  <a:lnTo>
                    <a:pt x="576" y="420"/>
                  </a:lnTo>
                  <a:lnTo>
                    <a:pt x="576" y="420"/>
                  </a:lnTo>
                  <a:cubicBezTo>
                    <a:pt x="566" y="420"/>
                    <a:pt x="561" y="417"/>
                    <a:pt x="552" y="408"/>
                  </a:cubicBezTo>
                  <a:close/>
                  <a:moveTo>
                    <a:pt x="582" y="418"/>
                  </a:moveTo>
                  <a:lnTo>
                    <a:pt x="588" y="420"/>
                  </a:lnTo>
                  <a:cubicBezTo>
                    <a:pt x="587" y="420"/>
                    <a:pt x="585" y="420"/>
                    <a:pt x="583" y="420"/>
                  </a:cubicBezTo>
                  <a:lnTo>
                    <a:pt x="583" y="420"/>
                  </a:lnTo>
                  <a:cubicBezTo>
                    <a:pt x="583" y="420"/>
                    <a:pt x="582" y="419"/>
                    <a:pt x="582" y="418"/>
                  </a:cubicBezTo>
                  <a:close/>
                  <a:moveTo>
                    <a:pt x="588" y="420"/>
                  </a:moveTo>
                  <a:lnTo>
                    <a:pt x="592" y="431"/>
                  </a:lnTo>
                  <a:lnTo>
                    <a:pt x="592" y="431"/>
                  </a:lnTo>
                  <a:lnTo>
                    <a:pt x="613" y="445"/>
                  </a:lnTo>
                  <a:lnTo>
                    <a:pt x="593" y="435"/>
                  </a:lnTo>
                  <a:lnTo>
                    <a:pt x="593" y="435"/>
                  </a:lnTo>
                  <a:lnTo>
                    <a:pt x="594" y="438"/>
                  </a:lnTo>
                  <a:lnTo>
                    <a:pt x="594" y="438"/>
                  </a:lnTo>
                  <a:cubicBezTo>
                    <a:pt x="594" y="437"/>
                    <a:pt x="593" y="437"/>
                    <a:pt x="593" y="436"/>
                  </a:cubicBezTo>
                  <a:lnTo>
                    <a:pt x="593" y="436"/>
                  </a:lnTo>
                  <a:cubicBezTo>
                    <a:pt x="593" y="436"/>
                    <a:pt x="592" y="435"/>
                    <a:pt x="592" y="435"/>
                  </a:cubicBezTo>
                  <a:lnTo>
                    <a:pt x="592" y="435"/>
                  </a:lnTo>
                  <a:lnTo>
                    <a:pt x="593" y="435"/>
                  </a:lnTo>
                  <a:lnTo>
                    <a:pt x="593" y="435"/>
                  </a:lnTo>
                  <a:lnTo>
                    <a:pt x="592" y="431"/>
                  </a:lnTo>
                  <a:lnTo>
                    <a:pt x="592" y="431"/>
                  </a:lnTo>
                  <a:lnTo>
                    <a:pt x="590" y="430"/>
                  </a:lnTo>
                  <a:lnTo>
                    <a:pt x="590" y="430"/>
                  </a:lnTo>
                  <a:cubicBezTo>
                    <a:pt x="590" y="431"/>
                    <a:pt x="590" y="432"/>
                    <a:pt x="591" y="433"/>
                  </a:cubicBezTo>
                  <a:lnTo>
                    <a:pt x="591" y="433"/>
                  </a:lnTo>
                  <a:cubicBezTo>
                    <a:pt x="591" y="433"/>
                    <a:pt x="592" y="434"/>
                    <a:pt x="592" y="435"/>
                  </a:cubicBezTo>
                  <a:lnTo>
                    <a:pt x="592" y="435"/>
                  </a:lnTo>
                  <a:lnTo>
                    <a:pt x="592" y="435"/>
                  </a:lnTo>
                  <a:lnTo>
                    <a:pt x="592" y="435"/>
                  </a:lnTo>
                  <a:cubicBezTo>
                    <a:pt x="592" y="434"/>
                    <a:pt x="591" y="433"/>
                    <a:pt x="591" y="433"/>
                  </a:cubicBezTo>
                  <a:lnTo>
                    <a:pt x="591" y="433"/>
                  </a:lnTo>
                  <a:cubicBezTo>
                    <a:pt x="590" y="431"/>
                    <a:pt x="589" y="430"/>
                    <a:pt x="589" y="429"/>
                  </a:cubicBezTo>
                  <a:lnTo>
                    <a:pt x="589" y="429"/>
                  </a:lnTo>
                  <a:lnTo>
                    <a:pt x="590" y="430"/>
                  </a:lnTo>
                  <a:lnTo>
                    <a:pt x="590" y="430"/>
                  </a:lnTo>
                  <a:cubicBezTo>
                    <a:pt x="589" y="427"/>
                    <a:pt x="588" y="424"/>
                    <a:pt x="588" y="420"/>
                  </a:cubicBezTo>
                  <a:close/>
                  <a:moveTo>
                    <a:pt x="366" y="1"/>
                  </a:moveTo>
                  <a:lnTo>
                    <a:pt x="292" y="38"/>
                  </a:lnTo>
                  <a:lnTo>
                    <a:pt x="292" y="38"/>
                  </a:lnTo>
                  <a:lnTo>
                    <a:pt x="243" y="50"/>
                  </a:lnTo>
                  <a:lnTo>
                    <a:pt x="218" y="75"/>
                  </a:lnTo>
                  <a:cubicBezTo>
                    <a:pt x="169" y="99"/>
                    <a:pt x="119" y="149"/>
                    <a:pt x="70" y="223"/>
                  </a:cubicBezTo>
                  <a:cubicBezTo>
                    <a:pt x="70" y="223"/>
                    <a:pt x="70" y="223"/>
                    <a:pt x="70" y="248"/>
                  </a:cubicBezTo>
                  <a:cubicBezTo>
                    <a:pt x="70" y="272"/>
                    <a:pt x="45" y="297"/>
                    <a:pt x="45" y="346"/>
                  </a:cubicBezTo>
                  <a:cubicBezTo>
                    <a:pt x="21" y="394"/>
                    <a:pt x="21" y="419"/>
                    <a:pt x="43" y="466"/>
                  </a:cubicBezTo>
                  <a:lnTo>
                    <a:pt x="43" y="466"/>
                  </a:lnTo>
                  <a:cubicBezTo>
                    <a:pt x="13" y="526"/>
                    <a:pt x="1" y="589"/>
                    <a:pt x="21" y="667"/>
                  </a:cubicBezTo>
                  <a:cubicBezTo>
                    <a:pt x="21" y="692"/>
                    <a:pt x="45" y="717"/>
                    <a:pt x="45" y="766"/>
                  </a:cubicBezTo>
                  <a:cubicBezTo>
                    <a:pt x="70" y="791"/>
                    <a:pt x="95" y="815"/>
                    <a:pt x="119" y="865"/>
                  </a:cubicBezTo>
                  <a:lnTo>
                    <a:pt x="144" y="890"/>
                  </a:lnTo>
                  <a:cubicBezTo>
                    <a:pt x="169" y="914"/>
                    <a:pt x="218" y="914"/>
                    <a:pt x="243" y="939"/>
                  </a:cubicBezTo>
                  <a:lnTo>
                    <a:pt x="267" y="964"/>
                  </a:lnTo>
                  <a:cubicBezTo>
                    <a:pt x="292" y="988"/>
                    <a:pt x="342" y="988"/>
                    <a:pt x="366" y="1013"/>
                  </a:cubicBezTo>
                  <a:lnTo>
                    <a:pt x="638" y="1013"/>
                  </a:lnTo>
                  <a:cubicBezTo>
                    <a:pt x="687" y="988"/>
                    <a:pt x="712" y="988"/>
                    <a:pt x="737" y="964"/>
                  </a:cubicBezTo>
                  <a:lnTo>
                    <a:pt x="786" y="939"/>
                  </a:lnTo>
                  <a:lnTo>
                    <a:pt x="860" y="890"/>
                  </a:lnTo>
                  <a:lnTo>
                    <a:pt x="885" y="840"/>
                  </a:lnTo>
                  <a:cubicBezTo>
                    <a:pt x="909" y="815"/>
                    <a:pt x="934" y="791"/>
                    <a:pt x="959" y="766"/>
                  </a:cubicBezTo>
                  <a:cubicBezTo>
                    <a:pt x="983" y="717"/>
                    <a:pt x="983" y="692"/>
                    <a:pt x="1008" y="667"/>
                  </a:cubicBezTo>
                  <a:cubicBezTo>
                    <a:pt x="1008" y="643"/>
                    <a:pt x="1008" y="643"/>
                    <a:pt x="1008" y="618"/>
                  </a:cubicBezTo>
                  <a:cubicBezTo>
                    <a:pt x="1008" y="593"/>
                    <a:pt x="1008" y="544"/>
                    <a:pt x="1008" y="519"/>
                  </a:cubicBezTo>
                  <a:cubicBezTo>
                    <a:pt x="1008" y="470"/>
                    <a:pt x="1008" y="445"/>
                    <a:pt x="1008" y="396"/>
                  </a:cubicBezTo>
                  <a:cubicBezTo>
                    <a:pt x="1008" y="346"/>
                    <a:pt x="983" y="322"/>
                    <a:pt x="959" y="272"/>
                  </a:cubicBezTo>
                  <a:cubicBezTo>
                    <a:pt x="948" y="257"/>
                    <a:pt x="938" y="241"/>
                    <a:pt x="927" y="225"/>
                  </a:cubicBezTo>
                  <a:lnTo>
                    <a:pt x="927" y="225"/>
                  </a:lnTo>
                  <a:cubicBezTo>
                    <a:pt x="911" y="197"/>
                    <a:pt x="895" y="170"/>
                    <a:pt x="885" y="149"/>
                  </a:cubicBezTo>
                  <a:cubicBezTo>
                    <a:pt x="860" y="149"/>
                    <a:pt x="835" y="124"/>
                    <a:pt x="811" y="99"/>
                  </a:cubicBezTo>
                  <a:cubicBezTo>
                    <a:pt x="811" y="99"/>
                    <a:pt x="786" y="75"/>
                    <a:pt x="761" y="75"/>
                  </a:cubicBezTo>
                  <a:cubicBezTo>
                    <a:pt x="746" y="59"/>
                    <a:pt x="721" y="54"/>
                    <a:pt x="698" y="45"/>
                  </a:cubicBezTo>
                  <a:lnTo>
                    <a:pt x="698" y="45"/>
                  </a:lnTo>
                  <a:cubicBezTo>
                    <a:pt x="687" y="39"/>
                    <a:pt x="676" y="32"/>
                    <a:pt x="662" y="25"/>
                  </a:cubicBezTo>
                  <a:cubicBezTo>
                    <a:pt x="613" y="25"/>
                    <a:pt x="588" y="1"/>
                    <a:pt x="53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5232675" y="4013375"/>
              <a:ext cx="31500" cy="23325"/>
            </a:xfrm>
            <a:custGeom>
              <a:avLst/>
              <a:gdLst/>
              <a:ahLst/>
              <a:cxnLst/>
              <a:rect l="l" t="t" r="r" b="b"/>
              <a:pathLst>
                <a:path w="1260" h="933" extrusionOk="0">
                  <a:moveTo>
                    <a:pt x="593" y="0"/>
                  </a:moveTo>
                  <a:cubicBezTo>
                    <a:pt x="484" y="0"/>
                    <a:pt x="375" y="27"/>
                    <a:pt x="266" y="71"/>
                  </a:cubicBezTo>
                  <a:lnTo>
                    <a:pt x="266" y="71"/>
                  </a:lnTo>
                  <a:cubicBezTo>
                    <a:pt x="260" y="72"/>
                    <a:pt x="254" y="73"/>
                    <a:pt x="248" y="74"/>
                  </a:cubicBezTo>
                  <a:cubicBezTo>
                    <a:pt x="166" y="95"/>
                    <a:pt x="101" y="132"/>
                    <a:pt x="67" y="201"/>
                  </a:cubicBezTo>
                  <a:lnTo>
                    <a:pt x="67" y="201"/>
                  </a:lnTo>
                  <a:cubicBezTo>
                    <a:pt x="29" y="250"/>
                    <a:pt x="1" y="310"/>
                    <a:pt x="1" y="371"/>
                  </a:cubicBezTo>
                  <a:cubicBezTo>
                    <a:pt x="1" y="473"/>
                    <a:pt x="51" y="558"/>
                    <a:pt x="111" y="612"/>
                  </a:cubicBezTo>
                  <a:lnTo>
                    <a:pt x="111" y="612"/>
                  </a:lnTo>
                  <a:cubicBezTo>
                    <a:pt x="114" y="631"/>
                    <a:pt x="118" y="649"/>
                    <a:pt x="124" y="667"/>
                  </a:cubicBezTo>
                  <a:cubicBezTo>
                    <a:pt x="149" y="741"/>
                    <a:pt x="198" y="815"/>
                    <a:pt x="272" y="865"/>
                  </a:cubicBezTo>
                  <a:cubicBezTo>
                    <a:pt x="301" y="893"/>
                    <a:pt x="347" y="905"/>
                    <a:pt x="395" y="905"/>
                  </a:cubicBezTo>
                  <a:cubicBezTo>
                    <a:pt x="429" y="905"/>
                    <a:pt x="464" y="899"/>
                    <a:pt x="495" y="889"/>
                  </a:cubicBezTo>
                  <a:lnTo>
                    <a:pt x="519" y="914"/>
                  </a:lnTo>
                  <a:cubicBezTo>
                    <a:pt x="581" y="926"/>
                    <a:pt x="649" y="932"/>
                    <a:pt x="717" y="932"/>
                  </a:cubicBezTo>
                  <a:cubicBezTo>
                    <a:pt x="785" y="932"/>
                    <a:pt x="853" y="926"/>
                    <a:pt x="914" y="914"/>
                  </a:cubicBezTo>
                  <a:cubicBezTo>
                    <a:pt x="988" y="889"/>
                    <a:pt x="1062" y="865"/>
                    <a:pt x="1112" y="790"/>
                  </a:cubicBezTo>
                  <a:cubicBezTo>
                    <a:pt x="1186" y="741"/>
                    <a:pt x="1235" y="667"/>
                    <a:pt x="1260" y="593"/>
                  </a:cubicBezTo>
                  <a:cubicBezTo>
                    <a:pt x="1260" y="568"/>
                    <a:pt x="1260" y="519"/>
                    <a:pt x="1260" y="494"/>
                  </a:cubicBezTo>
                  <a:cubicBezTo>
                    <a:pt x="1260" y="445"/>
                    <a:pt x="1260" y="420"/>
                    <a:pt x="1260" y="371"/>
                  </a:cubicBezTo>
                  <a:cubicBezTo>
                    <a:pt x="1235" y="321"/>
                    <a:pt x="1210" y="247"/>
                    <a:pt x="1161" y="198"/>
                  </a:cubicBezTo>
                  <a:cubicBezTo>
                    <a:pt x="1136" y="173"/>
                    <a:pt x="1087" y="149"/>
                    <a:pt x="1062" y="124"/>
                  </a:cubicBezTo>
                  <a:cubicBezTo>
                    <a:pt x="1041" y="115"/>
                    <a:pt x="1019" y="108"/>
                    <a:pt x="996" y="100"/>
                  </a:cubicBezTo>
                  <a:lnTo>
                    <a:pt x="996" y="100"/>
                  </a:lnTo>
                  <a:cubicBezTo>
                    <a:pt x="882" y="40"/>
                    <a:pt x="747" y="0"/>
                    <a:pt x="5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5161700" y="4031275"/>
              <a:ext cx="30875" cy="25725"/>
            </a:xfrm>
            <a:custGeom>
              <a:avLst/>
              <a:gdLst/>
              <a:ahLst/>
              <a:cxnLst/>
              <a:rect l="l" t="t" r="r" b="b"/>
              <a:pathLst>
                <a:path w="1235" h="1029" extrusionOk="0">
                  <a:moveTo>
                    <a:pt x="568" y="0"/>
                  </a:moveTo>
                  <a:cubicBezTo>
                    <a:pt x="517" y="0"/>
                    <a:pt x="468" y="9"/>
                    <a:pt x="422" y="25"/>
                  </a:cubicBezTo>
                  <a:lnTo>
                    <a:pt x="422" y="25"/>
                  </a:lnTo>
                  <a:cubicBezTo>
                    <a:pt x="421" y="25"/>
                    <a:pt x="421" y="25"/>
                    <a:pt x="420" y="25"/>
                  </a:cubicBezTo>
                  <a:cubicBezTo>
                    <a:pt x="411" y="28"/>
                    <a:pt x="403" y="32"/>
                    <a:pt x="394" y="36"/>
                  </a:cubicBezTo>
                  <a:lnTo>
                    <a:pt x="394" y="36"/>
                  </a:lnTo>
                  <a:cubicBezTo>
                    <a:pt x="393" y="36"/>
                    <a:pt x="392" y="37"/>
                    <a:pt x="391" y="37"/>
                  </a:cubicBezTo>
                  <a:lnTo>
                    <a:pt x="391" y="37"/>
                  </a:lnTo>
                  <a:cubicBezTo>
                    <a:pt x="377" y="35"/>
                    <a:pt x="362" y="34"/>
                    <a:pt x="347" y="34"/>
                  </a:cubicBezTo>
                  <a:cubicBezTo>
                    <a:pt x="313" y="34"/>
                    <a:pt x="278" y="40"/>
                    <a:pt x="247" y="50"/>
                  </a:cubicBezTo>
                  <a:cubicBezTo>
                    <a:pt x="173" y="50"/>
                    <a:pt x="99" y="99"/>
                    <a:pt x="75" y="173"/>
                  </a:cubicBezTo>
                  <a:cubicBezTo>
                    <a:pt x="25" y="247"/>
                    <a:pt x="1" y="346"/>
                    <a:pt x="25" y="420"/>
                  </a:cubicBezTo>
                  <a:lnTo>
                    <a:pt x="75" y="494"/>
                  </a:lnTo>
                  <a:cubicBezTo>
                    <a:pt x="78" y="501"/>
                    <a:pt x="82" y="508"/>
                    <a:pt x="86" y="515"/>
                  </a:cubicBezTo>
                  <a:lnTo>
                    <a:pt x="86" y="515"/>
                  </a:lnTo>
                  <a:cubicBezTo>
                    <a:pt x="89" y="532"/>
                    <a:pt x="93" y="550"/>
                    <a:pt x="99" y="568"/>
                  </a:cubicBezTo>
                  <a:cubicBezTo>
                    <a:pt x="124" y="642"/>
                    <a:pt x="149" y="716"/>
                    <a:pt x="223" y="790"/>
                  </a:cubicBezTo>
                  <a:cubicBezTo>
                    <a:pt x="239" y="806"/>
                    <a:pt x="254" y="822"/>
                    <a:pt x="270" y="838"/>
                  </a:cubicBezTo>
                  <a:lnTo>
                    <a:pt x="270" y="838"/>
                  </a:lnTo>
                  <a:cubicBezTo>
                    <a:pt x="333" y="920"/>
                    <a:pt x="417" y="984"/>
                    <a:pt x="519" y="1013"/>
                  </a:cubicBezTo>
                  <a:cubicBezTo>
                    <a:pt x="560" y="1023"/>
                    <a:pt x="597" y="1029"/>
                    <a:pt x="631" y="1029"/>
                  </a:cubicBezTo>
                  <a:cubicBezTo>
                    <a:pt x="679" y="1029"/>
                    <a:pt x="722" y="1017"/>
                    <a:pt x="766" y="988"/>
                  </a:cubicBezTo>
                  <a:cubicBezTo>
                    <a:pt x="802" y="964"/>
                    <a:pt x="833" y="939"/>
                    <a:pt x="858" y="912"/>
                  </a:cubicBezTo>
                  <a:lnTo>
                    <a:pt x="858" y="912"/>
                  </a:lnTo>
                  <a:cubicBezTo>
                    <a:pt x="860" y="912"/>
                    <a:pt x="862" y="913"/>
                    <a:pt x="865" y="914"/>
                  </a:cubicBezTo>
                  <a:lnTo>
                    <a:pt x="1013" y="914"/>
                  </a:lnTo>
                  <a:cubicBezTo>
                    <a:pt x="1087" y="889"/>
                    <a:pt x="1136" y="865"/>
                    <a:pt x="1186" y="815"/>
                  </a:cubicBezTo>
                  <a:cubicBezTo>
                    <a:pt x="1210" y="766"/>
                    <a:pt x="1235" y="716"/>
                    <a:pt x="1235" y="667"/>
                  </a:cubicBezTo>
                  <a:cubicBezTo>
                    <a:pt x="1235" y="642"/>
                    <a:pt x="1235" y="593"/>
                    <a:pt x="1235" y="568"/>
                  </a:cubicBezTo>
                  <a:cubicBezTo>
                    <a:pt x="1235" y="544"/>
                    <a:pt x="1235" y="494"/>
                    <a:pt x="1210" y="469"/>
                  </a:cubicBezTo>
                  <a:cubicBezTo>
                    <a:pt x="1161" y="346"/>
                    <a:pt x="1087" y="247"/>
                    <a:pt x="1013" y="149"/>
                  </a:cubicBezTo>
                  <a:cubicBezTo>
                    <a:pt x="939" y="99"/>
                    <a:pt x="865" y="25"/>
                    <a:pt x="76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5202425" y="4128175"/>
              <a:ext cx="26575" cy="29075"/>
            </a:xfrm>
            <a:custGeom>
              <a:avLst/>
              <a:gdLst/>
              <a:ahLst/>
              <a:cxnLst/>
              <a:rect l="l" t="t" r="r" b="b"/>
              <a:pathLst>
                <a:path w="1063" h="1163" extrusionOk="0">
                  <a:moveTo>
                    <a:pt x="445" y="1"/>
                  </a:moveTo>
                  <a:cubicBezTo>
                    <a:pt x="396" y="25"/>
                    <a:pt x="347" y="25"/>
                    <a:pt x="297" y="50"/>
                  </a:cubicBezTo>
                  <a:cubicBezTo>
                    <a:pt x="279" y="59"/>
                    <a:pt x="263" y="70"/>
                    <a:pt x="248" y="84"/>
                  </a:cubicBezTo>
                  <a:lnTo>
                    <a:pt x="248" y="84"/>
                  </a:lnTo>
                  <a:cubicBezTo>
                    <a:pt x="192" y="102"/>
                    <a:pt x="139" y="134"/>
                    <a:pt x="100" y="173"/>
                  </a:cubicBezTo>
                  <a:cubicBezTo>
                    <a:pt x="50" y="198"/>
                    <a:pt x="26" y="247"/>
                    <a:pt x="26" y="297"/>
                  </a:cubicBezTo>
                  <a:cubicBezTo>
                    <a:pt x="1" y="346"/>
                    <a:pt x="1" y="420"/>
                    <a:pt x="26" y="470"/>
                  </a:cubicBezTo>
                  <a:cubicBezTo>
                    <a:pt x="26" y="519"/>
                    <a:pt x="50" y="593"/>
                    <a:pt x="75" y="642"/>
                  </a:cubicBezTo>
                  <a:cubicBezTo>
                    <a:pt x="99" y="691"/>
                    <a:pt x="148" y="740"/>
                    <a:pt x="197" y="789"/>
                  </a:cubicBezTo>
                  <a:lnTo>
                    <a:pt x="197" y="789"/>
                  </a:lnTo>
                  <a:cubicBezTo>
                    <a:pt x="203" y="806"/>
                    <a:pt x="212" y="823"/>
                    <a:pt x="223" y="840"/>
                  </a:cubicBezTo>
                  <a:cubicBezTo>
                    <a:pt x="225" y="843"/>
                    <a:pt x="227" y="846"/>
                    <a:pt x="229" y="849"/>
                  </a:cubicBezTo>
                  <a:lnTo>
                    <a:pt x="229" y="849"/>
                  </a:lnTo>
                  <a:cubicBezTo>
                    <a:pt x="254" y="908"/>
                    <a:pt x="285" y="963"/>
                    <a:pt x="322" y="1013"/>
                  </a:cubicBezTo>
                  <a:cubicBezTo>
                    <a:pt x="370" y="1108"/>
                    <a:pt x="459" y="1163"/>
                    <a:pt x="556" y="1163"/>
                  </a:cubicBezTo>
                  <a:cubicBezTo>
                    <a:pt x="597" y="1163"/>
                    <a:pt x="640" y="1153"/>
                    <a:pt x="682" y="1132"/>
                  </a:cubicBezTo>
                  <a:lnTo>
                    <a:pt x="682" y="1132"/>
                  </a:lnTo>
                  <a:cubicBezTo>
                    <a:pt x="709" y="1135"/>
                    <a:pt x="737" y="1136"/>
                    <a:pt x="766" y="1136"/>
                  </a:cubicBezTo>
                  <a:cubicBezTo>
                    <a:pt x="840" y="1136"/>
                    <a:pt x="939" y="1112"/>
                    <a:pt x="989" y="1037"/>
                  </a:cubicBezTo>
                  <a:cubicBezTo>
                    <a:pt x="1013" y="988"/>
                    <a:pt x="1038" y="963"/>
                    <a:pt x="1063" y="914"/>
                  </a:cubicBezTo>
                  <a:cubicBezTo>
                    <a:pt x="1063" y="865"/>
                    <a:pt x="1063" y="815"/>
                    <a:pt x="1063" y="766"/>
                  </a:cubicBezTo>
                  <a:cubicBezTo>
                    <a:pt x="1048" y="707"/>
                    <a:pt x="1033" y="657"/>
                    <a:pt x="1013" y="610"/>
                  </a:cubicBezTo>
                  <a:lnTo>
                    <a:pt x="1013" y="610"/>
                  </a:lnTo>
                  <a:cubicBezTo>
                    <a:pt x="1013" y="563"/>
                    <a:pt x="1013" y="517"/>
                    <a:pt x="1013" y="470"/>
                  </a:cubicBezTo>
                  <a:cubicBezTo>
                    <a:pt x="989" y="445"/>
                    <a:pt x="989" y="420"/>
                    <a:pt x="989" y="396"/>
                  </a:cubicBezTo>
                  <a:cubicBezTo>
                    <a:pt x="964" y="371"/>
                    <a:pt x="964" y="346"/>
                    <a:pt x="939" y="322"/>
                  </a:cubicBezTo>
                  <a:cubicBezTo>
                    <a:pt x="890" y="247"/>
                    <a:pt x="816" y="173"/>
                    <a:pt x="742" y="124"/>
                  </a:cubicBezTo>
                  <a:cubicBezTo>
                    <a:pt x="692" y="99"/>
                    <a:pt x="643" y="75"/>
                    <a:pt x="618" y="50"/>
                  </a:cubicBezTo>
                  <a:cubicBezTo>
                    <a:pt x="569" y="25"/>
                    <a:pt x="519" y="25"/>
                    <a:pt x="44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4"/>
            <p:cNvSpPr/>
            <p:nvPr/>
          </p:nvSpPr>
          <p:spPr>
            <a:xfrm>
              <a:off x="5083325" y="4202250"/>
              <a:ext cx="25925" cy="27650"/>
            </a:xfrm>
            <a:custGeom>
              <a:avLst/>
              <a:gdLst/>
              <a:ahLst/>
              <a:cxnLst/>
              <a:rect l="l" t="t" r="r" b="b"/>
              <a:pathLst>
                <a:path w="1037" h="1106" extrusionOk="0">
                  <a:moveTo>
                    <a:pt x="494" y="0"/>
                  </a:moveTo>
                  <a:cubicBezTo>
                    <a:pt x="469" y="0"/>
                    <a:pt x="444" y="25"/>
                    <a:pt x="420" y="25"/>
                  </a:cubicBezTo>
                  <a:cubicBezTo>
                    <a:pt x="398" y="47"/>
                    <a:pt x="356" y="69"/>
                    <a:pt x="330" y="91"/>
                  </a:cubicBezTo>
                  <a:lnTo>
                    <a:pt x="330" y="91"/>
                  </a:lnTo>
                  <a:cubicBezTo>
                    <a:pt x="317" y="90"/>
                    <a:pt x="304" y="89"/>
                    <a:pt x="292" y="89"/>
                  </a:cubicBezTo>
                  <a:cubicBezTo>
                    <a:pt x="268" y="89"/>
                    <a:pt x="244" y="92"/>
                    <a:pt x="222" y="99"/>
                  </a:cubicBezTo>
                  <a:cubicBezTo>
                    <a:pt x="148" y="124"/>
                    <a:pt x="74" y="173"/>
                    <a:pt x="49" y="247"/>
                  </a:cubicBezTo>
                  <a:cubicBezTo>
                    <a:pt x="0" y="321"/>
                    <a:pt x="0" y="395"/>
                    <a:pt x="0" y="469"/>
                  </a:cubicBezTo>
                  <a:lnTo>
                    <a:pt x="25" y="469"/>
                  </a:lnTo>
                  <a:cubicBezTo>
                    <a:pt x="25" y="543"/>
                    <a:pt x="49" y="617"/>
                    <a:pt x="99" y="692"/>
                  </a:cubicBezTo>
                  <a:cubicBezTo>
                    <a:pt x="99" y="700"/>
                    <a:pt x="99" y="709"/>
                    <a:pt x="99" y="716"/>
                  </a:cubicBezTo>
                  <a:cubicBezTo>
                    <a:pt x="99" y="766"/>
                    <a:pt x="123" y="815"/>
                    <a:pt x="148" y="864"/>
                  </a:cubicBezTo>
                  <a:cubicBezTo>
                    <a:pt x="173" y="914"/>
                    <a:pt x="198" y="938"/>
                    <a:pt x="222" y="963"/>
                  </a:cubicBezTo>
                  <a:cubicBezTo>
                    <a:pt x="247" y="988"/>
                    <a:pt x="272" y="1037"/>
                    <a:pt x="321" y="1037"/>
                  </a:cubicBezTo>
                  <a:cubicBezTo>
                    <a:pt x="346" y="1062"/>
                    <a:pt x="346" y="1062"/>
                    <a:pt x="370" y="1087"/>
                  </a:cubicBezTo>
                  <a:lnTo>
                    <a:pt x="444" y="1087"/>
                  </a:lnTo>
                  <a:cubicBezTo>
                    <a:pt x="469" y="1099"/>
                    <a:pt x="500" y="1105"/>
                    <a:pt x="534" y="1105"/>
                  </a:cubicBezTo>
                  <a:cubicBezTo>
                    <a:pt x="568" y="1105"/>
                    <a:pt x="605" y="1099"/>
                    <a:pt x="642" y="1087"/>
                  </a:cubicBezTo>
                  <a:cubicBezTo>
                    <a:pt x="651" y="1084"/>
                    <a:pt x="659" y="1082"/>
                    <a:pt x="667" y="1079"/>
                  </a:cubicBezTo>
                  <a:lnTo>
                    <a:pt x="667" y="1079"/>
                  </a:lnTo>
                  <a:cubicBezTo>
                    <a:pt x="689" y="1083"/>
                    <a:pt x="713" y="1087"/>
                    <a:pt x="741" y="1087"/>
                  </a:cubicBezTo>
                  <a:lnTo>
                    <a:pt x="815" y="1087"/>
                  </a:lnTo>
                  <a:cubicBezTo>
                    <a:pt x="839" y="1062"/>
                    <a:pt x="889" y="1062"/>
                    <a:pt x="914" y="1012"/>
                  </a:cubicBezTo>
                  <a:cubicBezTo>
                    <a:pt x="938" y="1012"/>
                    <a:pt x="963" y="988"/>
                    <a:pt x="963" y="963"/>
                  </a:cubicBezTo>
                  <a:cubicBezTo>
                    <a:pt x="988" y="938"/>
                    <a:pt x="1012" y="914"/>
                    <a:pt x="1037" y="864"/>
                  </a:cubicBezTo>
                  <a:cubicBezTo>
                    <a:pt x="1037" y="840"/>
                    <a:pt x="1037" y="815"/>
                    <a:pt x="1037" y="790"/>
                  </a:cubicBezTo>
                  <a:cubicBezTo>
                    <a:pt x="1037" y="741"/>
                    <a:pt x="1037" y="716"/>
                    <a:pt x="1037" y="692"/>
                  </a:cubicBezTo>
                  <a:cubicBezTo>
                    <a:pt x="1012" y="617"/>
                    <a:pt x="988" y="519"/>
                    <a:pt x="963" y="445"/>
                  </a:cubicBezTo>
                  <a:cubicBezTo>
                    <a:pt x="962" y="444"/>
                    <a:pt x="961" y="443"/>
                    <a:pt x="960" y="442"/>
                  </a:cubicBezTo>
                  <a:lnTo>
                    <a:pt x="960" y="442"/>
                  </a:lnTo>
                  <a:cubicBezTo>
                    <a:pt x="953" y="367"/>
                    <a:pt x="929" y="303"/>
                    <a:pt x="889" y="222"/>
                  </a:cubicBezTo>
                  <a:cubicBezTo>
                    <a:pt x="839" y="148"/>
                    <a:pt x="765" y="74"/>
                    <a:pt x="691" y="50"/>
                  </a:cubicBezTo>
                  <a:lnTo>
                    <a:pt x="617" y="0"/>
                  </a:ln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4"/>
            <p:cNvSpPr/>
            <p:nvPr/>
          </p:nvSpPr>
          <p:spPr>
            <a:xfrm>
              <a:off x="5104925" y="4110275"/>
              <a:ext cx="25325" cy="24725"/>
            </a:xfrm>
            <a:custGeom>
              <a:avLst/>
              <a:gdLst/>
              <a:ahLst/>
              <a:cxnLst/>
              <a:rect l="l" t="t" r="r" b="b"/>
              <a:pathLst>
                <a:path w="1013" h="989" extrusionOk="0">
                  <a:moveTo>
                    <a:pt x="445" y="575"/>
                  </a:moveTo>
                  <a:cubicBezTo>
                    <a:pt x="445" y="575"/>
                    <a:pt x="446" y="575"/>
                    <a:pt x="447" y="575"/>
                  </a:cubicBezTo>
                  <a:lnTo>
                    <a:pt x="447" y="575"/>
                  </a:lnTo>
                  <a:lnTo>
                    <a:pt x="434" y="584"/>
                  </a:lnTo>
                  <a:lnTo>
                    <a:pt x="434" y="584"/>
                  </a:lnTo>
                  <a:cubicBezTo>
                    <a:pt x="434" y="584"/>
                    <a:pt x="433" y="584"/>
                    <a:pt x="433" y="583"/>
                  </a:cubicBezTo>
                  <a:lnTo>
                    <a:pt x="433" y="583"/>
                  </a:lnTo>
                  <a:lnTo>
                    <a:pt x="433" y="584"/>
                  </a:lnTo>
                  <a:lnTo>
                    <a:pt x="433" y="584"/>
                  </a:lnTo>
                  <a:lnTo>
                    <a:pt x="434" y="584"/>
                  </a:lnTo>
                  <a:lnTo>
                    <a:pt x="434" y="584"/>
                  </a:lnTo>
                  <a:cubicBezTo>
                    <a:pt x="437" y="586"/>
                    <a:pt x="441" y="589"/>
                    <a:pt x="445" y="593"/>
                  </a:cubicBezTo>
                  <a:lnTo>
                    <a:pt x="436" y="593"/>
                  </a:lnTo>
                  <a:lnTo>
                    <a:pt x="433" y="584"/>
                  </a:lnTo>
                  <a:lnTo>
                    <a:pt x="433" y="584"/>
                  </a:lnTo>
                  <a:lnTo>
                    <a:pt x="420" y="593"/>
                  </a:lnTo>
                  <a:cubicBezTo>
                    <a:pt x="424" y="589"/>
                    <a:pt x="428" y="585"/>
                    <a:pt x="431" y="582"/>
                  </a:cubicBezTo>
                  <a:lnTo>
                    <a:pt x="431" y="582"/>
                  </a:lnTo>
                  <a:cubicBezTo>
                    <a:pt x="432" y="582"/>
                    <a:pt x="432" y="583"/>
                    <a:pt x="433" y="583"/>
                  </a:cubicBezTo>
                  <a:lnTo>
                    <a:pt x="433" y="583"/>
                  </a:lnTo>
                  <a:lnTo>
                    <a:pt x="432" y="581"/>
                  </a:lnTo>
                  <a:lnTo>
                    <a:pt x="432" y="581"/>
                  </a:lnTo>
                  <a:cubicBezTo>
                    <a:pt x="437" y="577"/>
                    <a:pt x="441" y="575"/>
                    <a:pt x="445" y="575"/>
                  </a:cubicBezTo>
                  <a:close/>
                  <a:moveTo>
                    <a:pt x="272" y="1"/>
                  </a:moveTo>
                  <a:cubicBezTo>
                    <a:pt x="222" y="1"/>
                    <a:pt x="198" y="25"/>
                    <a:pt x="173" y="50"/>
                  </a:cubicBezTo>
                  <a:lnTo>
                    <a:pt x="99" y="99"/>
                  </a:lnTo>
                  <a:cubicBezTo>
                    <a:pt x="74" y="124"/>
                    <a:pt x="50" y="149"/>
                    <a:pt x="50" y="198"/>
                  </a:cubicBezTo>
                  <a:cubicBezTo>
                    <a:pt x="25" y="223"/>
                    <a:pt x="25" y="247"/>
                    <a:pt x="25" y="272"/>
                  </a:cubicBezTo>
                  <a:cubicBezTo>
                    <a:pt x="0" y="297"/>
                    <a:pt x="0" y="346"/>
                    <a:pt x="25" y="396"/>
                  </a:cubicBezTo>
                  <a:cubicBezTo>
                    <a:pt x="25" y="445"/>
                    <a:pt x="25" y="494"/>
                    <a:pt x="50" y="544"/>
                  </a:cubicBezTo>
                  <a:cubicBezTo>
                    <a:pt x="74" y="593"/>
                    <a:pt x="74" y="618"/>
                    <a:pt x="99" y="667"/>
                  </a:cubicBezTo>
                  <a:cubicBezTo>
                    <a:pt x="124" y="717"/>
                    <a:pt x="148" y="766"/>
                    <a:pt x="198" y="791"/>
                  </a:cubicBezTo>
                  <a:cubicBezTo>
                    <a:pt x="222" y="815"/>
                    <a:pt x="247" y="865"/>
                    <a:pt x="296" y="889"/>
                  </a:cubicBezTo>
                  <a:lnTo>
                    <a:pt x="321" y="889"/>
                  </a:lnTo>
                  <a:cubicBezTo>
                    <a:pt x="346" y="914"/>
                    <a:pt x="395" y="914"/>
                    <a:pt x="420" y="939"/>
                  </a:cubicBezTo>
                  <a:lnTo>
                    <a:pt x="456" y="939"/>
                  </a:lnTo>
                  <a:cubicBezTo>
                    <a:pt x="468" y="946"/>
                    <a:pt x="480" y="954"/>
                    <a:pt x="494" y="963"/>
                  </a:cubicBezTo>
                  <a:cubicBezTo>
                    <a:pt x="519" y="988"/>
                    <a:pt x="568" y="988"/>
                    <a:pt x="593" y="988"/>
                  </a:cubicBezTo>
                  <a:lnTo>
                    <a:pt x="716" y="988"/>
                  </a:lnTo>
                  <a:lnTo>
                    <a:pt x="790" y="963"/>
                  </a:lnTo>
                  <a:cubicBezTo>
                    <a:pt x="840" y="939"/>
                    <a:pt x="889" y="889"/>
                    <a:pt x="914" y="840"/>
                  </a:cubicBezTo>
                  <a:lnTo>
                    <a:pt x="914" y="815"/>
                  </a:lnTo>
                  <a:cubicBezTo>
                    <a:pt x="930" y="799"/>
                    <a:pt x="935" y="783"/>
                    <a:pt x="944" y="760"/>
                  </a:cubicBezTo>
                  <a:lnTo>
                    <a:pt x="944" y="760"/>
                  </a:lnTo>
                  <a:lnTo>
                    <a:pt x="963" y="741"/>
                  </a:lnTo>
                  <a:cubicBezTo>
                    <a:pt x="963" y="741"/>
                    <a:pt x="988" y="692"/>
                    <a:pt x="988" y="667"/>
                  </a:cubicBezTo>
                  <a:cubicBezTo>
                    <a:pt x="988" y="642"/>
                    <a:pt x="988" y="642"/>
                    <a:pt x="988" y="618"/>
                  </a:cubicBezTo>
                  <a:cubicBezTo>
                    <a:pt x="1012" y="568"/>
                    <a:pt x="1012" y="494"/>
                    <a:pt x="988" y="420"/>
                  </a:cubicBezTo>
                  <a:lnTo>
                    <a:pt x="988" y="396"/>
                  </a:lnTo>
                  <a:cubicBezTo>
                    <a:pt x="988" y="371"/>
                    <a:pt x="963" y="322"/>
                    <a:pt x="938" y="297"/>
                  </a:cubicBezTo>
                  <a:cubicBezTo>
                    <a:pt x="938" y="272"/>
                    <a:pt x="914" y="247"/>
                    <a:pt x="889" y="223"/>
                  </a:cubicBezTo>
                  <a:lnTo>
                    <a:pt x="864" y="198"/>
                  </a:lnTo>
                  <a:cubicBezTo>
                    <a:pt x="840" y="173"/>
                    <a:pt x="815" y="149"/>
                    <a:pt x="790" y="149"/>
                  </a:cubicBezTo>
                  <a:lnTo>
                    <a:pt x="716" y="99"/>
                  </a:lnTo>
                  <a:lnTo>
                    <a:pt x="689" y="99"/>
                  </a:lnTo>
                  <a:cubicBezTo>
                    <a:pt x="638" y="69"/>
                    <a:pt x="584" y="42"/>
                    <a:pt x="519" y="25"/>
                  </a:cubicBezTo>
                  <a:cubicBezTo>
                    <a:pt x="494" y="1"/>
                    <a:pt x="445"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4"/>
            <p:cNvSpPr/>
            <p:nvPr/>
          </p:nvSpPr>
          <p:spPr>
            <a:xfrm>
              <a:off x="5096900" y="4035125"/>
              <a:ext cx="24100" cy="23700"/>
            </a:xfrm>
            <a:custGeom>
              <a:avLst/>
              <a:gdLst/>
              <a:ahLst/>
              <a:cxnLst/>
              <a:rect l="l" t="t" r="r" b="b"/>
              <a:pathLst>
                <a:path w="964" h="948" extrusionOk="0">
                  <a:moveTo>
                    <a:pt x="678" y="443"/>
                  </a:moveTo>
                  <a:lnTo>
                    <a:pt x="691" y="464"/>
                  </a:lnTo>
                  <a:cubicBezTo>
                    <a:pt x="673" y="464"/>
                    <a:pt x="668" y="450"/>
                    <a:pt x="678" y="443"/>
                  </a:cubicBezTo>
                  <a:close/>
                  <a:moveTo>
                    <a:pt x="346" y="464"/>
                  </a:moveTo>
                  <a:lnTo>
                    <a:pt x="355" y="478"/>
                  </a:lnTo>
                  <a:lnTo>
                    <a:pt x="355" y="478"/>
                  </a:lnTo>
                  <a:cubicBezTo>
                    <a:pt x="357" y="474"/>
                    <a:pt x="359" y="471"/>
                    <a:pt x="360" y="469"/>
                  </a:cubicBezTo>
                  <a:lnTo>
                    <a:pt x="360" y="469"/>
                  </a:lnTo>
                  <a:cubicBezTo>
                    <a:pt x="357" y="465"/>
                    <a:pt x="353" y="464"/>
                    <a:pt x="346" y="464"/>
                  </a:cubicBezTo>
                  <a:close/>
                  <a:moveTo>
                    <a:pt x="360" y="443"/>
                  </a:moveTo>
                  <a:cubicBezTo>
                    <a:pt x="366" y="448"/>
                    <a:pt x="366" y="458"/>
                    <a:pt x="360" y="469"/>
                  </a:cubicBezTo>
                  <a:lnTo>
                    <a:pt x="360" y="469"/>
                  </a:lnTo>
                  <a:cubicBezTo>
                    <a:pt x="365" y="473"/>
                    <a:pt x="365" y="480"/>
                    <a:pt x="362" y="489"/>
                  </a:cubicBezTo>
                  <a:lnTo>
                    <a:pt x="362" y="489"/>
                  </a:lnTo>
                  <a:lnTo>
                    <a:pt x="355" y="478"/>
                  </a:lnTo>
                  <a:lnTo>
                    <a:pt x="355" y="478"/>
                  </a:lnTo>
                  <a:cubicBezTo>
                    <a:pt x="353" y="481"/>
                    <a:pt x="349" y="485"/>
                    <a:pt x="346" y="488"/>
                  </a:cubicBezTo>
                  <a:lnTo>
                    <a:pt x="346" y="464"/>
                  </a:lnTo>
                  <a:lnTo>
                    <a:pt x="360" y="443"/>
                  </a:lnTo>
                  <a:close/>
                  <a:moveTo>
                    <a:pt x="691" y="488"/>
                  </a:moveTo>
                  <a:lnTo>
                    <a:pt x="674" y="514"/>
                  </a:lnTo>
                  <a:lnTo>
                    <a:pt x="674" y="514"/>
                  </a:lnTo>
                  <a:cubicBezTo>
                    <a:pt x="677" y="506"/>
                    <a:pt x="683" y="497"/>
                    <a:pt x="691" y="488"/>
                  </a:cubicBezTo>
                  <a:close/>
                  <a:moveTo>
                    <a:pt x="420" y="562"/>
                  </a:moveTo>
                  <a:lnTo>
                    <a:pt x="420" y="562"/>
                  </a:lnTo>
                  <a:cubicBezTo>
                    <a:pt x="427" y="562"/>
                    <a:pt x="433" y="565"/>
                    <a:pt x="436" y="568"/>
                  </a:cubicBezTo>
                  <a:lnTo>
                    <a:pt x="436" y="568"/>
                  </a:lnTo>
                  <a:lnTo>
                    <a:pt x="420" y="562"/>
                  </a:lnTo>
                  <a:close/>
                  <a:moveTo>
                    <a:pt x="482" y="1"/>
                  </a:moveTo>
                  <a:cubicBezTo>
                    <a:pt x="463" y="1"/>
                    <a:pt x="445" y="7"/>
                    <a:pt x="420" y="19"/>
                  </a:cubicBezTo>
                  <a:cubicBezTo>
                    <a:pt x="384" y="19"/>
                    <a:pt x="348" y="31"/>
                    <a:pt x="316" y="48"/>
                  </a:cubicBezTo>
                  <a:lnTo>
                    <a:pt x="316" y="48"/>
                  </a:lnTo>
                  <a:cubicBezTo>
                    <a:pt x="261" y="56"/>
                    <a:pt x="210" y="75"/>
                    <a:pt x="173" y="93"/>
                  </a:cubicBezTo>
                  <a:cubicBezTo>
                    <a:pt x="124" y="118"/>
                    <a:pt x="99" y="143"/>
                    <a:pt x="74" y="167"/>
                  </a:cubicBezTo>
                  <a:cubicBezTo>
                    <a:pt x="50" y="192"/>
                    <a:pt x="25" y="241"/>
                    <a:pt x="25" y="266"/>
                  </a:cubicBezTo>
                  <a:cubicBezTo>
                    <a:pt x="0" y="365"/>
                    <a:pt x="0" y="439"/>
                    <a:pt x="50" y="513"/>
                  </a:cubicBezTo>
                  <a:cubicBezTo>
                    <a:pt x="54" y="519"/>
                    <a:pt x="58" y="525"/>
                    <a:pt x="62" y="531"/>
                  </a:cubicBezTo>
                  <a:lnTo>
                    <a:pt x="62" y="531"/>
                  </a:lnTo>
                  <a:cubicBezTo>
                    <a:pt x="65" y="558"/>
                    <a:pt x="69" y="585"/>
                    <a:pt x="74" y="612"/>
                  </a:cubicBezTo>
                  <a:cubicBezTo>
                    <a:pt x="74" y="661"/>
                    <a:pt x="99" y="686"/>
                    <a:pt x="124" y="735"/>
                  </a:cubicBezTo>
                  <a:lnTo>
                    <a:pt x="148" y="760"/>
                  </a:lnTo>
                  <a:lnTo>
                    <a:pt x="198" y="809"/>
                  </a:lnTo>
                  <a:cubicBezTo>
                    <a:pt x="198" y="834"/>
                    <a:pt x="247" y="859"/>
                    <a:pt x="272" y="883"/>
                  </a:cubicBezTo>
                  <a:cubicBezTo>
                    <a:pt x="317" y="899"/>
                    <a:pt x="363" y="914"/>
                    <a:pt x="414" y="917"/>
                  </a:cubicBezTo>
                  <a:lnTo>
                    <a:pt x="414" y="917"/>
                  </a:lnTo>
                  <a:cubicBezTo>
                    <a:pt x="451" y="939"/>
                    <a:pt x="492" y="947"/>
                    <a:pt x="535" y="947"/>
                  </a:cubicBezTo>
                  <a:cubicBezTo>
                    <a:pt x="570" y="947"/>
                    <a:pt x="606" y="942"/>
                    <a:pt x="642" y="933"/>
                  </a:cubicBezTo>
                  <a:cubicBezTo>
                    <a:pt x="716" y="908"/>
                    <a:pt x="766" y="883"/>
                    <a:pt x="815" y="834"/>
                  </a:cubicBezTo>
                  <a:cubicBezTo>
                    <a:pt x="864" y="785"/>
                    <a:pt x="889" y="760"/>
                    <a:pt x="914" y="711"/>
                  </a:cubicBezTo>
                  <a:cubicBezTo>
                    <a:pt x="938" y="661"/>
                    <a:pt x="938" y="636"/>
                    <a:pt x="963" y="587"/>
                  </a:cubicBezTo>
                  <a:cubicBezTo>
                    <a:pt x="963" y="562"/>
                    <a:pt x="963" y="513"/>
                    <a:pt x="963" y="488"/>
                  </a:cubicBezTo>
                  <a:cubicBezTo>
                    <a:pt x="963" y="439"/>
                    <a:pt x="963" y="390"/>
                    <a:pt x="963" y="315"/>
                  </a:cubicBezTo>
                  <a:cubicBezTo>
                    <a:pt x="938" y="266"/>
                    <a:pt x="889" y="192"/>
                    <a:pt x="840" y="143"/>
                  </a:cubicBezTo>
                  <a:lnTo>
                    <a:pt x="815" y="118"/>
                  </a:lnTo>
                  <a:cubicBezTo>
                    <a:pt x="790" y="69"/>
                    <a:pt x="741" y="44"/>
                    <a:pt x="691" y="19"/>
                  </a:cubicBezTo>
                  <a:lnTo>
                    <a:pt x="543" y="19"/>
                  </a:lnTo>
                  <a:cubicBezTo>
                    <a:pt x="519" y="7"/>
                    <a:pt x="500" y="1"/>
                    <a:pt x="48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5027150" y="4065225"/>
              <a:ext cx="23475" cy="29025"/>
            </a:xfrm>
            <a:custGeom>
              <a:avLst/>
              <a:gdLst/>
              <a:ahLst/>
              <a:cxnLst/>
              <a:rect l="l" t="t" r="r" b="b"/>
              <a:pathLst>
                <a:path w="939" h="1161" extrusionOk="0">
                  <a:moveTo>
                    <a:pt x="346" y="0"/>
                  </a:moveTo>
                  <a:cubicBezTo>
                    <a:pt x="227" y="0"/>
                    <a:pt x="124" y="80"/>
                    <a:pt x="63" y="188"/>
                  </a:cubicBezTo>
                  <a:lnTo>
                    <a:pt x="63" y="188"/>
                  </a:lnTo>
                  <a:cubicBezTo>
                    <a:pt x="73" y="166"/>
                    <a:pt x="85" y="145"/>
                    <a:pt x="99" y="124"/>
                  </a:cubicBezTo>
                  <a:lnTo>
                    <a:pt x="99" y="124"/>
                  </a:lnTo>
                  <a:lnTo>
                    <a:pt x="50" y="198"/>
                  </a:lnTo>
                  <a:lnTo>
                    <a:pt x="25" y="272"/>
                  </a:lnTo>
                  <a:cubicBezTo>
                    <a:pt x="35" y="243"/>
                    <a:pt x="47" y="214"/>
                    <a:pt x="63" y="188"/>
                  </a:cubicBezTo>
                  <a:lnTo>
                    <a:pt x="63" y="188"/>
                  </a:lnTo>
                  <a:cubicBezTo>
                    <a:pt x="38" y="241"/>
                    <a:pt x="25" y="293"/>
                    <a:pt x="25" y="346"/>
                  </a:cubicBezTo>
                  <a:cubicBezTo>
                    <a:pt x="25" y="360"/>
                    <a:pt x="26" y="375"/>
                    <a:pt x="28" y="390"/>
                  </a:cubicBezTo>
                  <a:lnTo>
                    <a:pt x="28" y="390"/>
                  </a:lnTo>
                  <a:cubicBezTo>
                    <a:pt x="27" y="392"/>
                    <a:pt x="26" y="394"/>
                    <a:pt x="25" y="395"/>
                  </a:cubicBezTo>
                  <a:lnTo>
                    <a:pt x="25" y="346"/>
                  </a:lnTo>
                  <a:lnTo>
                    <a:pt x="25" y="272"/>
                  </a:lnTo>
                  <a:cubicBezTo>
                    <a:pt x="8" y="322"/>
                    <a:pt x="3" y="383"/>
                    <a:pt x="9" y="440"/>
                  </a:cubicBezTo>
                  <a:lnTo>
                    <a:pt x="9" y="440"/>
                  </a:lnTo>
                  <a:cubicBezTo>
                    <a:pt x="0" y="477"/>
                    <a:pt x="0" y="516"/>
                    <a:pt x="0" y="568"/>
                  </a:cubicBezTo>
                  <a:cubicBezTo>
                    <a:pt x="0" y="593"/>
                    <a:pt x="0" y="642"/>
                    <a:pt x="0" y="667"/>
                  </a:cubicBezTo>
                  <a:cubicBezTo>
                    <a:pt x="25" y="766"/>
                    <a:pt x="74" y="864"/>
                    <a:pt x="148" y="914"/>
                  </a:cubicBezTo>
                  <a:cubicBezTo>
                    <a:pt x="174" y="931"/>
                    <a:pt x="202" y="942"/>
                    <a:pt x="231" y="948"/>
                  </a:cubicBezTo>
                  <a:lnTo>
                    <a:pt x="231" y="948"/>
                  </a:lnTo>
                  <a:cubicBezTo>
                    <a:pt x="244" y="970"/>
                    <a:pt x="258" y="992"/>
                    <a:pt x="272" y="1013"/>
                  </a:cubicBezTo>
                  <a:cubicBezTo>
                    <a:pt x="297" y="1062"/>
                    <a:pt x="346" y="1087"/>
                    <a:pt x="395" y="1111"/>
                  </a:cubicBezTo>
                  <a:cubicBezTo>
                    <a:pt x="420" y="1136"/>
                    <a:pt x="494" y="1161"/>
                    <a:pt x="543" y="1161"/>
                  </a:cubicBezTo>
                  <a:cubicBezTo>
                    <a:pt x="642" y="1161"/>
                    <a:pt x="741" y="1111"/>
                    <a:pt x="815" y="1013"/>
                  </a:cubicBezTo>
                  <a:cubicBezTo>
                    <a:pt x="889" y="864"/>
                    <a:pt x="938" y="667"/>
                    <a:pt x="889" y="494"/>
                  </a:cubicBezTo>
                  <a:cubicBezTo>
                    <a:pt x="840" y="321"/>
                    <a:pt x="716" y="148"/>
                    <a:pt x="568" y="74"/>
                  </a:cubicBezTo>
                  <a:cubicBezTo>
                    <a:pt x="560" y="70"/>
                    <a:pt x="551" y="66"/>
                    <a:pt x="542" y="63"/>
                  </a:cubicBezTo>
                  <a:lnTo>
                    <a:pt x="542" y="63"/>
                  </a:lnTo>
                  <a:cubicBezTo>
                    <a:pt x="482" y="24"/>
                    <a:pt x="414" y="0"/>
                    <a:pt x="34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5032700" y="4138200"/>
              <a:ext cx="27800" cy="28275"/>
            </a:xfrm>
            <a:custGeom>
              <a:avLst/>
              <a:gdLst/>
              <a:ahLst/>
              <a:cxnLst/>
              <a:rect l="l" t="t" r="r" b="b"/>
              <a:pathLst>
                <a:path w="1112" h="1131" extrusionOk="0">
                  <a:moveTo>
                    <a:pt x="963" y="538"/>
                  </a:moveTo>
                  <a:lnTo>
                    <a:pt x="943" y="568"/>
                  </a:lnTo>
                  <a:lnTo>
                    <a:pt x="943" y="568"/>
                  </a:lnTo>
                  <a:cubicBezTo>
                    <a:pt x="946" y="560"/>
                    <a:pt x="952" y="550"/>
                    <a:pt x="962" y="539"/>
                  </a:cubicBezTo>
                  <a:lnTo>
                    <a:pt x="962" y="539"/>
                  </a:lnTo>
                  <a:cubicBezTo>
                    <a:pt x="962" y="539"/>
                    <a:pt x="963" y="538"/>
                    <a:pt x="963" y="538"/>
                  </a:cubicBezTo>
                  <a:close/>
                  <a:moveTo>
                    <a:pt x="942" y="573"/>
                  </a:moveTo>
                  <a:lnTo>
                    <a:pt x="963" y="587"/>
                  </a:lnTo>
                  <a:cubicBezTo>
                    <a:pt x="954" y="587"/>
                    <a:pt x="948" y="584"/>
                    <a:pt x="943" y="578"/>
                  </a:cubicBezTo>
                  <a:lnTo>
                    <a:pt x="943" y="578"/>
                  </a:lnTo>
                  <a:cubicBezTo>
                    <a:pt x="943" y="576"/>
                    <a:pt x="942" y="575"/>
                    <a:pt x="942" y="573"/>
                  </a:cubicBezTo>
                  <a:close/>
                  <a:moveTo>
                    <a:pt x="470" y="562"/>
                  </a:moveTo>
                  <a:lnTo>
                    <a:pt x="470" y="562"/>
                  </a:lnTo>
                  <a:cubicBezTo>
                    <a:pt x="470" y="563"/>
                    <a:pt x="470" y="563"/>
                    <a:pt x="470" y="563"/>
                  </a:cubicBezTo>
                  <a:lnTo>
                    <a:pt x="470" y="563"/>
                  </a:lnTo>
                  <a:cubicBezTo>
                    <a:pt x="479" y="572"/>
                    <a:pt x="485" y="581"/>
                    <a:pt x="488" y="591"/>
                  </a:cubicBezTo>
                  <a:lnTo>
                    <a:pt x="488" y="591"/>
                  </a:lnTo>
                  <a:lnTo>
                    <a:pt x="470" y="562"/>
                  </a:lnTo>
                  <a:close/>
                  <a:moveTo>
                    <a:pt x="489" y="592"/>
                  </a:moveTo>
                  <a:lnTo>
                    <a:pt x="489" y="592"/>
                  </a:lnTo>
                  <a:cubicBezTo>
                    <a:pt x="490" y="592"/>
                    <a:pt x="491" y="593"/>
                    <a:pt x="491" y="593"/>
                  </a:cubicBezTo>
                  <a:lnTo>
                    <a:pt x="491" y="593"/>
                  </a:lnTo>
                  <a:cubicBezTo>
                    <a:pt x="492" y="595"/>
                    <a:pt x="493" y="597"/>
                    <a:pt x="494" y="599"/>
                  </a:cubicBezTo>
                  <a:lnTo>
                    <a:pt x="494" y="599"/>
                  </a:lnTo>
                  <a:lnTo>
                    <a:pt x="489" y="592"/>
                  </a:lnTo>
                  <a:close/>
                  <a:moveTo>
                    <a:pt x="946" y="585"/>
                  </a:moveTo>
                  <a:lnTo>
                    <a:pt x="963" y="612"/>
                  </a:lnTo>
                  <a:cubicBezTo>
                    <a:pt x="955" y="603"/>
                    <a:pt x="949" y="595"/>
                    <a:pt x="946" y="585"/>
                  </a:cubicBezTo>
                  <a:close/>
                  <a:moveTo>
                    <a:pt x="507" y="612"/>
                  </a:moveTo>
                  <a:cubicBezTo>
                    <a:pt x="509" y="612"/>
                    <a:pt x="510" y="612"/>
                    <a:pt x="512" y="613"/>
                  </a:cubicBezTo>
                  <a:lnTo>
                    <a:pt x="512" y="613"/>
                  </a:lnTo>
                  <a:cubicBezTo>
                    <a:pt x="512" y="614"/>
                    <a:pt x="513" y="615"/>
                    <a:pt x="514" y="617"/>
                  </a:cubicBezTo>
                  <a:lnTo>
                    <a:pt x="514" y="617"/>
                  </a:lnTo>
                  <a:lnTo>
                    <a:pt x="507" y="612"/>
                  </a:lnTo>
                  <a:close/>
                  <a:moveTo>
                    <a:pt x="276" y="544"/>
                  </a:moveTo>
                  <a:lnTo>
                    <a:pt x="276" y="544"/>
                  </a:lnTo>
                  <a:cubicBezTo>
                    <a:pt x="262" y="572"/>
                    <a:pt x="253" y="603"/>
                    <a:pt x="247" y="636"/>
                  </a:cubicBezTo>
                  <a:lnTo>
                    <a:pt x="247" y="636"/>
                  </a:lnTo>
                  <a:lnTo>
                    <a:pt x="247" y="587"/>
                  </a:lnTo>
                  <a:lnTo>
                    <a:pt x="276" y="544"/>
                  </a:lnTo>
                  <a:close/>
                  <a:moveTo>
                    <a:pt x="541" y="1"/>
                  </a:moveTo>
                  <a:cubicBezTo>
                    <a:pt x="494" y="1"/>
                    <a:pt x="445" y="7"/>
                    <a:pt x="396" y="19"/>
                  </a:cubicBezTo>
                  <a:cubicBezTo>
                    <a:pt x="297" y="44"/>
                    <a:pt x="223" y="93"/>
                    <a:pt x="173" y="143"/>
                  </a:cubicBezTo>
                  <a:cubicBezTo>
                    <a:pt x="99" y="217"/>
                    <a:pt x="50" y="291"/>
                    <a:pt x="25" y="390"/>
                  </a:cubicBezTo>
                  <a:cubicBezTo>
                    <a:pt x="1" y="464"/>
                    <a:pt x="1" y="562"/>
                    <a:pt x="25" y="661"/>
                  </a:cubicBezTo>
                  <a:cubicBezTo>
                    <a:pt x="50" y="735"/>
                    <a:pt x="99" y="809"/>
                    <a:pt x="149" y="883"/>
                  </a:cubicBezTo>
                  <a:cubicBezTo>
                    <a:pt x="223" y="957"/>
                    <a:pt x="297" y="1007"/>
                    <a:pt x="396" y="1032"/>
                  </a:cubicBezTo>
                  <a:lnTo>
                    <a:pt x="364" y="1011"/>
                  </a:lnTo>
                  <a:lnTo>
                    <a:pt x="364" y="1011"/>
                  </a:lnTo>
                  <a:cubicBezTo>
                    <a:pt x="381" y="1018"/>
                    <a:pt x="400" y="1025"/>
                    <a:pt x="420" y="1032"/>
                  </a:cubicBezTo>
                  <a:lnTo>
                    <a:pt x="542" y="1032"/>
                  </a:lnTo>
                  <a:cubicBezTo>
                    <a:pt x="564" y="1050"/>
                    <a:pt x="589" y="1066"/>
                    <a:pt x="618" y="1081"/>
                  </a:cubicBezTo>
                  <a:cubicBezTo>
                    <a:pt x="667" y="1106"/>
                    <a:pt x="716" y="1130"/>
                    <a:pt x="766" y="1130"/>
                  </a:cubicBezTo>
                  <a:cubicBezTo>
                    <a:pt x="815" y="1130"/>
                    <a:pt x="840" y="1106"/>
                    <a:pt x="889" y="1106"/>
                  </a:cubicBezTo>
                  <a:cubicBezTo>
                    <a:pt x="914" y="1081"/>
                    <a:pt x="963" y="1056"/>
                    <a:pt x="988" y="1032"/>
                  </a:cubicBezTo>
                  <a:cubicBezTo>
                    <a:pt x="1013" y="982"/>
                    <a:pt x="1037" y="957"/>
                    <a:pt x="1062" y="908"/>
                  </a:cubicBezTo>
                  <a:cubicBezTo>
                    <a:pt x="1087" y="809"/>
                    <a:pt x="1087" y="735"/>
                    <a:pt x="1087" y="636"/>
                  </a:cubicBezTo>
                  <a:cubicBezTo>
                    <a:pt x="1112" y="612"/>
                    <a:pt x="1112" y="587"/>
                    <a:pt x="1087" y="562"/>
                  </a:cubicBezTo>
                  <a:cubicBezTo>
                    <a:pt x="1087" y="513"/>
                    <a:pt x="1087" y="439"/>
                    <a:pt x="1062" y="390"/>
                  </a:cubicBezTo>
                  <a:cubicBezTo>
                    <a:pt x="1037" y="316"/>
                    <a:pt x="988" y="217"/>
                    <a:pt x="914" y="167"/>
                  </a:cubicBezTo>
                  <a:cubicBezTo>
                    <a:pt x="840" y="93"/>
                    <a:pt x="766" y="44"/>
                    <a:pt x="667" y="19"/>
                  </a:cubicBezTo>
                  <a:cubicBezTo>
                    <a:pt x="630" y="7"/>
                    <a:pt x="587" y="1"/>
                    <a:pt x="54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5155525" y="4096075"/>
              <a:ext cx="31500" cy="24725"/>
            </a:xfrm>
            <a:custGeom>
              <a:avLst/>
              <a:gdLst/>
              <a:ahLst/>
              <a:cxnLst/>
              <a:rect l="l" t="t" r="r" b="b"/>
              <a:pathLst>
                <a:path w="1260" h="989" extrusionOk="0">
                  <a:moveTo>
                    <a:pt x="445" y="1"/>
                  </a:moveTo>
                  <a:cubicBezTo>
                    <a:pt x="371" y="25"/>
                    <a:pt x="297" y="50"/>
                    <a:pt x="248" y="99"/>
                  </a:cubicBezTo>
                  <a:cubicBezTo>
                    <a:pt x="173" y="149"/>
                    <a:pt x="124" y="223"/>
                    <a:pt x="75" y="297"/>
                  </a:cubicBezTo>
                  <a:cubicBezTo>
                    <a:pt x="25" y="396"/>
                    <a:pt x="1" y="519"/>
                    <a:pt x="25" y="618"/>
                  </a:cubicBezTo>
                  <a:cubicBezTo>
                    <a:pt x="50" y="692"/>
                    <a:pt x="75" y="766"/>
                    <a:pt x="149" y="840"/>
                  </a:cubicBezTo>
                  <a:cubicBezTo>
                    <a:pt x="198" y="890"/>
                    <a:pt x="272" y="939"/>
                    <a:pt x="346" y="964"/>
                  </a:cubicBezTo>
                  <a:cubicBezTo>
                    <a:pt x="396" y="964"/>
                    <a:pt x="420" y="988"/>
                    <a:pt x="470" y="988"/>
                  </a:cubicBezTo>
                  <a:lnTo>
                    <a:pt x="593" y="988"/>
                  </a:lnTo>
                  <a:cubicBezTo>
                    <a:pt x="706" y="966"/>
                    <a:pt x="777" y="902"/>
                    <a:pt x="826" y="817"/>
                  </a:cubicBezTo>
                  <a:lnTo>
                    <a:pt x="826" y="817"/>
                  </a:lnTo>
                  <a:cubicBezTo>
                    <a:pt x="920" y="793"/>
                    <a:pt x="1013" y="752"/>
                    <a:pt x="1087" y="692"/>
                  </a:cubicBezTo>
                  <a:cubicBezTo>
                    <a:pt x="1136" y="667"/>
                    <a:pt x="1186" y="618"/>
                    <a:pt x="1210" y="593"/>
                  </a:cubicBezTo>
                  <a:cubicBezTo>
                    <a:pt x="1235" y="544"/>
                    <a:pt x="1260" y="495"/>
                    <a:pt x="1260" y="420"/>
                  </a:cubicBezTo>
                  <a:cubicBezTo>
                    <a:pt x="1235" y="322"/>
                    <a:pt x="1186" y="223"/>
                    <a:pt x="1087" y="174"/>
                  </a:cubicBezTo>
                  <a:cubicBezTo>
                    <a:pt x="963" y="99"/>
                    <a:pt x="840" y="50"/>
                    <a:pt x="69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5231450" y="4088000"/>
              <a:ext cx="30875" cy="32800"/>
            </a:xfrm>
            <a:custGeom>
              <a:avLst/>
              <a:gdLst/>
              <a:ahLst/>
              <a:cxnLst/>
              <a:rect l="l" t="t" r="r" b="b"/>
              <a:pathLst>
                <a:path w="1235" h="1312" extrusionOk="0">
                  <a:moveTo>
                    <a:pt x="1235" y="990"/>
                  </a:moveTo>
                  <a:cubicBezTo>
                    <a:pt x="1235" y="990"/>
                    <a:pt x="1235" y="990"/>
                    <a:pt x="1235" y="990"/>
                  </a:cubicBezTo>
                  <a:lnTo>
                    <a:pt x="1235" y="990"/>
                  </a:lnTo>
                  <a:close/>
                  <a:moveTo>
                    <a:pt x="1235" y="990"/>
                  </a:moveTo>
                  <a:cubicBezTo>
                    <a:pt x="1235" y="990"/>
                    <a:pt x="1235" y="990"/>
                    <a:pt x="1235" y="990"/>
                  </a:cubicBezTo>
                  <a:lnTo>
                    <a:pt x="1235" y="990"/>
                  </a:lnTo>
                  <a:close/>
                  <a:moveTo>
                    <a:pt x="1235" y="1015"/>
                  </a:moveTo>
                  <a:cubicBezTo>
                    <a:pt x="1235" y="1015"/>
                    <a:pt x="1235" y="1015"/>
                    <a:pt x="1235" y="1015"/>
                  </a:cubicBezTo>
                  <a:lnTo>
                    <a:pt x="1235" y="1015"/>
                  </a:lnTo>
                  <a:close/>
                  <a:moveTo>
                    <a:pt x="468" y="1"/>
                  </a:moveTo>
                  <a:cubicBezTo>
                    <a:pt x="385" y="1"/>
                    <a:pt x="299" y="22"/>
                    <a:pt x="223" y="52"/>
                  </a:cubicBezTo>
                  <a:lnTo>
                    <a:pt x="198" y="77"/>
                  </a:lnTo>
                  <a:cubicBezTo>
                    <a:pt x="173" y="102"/>
                    <a:pt x="148" y="126"/>
                    <a:pt x="124" y="151"/>
                  </a:cubicBezTo>
                  <a:cubicBezTo>
                    <a:pt x="74" y="200"/>
                    <a:pt x="25" y="274"/>
                    <a:pt x="0" y="348"/>
                  </a:cubicBezTo>
                  <a:cubicBezTo>
                    <a:pt x="0" y="398"/>
                    <a:pt x="0" y="472"/>
                    <a:pt x="0" y="546"/>
                  </a:cubicBezTo>
                  <a:cubicBezTo>
                    <a:pt x="25" y="595"/>
                    <a:pt x="25" y="620"/>
                    <a:pt x="50" y="645"/>
                  </a:cubicBezTo>
                  <a:cubicBezTo>
                    <a:pt x="74" y="694"/>
                    <a:pt x="99" y="743"/>
                    <a:pt x="124" y="793"/>
                  </a:cubicBezTo>
                  <a:cubicBezTo>
                    <a:pt x="191" y="905"/>
                    <a:pt x="300" y="997"/>
                    <a:pt x="430" y="1050"/>
                  </a:cubicBezTo>
                  <a:lnTo>
                    <a:pt x="430" y="1050"/>
                  </a:lnTo>
                  <a:lnTo>
                    <a:pt x="445" y="1064"/>
                  </a:lnTo>
                  <a:cubicBezTo>
                    <a:pt x="514" y="1116"/>
                    <a:pt x="583" y="1144"/>
                    <a:pt x="661" y="1147"/>
                  </a:cubicBezTo>
                  <a:lnTo>
                    <a:pt x="661" y="1147"/>
                  </a:lnTo>
                  <a:cubicBezTo>
                    <a:pt x="680" y="1176"/>
                    <a:pt x="698" y="1194"/>
                    <a:pt x="716" y="1213"/>
                  </a:cubicBezTo>
                  <a:cubicBezTo>
                    <a:pt x="766" y="1262"/>
                    <a:pt x="840" y="1311"/>
                    <a:pt x="939" y="1311"/>
                  </a:cubicBezTo>
                  <a:cubicBezTo>
                    <a:pt x="1013" y="1311"/>
                    <a:pt x="1087" y="1262"/>
                    <a:pt x="1161" y="1213"/>
                  </a:cubicBezTo>
                  <a:cubicBezTo>
                    <a:pt x="1208" y="1165"/>
                    <a:pt x="1233" y="1095"/>
                    <a:pt x="1235" y="1001"/>
                  </a:cubicBezTo>
                  <a:lnTo>
                    <a:pt x="1235" y="1001"/>
                  </a:lnTo>
                  <a:cubicBezTo>
                    <a:pt x="1235" y="1006"/>
                    <a:pt x="1235" y="1010"/>
                    <a:pt x="1235" y="1015"/>
                  </a:cubicBezTo>
                  <a:lnTo>
                    <a:pt x="1235" y="990"/>
                  </a:lnTo>
                  <a:cubicBezTo>
                    <a:pt x="1235" y="994"/>
                    <a:pt x="1235" y="998"/>
                    <a:pt x="1235" y="1001"/>
                  </a:cubicBezTo>
                  <a:lnTo>
                    <a:pt x="1235" y="1001"/>
                  </a:lnTo>
                  <a:cubicBezTo>
                    <a:pt x="1233" y="884"/>
                    <a:pt x="1208" y="790"/>
                    <a:pt x="1161" y="719"/>
                  </a:cubicBezTo>
                  <a:cubicBezTo>
                    <a:pt x="1133" y="682"/>
                    <a:pt x="1106" y="649"/>
                    <a:pt x="1078" y="619"/>
                  </a:cubicBezTo>
                  <a:lnTo>
                    <a:pt x="1078" y="619"/>
                  </a:lnTo>
                  <a:cubicBezTo>
                    <a:pt x="1077" y="578"/>
                    <a:pt x="1064" y="537"/>
                    <a:pt x="1037" y="497"/>
                  </a:cubicBezTo>
                  <a:cubicBezTo>
                    <a:pt x="1025" y="471"/>
                    <a:pt x="1012" y="446"/>
                    <a:pt x="996" y="421"/>
                  </a:cubicBezTo>
                  <a:lnTo>
                    <a:pt x="996" y="421"/>
                  </a:lnTo>
                  <a:cubicBezTo>
                    <a:pt x="979" y="344"/>
                    <a:pt x="947" y="272"/>
                    <a:pt x="889" y="200"/>
                  </a:cubicBezTo>
                  <a:cubicBezTo>
                    <a:pt x="864" y="151"/>
                    <a:pt x="815" y="102"/>
                    <a:pt x="766" y="77"/>
                  </a:cubicBezTo>
                  <a:cubicBezTo>
                    <a:pt x="716" y="52"/>
                    <a:pt x="667" y="27"/>
                    <a:pt x="618" y="27"/>
                  </a:cubicBezTo>
                  <a:cubicBezTo>
                    <a:pt x="570" y="9"/>
                    <a:pt x="520" y="1"/>
                    <a:pt x="46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5303650" y="4189675"/>
              <a:ext cx="40775" cy="34825"/>
            </a:xfrm>
            <a:custGeom>
              <a:avLst/>
              <a:gdLst/>
              <a:ahLst/>
              <a:cxnLst/>
              <a:rect l="l" t="t" r="r" b="b"/>
              <a:pathLst>
                <a:path w="1631" h="1393" extrusionOk="0">
                  <a:moveTo>
                    <a:pt x="493" y="0"/>
                  </a:moveTo>
                  <a:cubicBezTo>
                    <a:pt x="443" y="0"/>
                    <a:pt x="392" y="11"/>
                    <a:pt x="347" y="34"/>
                  </a:cubicBezTo>
                  <a:cubicBezTo>
                    <a:pt x="230" y="112"/>
                    <a:pt x="174" y="237"/>
                    <a:pt x="205" y="358"/>
                  </a:cubicBezTo>
                  <a:lnTo>
                    <a:pt x="205" y="358"/>
                  </a:lnTo>
                  <a:cubicBezTo>
                    <a:pt x="178" y="379"/>
                    <a:pt x="151" y="402"/>
                    <a:pt x="124" y="429"/>
                  </a:cubicBezTo>
                  <a:cubicBezTo>
                    <a:pt x="26" y="528"/>
                    <a:pt x="1" y="676"/>
                    <a:pt x="26" y="824"/>
                  </a:cubicBezTo>
                  <a:cubicBezTo>
                    <a:pt x="50" y="923"/>
                    <a:pt x="124" y="997"/>
                    <a:pt x="174" y="1071"/>
                  </a:cubicBezTo>
                  <a:cubicBezTo>
                    <a:pt x="371" y="1293"/>
                    <a:pt x="643" y="1392"/>
                    <a:pt x="914" y="1392"/>
                  </a:cubicBezTo>
                  <a:cubicBezTo>
                    <a:pt x="1063" y="1367"/>
                    <a:pt x="1186" y="1343"/>
                    <a:pt x="1309" y="1269"/>
                  </a:cubicBezTo>
                  <a:cubicBezTo>
                    <a:pt x="1507" y="1170"/>
                    <a:pt x="1630" y="972"/>
                    <a:pt x="1630" y="775"/>
                  </a:cubicBezTo>
                  <a:cubicBezTo>
                    <a:pt x="1606" y="602"/>
                    <a:pt x="1532" y="479"/>
                    <a:pt x="1384" y="404"/>
                  </a:cubicBezTo>
                  <a:cubicBezTo>
                    <a:pt x="1383" y="404"/>
                    <a:pt x="1382" y="403"/>
                    <a:pt x="1381" y="403"/>
                  </a:cubicBezTo>
                  <a:lnTo>
                    <a:pt x="1381" y="403"/>
                  </a:lnTo>
                  <a:cubicBezTo>
                    <a:pt x="1326" y="319"/>
                    <a:pt x="1248" y="250"/>
                    <a:pt x="1161" y="207"/>
                  </a:cubicBezTo>
                  <a:cubicBezTo>
                    <a:pt x="1046" y="149"/>
                    <a:pt x="930" y="125"/>
                    <a:pt x="819" y="125"/>
                  </a:cubicBezTo>
                  <a:cubicBezTo>
                    <a:pt x="796" y="125"/>
                    <a:pt x="772" y="126"/>
                    <a:pt x="749" y="128"/>
                  </a:cubicBezTo>
                  <a:lnTo>
                    <a:pt x="749" y="128"/>
                  </a:lnTo>
                  <a:cubicBezTo>
                    <a:pt x="693" y="45"/>
                    <a:pt x="594" y="0"/>
                    <a:pt x="4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5191950" y="4208575"/>
              <a:ext cx="31500" cy="27025"/>
            </a:xfrm>
            <a:custGeom>
              <a:avLst/>
              <a:gdLst/>
              <a:ahLst/>
              <a:cxnLst/>
              <a:rect l="l" t="t" r="r" b="b"/>
              <a:pathLst>
                <a:path w="1260" h="1081" extrusionOk="0">
                  <a:moveTo>
                    <a:pt x="519" y="0"/>
                  </a:moveTo>
                  <a:cubicBezTo>
                    <a:pt x="494" y="0"/>
                    <a:pt x="469" y="6"/>
                    <a:pt x="445" y="19"/>
                  </a:cubicBezTo>
                  <a:cubicBezTo>
                    <a:pt x="427" y="27"/>
                    <a:pt x="410" y="36"/>
                    <a:pt x="393" y="45"/>
                  </a:cubicBezTo>
                  <a:lnTo>
                    <a:pt x="393" y="45"/>
                  </a:lnTo>
                  <a:cubicBezTo>
                    <a:pt x="366" y="38"/>
                    <a:pt x="339" y="33"/>
                    <a:pt x="312" y="33"/>
                  </a:cubicBezTo>
                  <a:cubicBezTo>
                    <a:pt x="291" y="33"/>
                    <a:pt x="269" y="36"/>
                    <a:pt x="247" y="43"/>
                  </a:cubicBezTo>
                  <a:cubicBezTo>
                    <a:pt x="148" y="68"/>
                    <a:pt x="99" y="118"/>
                    <a:pt x="50" y="192"/>
                  </a:cubicBezTo>
                  <a:cubicBezTo>
                    <a:pt x="0" y="266"/>
                    <a:pt x="0" y="340"/>
                    <a:pt x="25" y="414"/>
                  </a:cubicBezTo>
                  <a:lnTo>
                    <a:pt x="50" y="488"/>
                  </a:lnTo>
                  <a:cubicBezTo>
                    <a:pt x="74" y="537"/>
                    <a:pt x="124" y="587"/>
                    <a:pt x="173" y="611"/>
                  </a:cubicBezTo>
                  <a:lnTo>
                    <a:pt x="124" y="611"/>
                  </a:lnTo>
                  <a:lnTo>
                    <a:pt x="667" y="1006"/>
                  </a:lnTo>
                  <a:cubicBezTo>
                    <a:pt x="712" y="1029"/>
                    <a:pt x="757" y="1041"/>
                    <a:pt x="802" y="1043"/>
                  </a:cubicBezTo>
                  <a:lnTo>
                    <a:pt x="802" y="1043"/>
                  </a:lnTo>
                  <a:cubicBezTo>
                    <a:pt x="822" y="1048"/>
                    <a:pt x="843" y="1053"/>
                    <a:pt x="864" y="1056"/>
                  </a:cubicBezTo>
                  <a:cubicBezTo>
                    <a:pt x="897" y="1072"/>
                    <a:pt x="933" y="1080"/>
                    <a:pt x="969" y="1080"/>
                  </a:cubicBezTo>
                  <a:cubicBezTo>
                    <a:pt x="1040" y="1080"/>
                    <a:pt x="1111" y="1048"/>
                    <a:pt x="1161" y="982"/>
                  </a:cubicBezTo>
                  <a:cubicBezTo>
                    <a:pt x="1210" y="957"/>
                    <a:pt x="1235" y="908"/>
                    <a:pt x="1259" y="858"/>
                  </a:cubicBezTo>
                  <a:cubicBezTo>
                    <a:pt x="1259" y="809"/>
                    <a:pt x="1259" y="735"/>
                    <a:pt x="1259" y="685"/>
                  </a:cubicBezTo>
                  <a:cubicBezTo>
                    <a:pt x="1243" y="620"/>
                    <a:pt x="1218" y="556"/>
                    <a:pt x="1185" y="498"/>
                  </a:cubicBezTo>
                  <a:lnTo>
                    <a:pt x="1185" y="498"/>
                  </a:lnTo>
                  <a:cubicBezTo>
                    <a:pt x="1185" y="486"/>
                    <a:pt x="1185" y="474"/>
                    <a:pt x="1185" y="463"/>
                  </a:cubicBezTo>
                  <a:cubicBezTo>
                    <a:pt x="1161" y="414"/>
                    <a:pt x="1136" y="364"/>
                    <a:pt x="1111" y="315"/>
                  </a:cubicBezTo>
                  <a:cubicBezTo>
                    <a:pt x="1013" y="142"/>
                    <a:pt x="815" y="43"/>
                    <a:pt x="593" y="19"/>
                  </a:cubicBezTo>
                  <a:cubicBezTo>
                    <a:pt x="568" y="6"/>
                    <a:pt x="543" y="0"/>
                    <a:pt x="51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5123425" y="4167450"/>
              <a:ext cx="31500" cy="26175"/>
            </a:xfrm>
            <a:custGeom>
              <a:avLst/>
              <a:gdLst/>
              <a:ahLst/>
              <a:cxnLst/>
              <a:rect l="l" t="t" r="r" b="b"/>
              <a:pathLst>
                <a:path w="1260" h="1047" extrusionOk="0">
                  <a:moveTo>
                    <a:pt x="766" y="306"/>
                  </a:moveTo>
                  <a:lnTo>
                    <a:pt x="787" y="320"/>
                  </a:lnTo>
                  <a:lnTo>
                    <a:pt x="787" y="320"/>
                  </a:lnTo>
                  <a:cubicBezTo>
                    <a:pt x="779" y="316"/>
                    <a:pt x="772" y="312"/>
                    <a:pt x="766" y="306"/>
                  </a:cubicBezTo>
                  <a:close/>
                  <a:moveTo>
                    <a:pt x="733" y="375"/>
                  </a:moveTo>
                  <a:lnTo>
                    <a:pt x="733" y="375"/>
                  </a:lnTo>
                  <a:cubicBezTo>
                    <a:pt x="729" y="378"/>
                    <a:pt x="724" y="380"/>
                    <a:pt x="717" y="380"/>
                  </a:cubicBezTo>
                  <a:lnTo>
                    <a:pt x="733" y="375"/>
                  </a:lnTo>
                  <a:close/>
                  <a:moveTo>
                    <a:pt x="840" y="429"/>
                  </a:moveTo>
                  <a:cubicBezTo>
                    <a:pt x="840" y="442"/>
                    <a:pt x="834" y="448"/>
                    <a:pt x="825" y="448"/>
                  </a:cubicBezTo>
                  <a:cubicBezTo>
                    <a:pt x="816" y="448"/>
                    <a:pt x="803" y="442"/>
                    <a:pt x="791" y="429"/>
                  </a:cubicBezTo>
                  <a:close/>
                  <a:moveTo>
                    <a:pt x="881" y="602"/>
                  </a:moveTo>
                  <a:lnTo>
                    <a:pt x="879" y="606"/>
                  </a:lnTo>
                  <a:lnTo>
                    <a:pt x="869" y="609"/>
                  </a:lnTo>
                  <a:lnTo>
                    <a:pt x="869" y="609"/>
                  </a:lnTo>
                  <a:cubicBezTo>
                    <a:pt x="869" y="607"/>
                    <a:pt x="870" y="605"/>
                    <a:pt x="871" y="603"/>
                  </a:cubicBezTo>
                  <a:lnTo>
                    <a:pt x="871" y="603"/>
                  </a:lnTo>
                  <a:cubicBezTo>
                    <a:pt x="874" y="603"/>
                    <a:pt x="877" y="602"/>
                    <a:pt x="881" y="602"/>
                  </a:cubicBezTo>
                  <a:close/>
                  <a:moveTo>
                    <a:pt x="315" y="0"/>
                  </a:moveTo>
                  <a:cubicBezTo>
                    <a:pt x="268" y="0"/>
                    <a:pt x="219" y="11"/>
                    <a:pt x="174" y="34"/>
                  </a:cubicBezTo>
                  <a:cubicBezTo>
                    <a:pt x="100" y="84"/>
                    <a:pt x="50" y="158"/>
                    <a:pt x="25" y="232"/>
                  </a:cubicBezTo>
                  <a:cubicBezTo>
                    <a:pt x="1" y="306"/>
                    <a:pt x="1" y="405"/>
                    <a:pt x="50" y="454"/>
                  </a:cubicBezTo>
                  <a:lnTo>
                    <a:pt x="25" y="503"/>
                  </a:lnTo>
                  <a:cubicBezTo>
                    <a:pt x="100" y="602"/>
                    <a:pt x="174" y="676"/>
                    <a:pt x="248" y="750"/>
                  </a:cubicBezTo>
                  <a:cubicBezTo>
                    <a:pt x="287" y="790"/>
                    <a:pt x="342" y="813"/>
                    <a:pt x="387" y="834"/>
                  </a:cubicBezTo>
                  <a:lnTo>
                    <a:pt x="387" y="834"/>
                  </a:lnTo>
                  <a:cubicBezTo>
                    <a:pt x="398" y="849"/>
                    <a:pt x="409" y="863"/>
                    <a:pt x="421" y="874"/>
                  </a:cubicBezTo>
                  <a:cubicBezTo>
                    <a:pt x="445" y="898"/>
                    <a:pt x="445" y="898"/>
                    <a:pt x="470" y="923"/>
                  </a:cubicBezTo>
                  <a:cubicBezTo>
                    <a:pt x="495" y="948"/>
                    <a:pt x="544" y="973"/>
                    <a:pt x="569" y="997"/>
                  </a:cubicBezTo>
                  <a:cubicBezTo>
                    <a:pt x="643" y="1022"/>
                    <a:pt x="741" y="1047"/>
                    <a:pt x="816" y="1047"/>
                  </a:cubicBezTo>
                  <a:lnTo>
                    <a:pt x="1013" y="1047"/>
                  </a:lnTo>
                  <a:cubicBezTo>
                    <a:pt x="1087" y="997"/>
                    <a:pt x="1161" y="948"/>
                    <a:pt x="1186" y="898"/>
                  </a:cubicBezTo>
                  <a:cubicBezTo>
                    <a:pt x="1230" y="832"/>
                    <a:pt x="1235" y="746"/>
                    <a:pt x="1235" y="675"/>
                  </a:cubicBezTo>
                  <a:lnTo>
                    <a:pt x="1235" y="675"/>
                  </a:lnTo>
                  <a:cubicBezTo>
                    <a:pt x="1243" y="660"/>
                    <a:pt x="1252" y="643"/>
                    <a:pt x="1260" y="627"/>
                  </a:cubicBezTo>
                  <a:cubicBezTo>
                    <a:pt x="1260" y="528"/>
                    <a:pt x="1260" y="454"/>
                    <a:pt x="1260" y="380"/>
                  </a:cubicBezTo>
                  <a:cubicBezTo>
                    <a:pt x="1260" y="355"/>
                    <a:pt x="1260" y="355"/>
                    <a:pt x="1260" y="331"/>
                  </a:cubicBezTo>
                  <a:cubicBezTo>
                    <a:pt x="1235" y="306"/>
                    <a:pt x="1211" y="257"/>
                    <a:pt x="1211" y="232"/>
                  </a:cubicBezTo>
                  <a:cubicBezTo>
                    <a:pt x="1161" y="182"/>
                    <a:pt x="1112" y="108"/>
                    <a:pt x="1038" y="84"/>
                  </a:cubicBezTo>
                  <a:cubicBezTo>
                    <a:pt x="1013" y="59"/>
                    <a:pt x="964" y="34"/>
                    <a:pt x="939" y="34"/>
                  </a:cubicBezTo>
                  <a:cubicBezTo>
                    <a:pt x="890" y="34"/>
                    <a:pt x="840" y="10"/>
                    <a:pt x="791" y="10"/>
                  </a:cubicBezTo>
                  <a:cubicBezTo>
                    <a:pt x="717" y="34"/>
                    <a:pt x="643" y="34"/>
                    <a:pt x="569" y="84"/>
                  </a:cubicBezTo>
                  <a:lnTo>
                    <a:pt x="545" y="99"/>
                  </a:lnTo>
                  <a:lnTo>
                    <a:pt x="545" y="99"/>
                  </a:lnTo>
                  <a:cubicBezTo>
                    <a:pt x="481" y="35"/>
                    <a:pt x="399" y="0"/>
                    <a:pt x="31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5248725" y="4153475"/>
              <a:ext cx="32125" cy="29700"/>
            </a:xfrm>
            <a:custGeom>
              <a:avLst/>
              <a:gdLst/>
              <a:ahLst/>
              <a:cxnLst/>
              <a:rect l="l" t="t" r="r" b="b"/>
              <a:pathLst>
                <a:path w="1285" h="1188" extrusionOk="0">
                  <a:moveTo>
                    <a:pt x="685" y="644"/>
                  </a:moveTo>
                  <a:lnTo>
                    <a:pt x="685" y="644"/>
                  </a:lnTo>
                  <a:cubicBezTo>
                    <a:pt x="685" y="644"/>
                    <a:pt x="686" y="645"/>
                    <a:pt x="686" y="645"/>
                  </a:cubicBezTo>
                  <a:lnTo>
                    <a:pt x="686" y="645"/>
                  </a:lnTo>
                  <a:lnTo>
                    <a:pt x="685" y="645"/>
                  </a:lnTo>
                  <a:lnTo>
                    <a:pt x="685" y="645"/>
                  </a:lnTo>
                  <a:lnTo>
                    <a:pt x="684" y="644"/>
                  </a:lnTo>
                  <a:lnTo>
                    <a:pt x="684" y="644"/>
                  </a:lnTo>
                  <a:cubicBezTo>
                    <a:pt x="685" y="644"/>
                    <a:pt x="685" y="644"/>
                    <a:pt x="685" y="644"/>
                  </a:cubicBezTo>
                  <a:close/>
                  <a:moveTo>
                    <a:pt x="643" y="1"/>
                  </a:moveTo>
                  <a:cubicBezTo>
                    <a:pt x="593" y="1"/>
                    <a:pt x="544" y="1"/>
                    <a:pt x="494" y="25"/>
                  </a:cubicBezTo>
                  <a:cubicBezTo>
                    <a:pt x="445" y="50"/>
                    <a:pt x="371" y="75"/>
                    <a:pt x="322" y="100"/>
                  </a:cubicBezTo>
                  <a:cubicBezTo>
                    <a:pt x="248" y="149"/>
                    <a:pt x="198" y="174"/>
                    <a:pt x="149" y="223"/>
                  </a:cubicBezTo>
                  <a:cubicBezTo>
                    <a:pt x="124" y="272"/>
                    <a:pt x="99" y="297"/>
                    <a:pt x="75" y="346"/>
                  </a:cubicBezTo>
                  <a:cubicBezTo>
                    <a:pt x="50" y="371"/>
                    <a:pt x="25" y="421"/>
                    <a:pt x="25" y="470"/>
                  </a:cubicBezTo>
                  <a:cubicBezTo>
                    <a:pt x="1" y="544"/>
                    <a:pt x="1" y="643"/>
                    <a:pt x="50" y="692"/>
                  </a:cubicBezTo>
                  <a:cubicBezTo>
                    <a:pt x="99" y="766"/>
                    <a:pt x="149" y="816"/>
                    <a:pt x="223" y="840"/>
                  </a:cubicBezTo>
                  <a:cubicBezTo>
                    <a:pt x="261" y="850"/>
                    <a:pt x="295" y="856"/>
                    <a:pt x="327" y="856"/>
                  </a:cubicBezTo>
                  <a:lnTo>
                    <a:pt x="327" y="856"/>
                  </a:lnTo>
                  <a:cubicBezTo>
                    <a:pt x="353" y="925"/>
                    <a:pt x="399" y="992"/>
                    <a:pt x="445" y="1038"/>
                  </a:cubicBezTo>
                  <a:cubicBezTo>
                    <a:pt x="525" y="1133"/>
                    <a:pt x="635" y="1188"/>
                    <a:pt x="750" y="1188"/>
                  </a:cubicBezTo>
                  <a:cubicBezTo>
                    <a:pt x="813" y="1188"/>
                    <a:pt x="878" y="1171"/>
                    <a:pt x="939" y="1136"/>
                  </a:cubicBezTo>
                  <a:cubicBezTo>
                    <a:pt x="1013" y="1112"/>
                    <a:pt x="1087" y="1087"/>
                    <a:pt x="1136" y="1013"/>
                  </a:cubicBezTo>
                  <a:cubicBezTo>
                    <a:pt x="1235" y="914"/>
                    <a:pt x="1284" y="791"/>
                    <a:pt x="1284" y="643"/>
                  </a:cubicBezTo>
                  <a:cubicBezTo>
                    <a:pt x="1284" y="568"/>
                    <a:pt x="1276" y="503"/>
                    <a:pt x="1258" y="436"/>
                  </a:cubicBezTo>
                  <a:lnTo>
                    <a:pt x="1258" y="436"/>
                  </a:lnTo>
                  <a:cubicBezTo>
                    <a:pt x="1259" y="422"/>
                    <a:pt x="1260" y="409"/>
                    <a:pt x="1260" y="396"/>
                  </a:cubicBezTo>
                  <a:cubicBezTo>
                    <a:pt x="1260" y="297"/>
                    <a:pt x="1210" y="223"/>
                    <a:pt x="1136" y="149"/>
                  </a:cubicBezTo>
                  <a:cubicBezTo>
                    <a:pt x="1102" y="126"/>
                    <a:pt x="1063" y="109"/>
                    <a:pt x="1022" y="99"/>
                  </a:cubicBezTo>
                  <a:lnTo>
                    <a:pt x="1022" y="99"/>
                  </a:lnTo>
                  <a:cubicBezTo>
                    <a:pt x="927" y="38"/>
                    <a:pt x="813" y="1"/>
                    <a:pt x="69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5387600" y="4171525"/>
              <a:ext cx="35200" cy="41950"/>
            </a:xfrm>
            <a:custGeom>
              <a:avLst/>
              <a:gdLst/>
              <a:ahLst/>
              <a:cxnLst/>
              <a:rect l="l" t="t" r="r" b="b"/>
              <a:pathLst>
                <a:path w="1408" h="1678" extrusionOk="0">
                  <a:moveTo>
                    <a:pt x="579" y="1222"/>
                  </a:moveTo>
                  <a:lnTo>
                    <a:pt x="579" y="1222"/>
                  </a:lnTo>
                  <a:cubicBezTo>
                    <a:pt x="579" y="1222"/>
                    <a:pt x="583" y="1224"/>
                    <a:pt x="593" y="1229"/>
                  </a:cubicBezTo>
                  <a:cubicBezTo>
                    <a:pt x="594" y="1230"/>
                    <a:pt x="595" y="1231"/>
                    <a:pt x="596" y="1232"/>
                  </a:cubicBezTo>
                  <a:lnTo>
                    <a:pt x="596" y="1232"/>
                  </a:lnTo>
                  <a:cubicBezTo>
                    <a:pt x="587" y="1227"/>
                    <a:pt x="579" y="1222"/>
                    <a:pt x="579" y="1222"/>
                  </a:cubicBezTo>
                  <a:close/>
                  <a:moveTo>
                    <a:pt x="454" y="1"/>
                  </a:moveTo>
                  <a:cubicBezTo>
                    <a:pt x="175" y="1"/>
                    <a:pt x="0" y="449"/>
                    <a:pt x="346" y="612"/>
                  </a:cubicBezTo>
                  <a:cubicBezTo>
                    <a:pt x="359" y="618"/>
                    <a:pt x="371" y="624"/>
                    <a:pt x="384" y="631"/>
                  </a:cubicBezTo>
                  <a:lnTo>
                    <a:pt x="384" y="631"/>
                  </a:lnTo>
                  <a:cubicBezTo>
                    <a:pt x="370" y="655"/>
                    <a:pt x="359" y="680"/>
                    <a:pt x="350" y="707"/>
                  </a:cubicBezTo>
                  <a:lnTo>
                    <a:pt x="350" y="707"/>
                  </a:lnTo>
                  <a:cubicBezTo>
                    <a:pt x="266" y="764"/>
                    <a:pt x="197" y="845"/>
                    <a:pt x="149" y="958"/>
                  </a:cubicBezTo>
                  <a:cubicBezTo>
                    <a:pt x="124" y="1081"/>
                    <a:pt x="124" y="1254"/>
                    <a:pt x="198" y="1377"/>
                  </a:cubicBezTo>
                  <a:cubicBezTo>
                    <a:pt x="310" y="1569"/>
                    <a:pt x="504" y="1678"/>
                    <a:pt x="707" y="1678"/>
                  </a:cubicBezTo>
                  <a:cubicBezTo>
                    <a:pt x="818" y="1678"/>
                    <a:pt x="933" y="1645"/>
                    <a:pt x="1038" y="1575"/>
                  </a:cubicBezTo>
                  <a:cubicBezTo>
                    <a:pt x="1309" y="1402"/>
                    <a:pt x="1408" y="1056"/>
                    <a:pt x="1309" y="760"/>
                  </a:cubicBezTo>
                  <a:cubicBezTo>
                    <a:pt x="1186" y="439"/>
                    <a:pt x="939" y="192"/>
                    <a:pt x="643" y="69"/>
                  </a:cubicBezTo>
                  <a:cubicBezTo>
                    <a:pt x="578" y="21"/>
                    <a:pt x="513" y="1"/>
                    <a:pt x="45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4"/>
            <p:cNvSpPr/>
            <p:nvPr/>
          </p:nvSpPr>
          <p:spPr>
            <a:xfrm>
              <a:off x="5192550" y="4283475"/>
              <a:ext cx="25950" cy="32000"/>
            </a:xfrm>
            <a:custGeom>
              <a:avLst/>
              <a:gdLst/>
              <a:ahLst/>
              <a:cxnLst/>
              <a:rect l="l" t="t" r="r" b="b"/>
              <a:pathLst>
                <a:path w="1038" h="1280" extrusionOk="0">
                  <a:moveTo>
                    <a:pt x="697" y="647"/>
                  </a:moveTo>
                  <a:lnTo>
                    <a:pt x="699" y="649"/>
                  </a:lnTo>
                  <a:lnTo>
                    <a:pt x="701" y="654"/>
                  </a:lnTo>
                  <a:lnTo>
                    <a:pt x="701" y="654"/>
                  </a:lnTo>
                  <a:cubicBezTo>
                    <a:pt x="700" y="653"/>
                    <a:pt x="700" y="653"/>
                    <a:pt x="699" y="653"/>
                  </a:cubicBezTo>
                  <a:lnTo>
                    <a:pt x="699" y="653"/>
                  </a:lnTo>
                  <a:cubicBezTo>
                    <a:pt x="698" y="651"/>
                    <a:pt x="697" y="649"/>
                    <a:pt x="697" y="647"/>
                  </a:cubicBezTo>
                  <a:close/>
                  <a:moveTo>
                    <a:pt x="711" y="683"/>
                  </a:moveTo>
                  <a:lnTo>
                    <a:pt x="711" y="685"/>
                  </a:lnTo>
                  <a:lnTo>
                    <a:pt x="711" y="685"/>
                  </a:lnTo>
                  <a:lnTo>
                    <a:pt x="708" y="691"/>
                  </a:lnTo>
                  <a:lnTo>
                    <a:pt x="708" y="691"/>
                  </a:lnTo>
                  <a:cubicBezTo>
                    <a:pt x="707" y="690"/>
                    <a:pt x="707" y="690"/>
                    <a:pt x="707" y="689"/>
                  </a:cubicBezTo>
                  <a:lnTo>
                    <a:pt x="707" y="689"/>
                  </a:lnTo>
                  <a:cubicBezTo>
                    <a:pt x="708" y="687"/>
                    <a:pt x="709" y="685"/>
                    <a:pt x="711" y="683"/>
                  </a:cubicBezTo>
                  <a:close/>
                  <a:moveTo>
                    <a:pt x="700" y="701"/>
                  </a:moveTo>
                  <a:lnTo>
                    <a:pt x="698" y="705"/>
                  </a:lnTo>
                  <a:lnTo>
                    <a:pt x="698" y="705"/>
                  </a:lnTo>
                  <a:cubicBezTo>
                    <a:pt x="698" y="704"/>
                    <a:pt x="699" y="703"/>
                    <a:pt x="699" y="702"/>
                  </a:cubicBezTo>
                  <a:lnTo>
                    <a:pt x="699" y="702"/>
                  </a:lnTo>
                  <a:lnTo>
                    <a:pt x="700" y="701"/>
                  </a:lnTo>
                  <a:close/>
                  <a:moveTo>
                    <a:pt x="488" y="1"/>
                  </a:moveTo>
                  <a:cubicBezTo>
                    <a:pt x="458" y="1"/>
                    <a:pt x="427" y="4"/>
                    <a:pt x="396" y="10"/>
                  </a:cubicBezTo>
                  <a:cubicBezTo>
                    <a:pt x="293" y="45"/>
                    <a:pt x="202" y="127"/>
                    <a:pt x="139" y="232"/>
                  </a:cubicBezTo>
                  <a:lnTo>
                    <a:pt x="139" y="232"/>
                  </a:lnTo>
                  <a:cubicBezTo>
                    <a:pt x="104" y="258"/>
                    <a:pt x="77" y="291"/>
                    <a:pt x="50" y="331"/>
                  </a:cubicBezTo>
                  <a:cubicBezTo>
                    <a:pt x="1" y="405"/>
                    <a:pt x="1" y="479"/>
                    <a:pt x="26" y="553"/>
                  </a:cubicBezTo>
                  <a:lnTo>
                    <a:pt x="1" y="553"/>
                  </a:lnTo>
                  <a:cubicBezTo>
                    <a:pt x="10" y="591"/>
                    <a:pt x="23" y="629"/>
                    <a:pt x="40" y="667"/>
                  </a:cubicBezTo>
                  <a:lnTo>
                    <a:pt x="40" y="667"/>
                  </a:lnTo>
                  <a:cubicBezTo>
                    <a:pt x="40" y="711"/>
                    <a:pt x="43" y="755"/>
                    <a:pt x="50" y="800"/>
                  </a:cubicBezTo>
                  <a:cubicBezTo>
                    <a:pt x="50" y="874"/>
                    <a:pt x="75" y="948"/>
                    <a:pt x="124" y="998"/>
                  </a:cubicBezTo>
                  <a:cubicBezTo>
                    <a:pt x="153" y="1026"/>
                    <a:pt x="182" y="1048"/>
                    <a:pt x="210" y="1063"/>
                  </a:cubicBezTo>
                  <a:lnTo>
                    <a:pt x="210" y="1063"/>
                  </a:lnTo>
                  <a:cubicBezTo>
                    <a:pt x="296" y="1161"/>
                    <a:pt x="411" y="1233"/>
                    <a:pt x="544" y="1269"/>
                  </a:cubicBezTo>
                  <a:cubicBezTo>
                    <a:pt x="566" y="1277"/>
                    <a:pt x="590" y="1280"/>
                    <a:pt x="614" y="1280"/>
                  </a:cubicBezTo>
                  <a:cubicBezTo>
                    <a:pt x="674" y="1280"/>
                    <a:pt x="739" y="1262"/>
                    <a:pt x="791" y="1245"/>
                  </a:cubicBezTo>
                  <a:cubicBezTo>
                    <a:pt x="840" y="1195"/>
                    <a:pt x="890" y="1121"/>
                    <a:pt x="914" y="1047"/>
                  </a:cubicBezTo>
                  <a:cubicBezTo>
                    <a:pt x="925" y="1003"/>
                    <a:pt x="934" y="958"/>
                    <a:pt x="940" y="912"/>
                  </a:cubicBezTo>
                  <a:lnTo>
                    <a:pt x="940" y="912"/>
                  </a:lnTo>
                  <a:cubicBezTo>
                    <a:pt x="1000" y="820"/>
                    <a:pt x="1038" y="711"/>
                    <a:pt x="1038" y="603"/>
                  </a:cubicBezTo>
                  <a:cubicBezTo>
                    <a:pt x="1038" y="479"/>
                    <a:pt x="989" y="356"/>
                    <a:pt x="890" y="282"/>
                  </a:cubicBezTo>
                  <a:cubicBezTo>
                    <a:pt x="886" y="276"/>
                    <a:pt x="882" y="270"/>
                    <a:pt x="877" y="265"/>
                  </a:cubicBezTo>
                  <a:lnTo>
                    <a:pt x="877" y="265"/>
                  </a:lnTo>
                  <a:cubicBezTo>
                    <a:pt x="850" y="187"/>
                    <a:pt x="805" y="126"/>
                    <a:pt x="742" y="84"/>
                  </a:cubicBezTo>
                  <a:cubicBezTo>
                    <a:pt x="668" y="29"/>
                    <a:pt x="580" y="1"/>
                    <a:pt x="48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4"/>
            <p:cNvSpPr/>
            <p:nvPr/>
          </p:nvSpPr>
          <p:spPr>
            <a:xfrm>
              <a:off x="5111100" y="4279400"/>
              <a:ext cx="27800" cy="26550"/>
            </a:xfrm>
            <a:custGeom>
              <a:avLst/>
              <a:gdLst/>
              <a:ahLst/>
              <a:cxnLst/>
              <a:rect l="l" t="t" r="r" b="b"/>
              <a:pathLst>
                <a:path w="1112" h="1062" extrusionOk="0">
                  <a:moveTo>
                    <a:pt x="667" y="297"/>
                  </a:moveTo>
                  <a:lnTo>
                    <a:pt x="691" y="371"/>
                  </a:lnTo>
                  <a:cubicBezTo>
                    <a:pt x="681" y="361"/>
                    <a:pt x="675" y="347"/>
                    <a:pt x="670" y="330"/>
                  </a:cubicBezTo>
                  <a:lnTo>
                    <a:pt x="670" y="330"/>
                  </a:lnTo>
                  <a:cubicBezTo>
                    <a:pt x="668" y="319"/>
                    <a:pt x="667" y="308"/>
                    <a:pt x="667" y="297"/>
                  </a:cubicBezTo>
                  <a:close/>
                  <a:moveTo>
                    <a:pt x="765" y="445"/>
                  </a:moveTo>
                  <a:lnTo>
                    <a:pt x="786" y="459"/>
                  </a:lnTo>
                  <a:lnTo>
                    <a:pt x="786" y="459"/>
                  </a:lnTo>
                  <a:cubicBezTo>
                    <a:pt x="779" y="455"/>
                    <a:pt x="771" y="451"/>
                    <a:pt x="765" y="445"/>
                  </a:cubicBezTo>
                  <a:close/>
                  <a:moveTo>
                    <a:pt x="534" y="612"/>
                  </a:moveTo>
                  <a:cubicBezTo>
                    <a:pt x="532" y="614"/>
                    <a:pt x="530" y="615"/>
                    <a:pt x="527" y="616"/>
                  </a:cubicBezTo>
                  <a:lnTo>
                    <a:pt x="527" y="616"/>
                  </a:lnTo>
                  <a:lnTo>
                    <a:pt x="528" y="614"/>
                  </a:lnTo>
                  <a:lnTo>
                    <a:pt x="528" y="614"/>
                  </a:lnTo>
                  <a:lnTo>
                    <a:pt x="534" y="612"/>
                  </a:lnTo>
                  <a:close/>
                  <a:moveTo>
                    <a:pt x="642" y="618"/>
                  </a:moveTo>
                  <a:lnTo>
                    <a:pt x="624" y="644"/>
                  </a:lnTo>
                  <a:lnTo>
                    <a:pt x="624" y="644"/>
                  </a:lnTo>
                  <a:cubicBezTo>
                    <a:pt x="624" y="644"/>
                    <a:pt x="624" y="644"/>
                    <a:pt x="624" y="644"/>
                  </a:cubicBezTo>
                  <a:lnTo>
                    <a:pt x="624" y="644"/>
                  </a:lnTo>
                  <a:cubicBezTo>
                    <a:pt x="628" y="635"/>
                    <a:pt x="633" y="626"/>
                    <a:pt x="642" y="618"/>
                  </a:cubicBezTo>
                  <a:close/>
                  <a:moveTo>
                    <a:pt x="642" y="642"/>
                  </a:moveTo>
                  <a:lnTo>
                    <a:pt x="642" y="642"/>
                  </a:lnTo>
                  <a:lnTo>
                    <a:pt x="642" y="642"/>
                  </a:lnTo>
                  <a:lnTo>
                    <a:pt x="626" y="653"/>
                  </a:lnTo>
                  <a:lnTo>
                    <a:pt x="626" y="653"/>
                  </a:lnTo>
                  <a:cubicBezTo>
                    <a:pt x="625" y="652"/>
                    <a:pt x="625" y="650"/>
                    <a:pt x="625" y="648"/>
                  </a:cubicBezTo>
                  <a:lnTo>
                    <a:pt x="625" y="648"/>
                  </a:lnTo>
                  <a:cubicBezTo>
                    <a:pt x="629" y="645"/>
                    <a:pt x="634" y="642"/>
                    <a:pt x="642" y="642"/>
                  </a:cubicBezTo>
                  <a:close/>
                  <a:moveTo>
                    <a:pt x="583" y="673"/>
                  </a:moveTo>
                  <a:cubicBezTo>
                    <a:pt x="586" y="673"/>
                    <a:pt x="589" y="674"/>
                    <a:pt x="593" y="675"/>
                  </a:cubicBezTo>
                  <a:lnTo>
                    <a:pt x="593" y="675"/>
                  </a:lnTo>
                  <a:lnTo>
                    <a:pt x="580" y="683"/>
                  </a:lnTo>
                  <a:lnTo>
                    <a:pt x="580" y="683"/>
                  </a:lnTo>
                  <a:lnTo>
                    <a:pt x="572" y="678"/>
                  </a:lnTo>
                  <a:lnTo>
                    <a:pt x="572" y="678"/>
                  </a:lnTo>
                  <a:cubicBezTo>
                    <a:pt x="575" y="675"/>
                    <a:pt x="579" y="673"/>
                    <a:pt x="583" y="673"/>
                  </a:cubicBezTo>
                  <a:close/>
                  <a:moveTo>
                    <a:pt x="346" y="0"/>
                  </a:moveTo>
                  <a:cubicBezTo>
                    <a:pt x="272" y="0"/>
                    <a:pt x="198" y="25"/>
                    <a:pt x="123" y="99"/>
                  </a:cubicBezTo>
                  <a:cubicBezTo>
                    <a:pt x="74" y="148"/>
                    <a:pt x="49" y="223"/>
                    <a:pt x="49" y="297"/>
                  </a:cubicBezTo>
                  <a:lnTo>
                    <a:pt x="25" y="297"/>
                  </a:lnTo>
                  <a:cubicBezTo>
                    <a:pt x="25" y="339"/>
                    <a:pt x="31" y="379"/>
                    <a:pt x="40" y="417"/>
                  </a:cubicBezTo>
                  <a:lnTo>
                    <a:pt x="40" y="417"/>
                  </a:lnTo>
                  <a:cubicBezTo>
                    <a:pt x="27" y="440"/>
                    <a:pt x="14" y="467"/>
                    <a:pt x="0" y="494"/>
                  </a:cubicBezTo>
                  <a:lnTo>
                    <a:pt x="0" y="519"/>
                  </a:lnTo>
                  <a:lnTo>
                    <a:pt x="0" y="642"/>
                  </a:lnTo>
                  <a:cubicBezTo>
                    <a:pt x="0" y="692"/>
                    <a:pt x="25" y="716"/>
                    <a:pt x="25" y="766"/>
                  </a:cubicBezTo>
                  <a:cubicBezTo>
                    <a:pt x="49" y="840"/>
                    <a:pt x="99" y="914"/>
                    <a:pt x="173" y="963"/>
                  </a:cubicBezTo>
                  <a:cubicBezTo>
                    <a:pt x="225" y="981"/>
                    <a:pt x="278" y="998"/>
                    <a:pt x="330" y="998"/>
                  </a:cubicBezTo>
                  <a:cubicBezTo>
                    <a:pt x="352" y="998"/>
                    <a:pt x="373" y="995"/>
                    <a:pt x="395" y="988"/>
                  </a:cubicBezTo>
                  <a:cubicBezTo>
                    <a:pt x="416" y="983"/>
                    <a:pt x="435" y="976"/>
                    <a:pt x="452" y="968"/>
                  </a:cubicBezTo>
                  <a:lnTo>
                    <a:pt x="452" y="968"/>
                  </a:lnTo>
                  <a:cubicBezTo>
                    <a:pt x="524" y="1014"/>
                    <a:pt x="596" y="1038"/>
                    <a:pt x="691" y="1062"/>
                  </a:cubicBezTo>
                  <a:lnTo>
                    <a:pt x="765" y="1062"/>
                  </a:lnTo>
                  <a:cubicBezTo>
                    <a:pt x="815" y="1062"/>
                    <a:pt x="839" y="1062"/>
                    <a:pt x="889" y="1037"/>
                  </a:cubicBezTo>
                  <a:cubicBezTo>
                    <a:pt x="914" y="1037"/>
                    <a:pt x="938" y="1013"/>
                    <a:pt x="963" y="988"/>
                  </a:cubicBezTo>
                  <a:cubicBezTo>
                    <a:pt x="988" y="963"/>
                    <a:pt x="1012" y="939"/>
                    <a:pt x="1037" y="914"/>
                  </a:cubicBezTo>
                  <a:cubicBezTo>
                    <a:pt x="1062" y="864"/>
                    <a:pt x="1086" y="815"/>
                    <a:pt x="1086" y="741"/>
                  </a:cubicBezTo>
                  <a:cubicBezTo>
                    <a:pt x="1111" y="667"/>
                    <a:pt x="1111" y="568"/>
                    <a:pt x="1086" y="494"/>
                  </a:cubicBezTo>
                  <a:cubicBezTo>
                    <a:pt x="1086" y="445"/>
                    <a:pt x="1062" y="371"/>
                    <a:pt x="1037" y="321"/>
                  </a:cubicBezTo>
                  <a:lnTo>
                    <a:pt x="1012" y="297"/>
                  </a:lnTo>
                  <a:cubicBezTo>
                    <a:pt x="988" y="247"/>
                    <a:pt x="963" y="223"/>
                    <a:pt x="938" y="198"/>
                  </a:cubicBezTo>
                  <a:cubicBezTo>
                    <a:pt x="864" y="124"/>
                    <a:pt x="815" y="99"/>
                    <a:pt x="716" y="74"/>
                  </a:cubicBezTo>
                  <a:lnTo>
                    <a:pt x="667" y="74"/>
                  </a:lnTo>
                  <a:cubicBezTo>
                    <a:pt x="654" y="62"/>
                    <a:pt x="636" y="56"/>
                    <a:pt x="614" y="56"/>
                  </a:cubicBezTo>
                  <a:cubicBezTo>
                    <a:pt x="593" y="56"/>
                    <a:pt x="570" y="62"/>
                    <a:pt x="546" y="73"/>
                  </a:cubicBezTo>
                  <a:lnTo>
                    <a:pt x="546" y="73"/>
                  </a:lnTo>
                  <a:cubicBezTo>
                    <a:pt x="493" y="19"/>
                    <a:pt x="410" y="0"/>
                    <a:pt x="34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5014175" y="4260850"/>
              <a:ext cx="38925" cy="34000"/>
            </a:xfrm>
            <a:custGeom>
              <a:avLst/>
              <a:gdLst/>
              <a:ahLst/>
              <a:cxnLst/>
              <a:rect l="l" t="t" r="r" b="b"/>
              <a:pathLst>
                <a:path w="1557" h="1360" extrusionOk="0">
                  <a:moveTo>
                    <a:pt x="582" y="1"/>
                  </a:moveTo>
                  <a:cubicBezTo>
                    <a:pt x="501" y="1"/>
                    <a:pt x="430" y="37"/>
                    <a:pt x="396" y="125"/>
                  </a:cubicBezTo>
                  <a:lnTo>
                    <a:pt x="421" y="100"/>
                  </a:lnTo>
                  <a:lnTo>
                    <a:pt x="421" y="100"/>
                  </a:lnTo>
                  <a:cubicBezTo>
                    <a:pt x="386" y="157"/>
                    <a:pt x="360" y="215"/>
                    <a:pt x="341" y="274"/>
                  </a:cubicBezTo>
                  <a:lnTo>
                    <a:pt x="341" y="274"/>
                  </a:lnTo>
                  <a:cubicBezTo>
                    <a:pt x="335" y="273"/>
                    <a:pt x="328" y="273"/>
                    <a:pt x="322" y="273"/>
                  </a:cubicBezTo>
                  <a:cubicBezTo>
                    <a:pt x="149" y="298"/>
                    <a:pt x="1" y="471"/>
                    <a:pt x="1" y="644"/>
                  </a:cubicBezTo>
                  <a:cubicBezTo>
                    <a:pt x="1" y="742"/>
                    <a:pt x="26" y="866"/>
                    <a:pt x="100" y="965"/>
                  </a:cubicBezTo>
                  <a:cubicBezTo>
                    <a:pt x="198" y="1137"/>
                    <a:pt x="371" y="1261"/>
                    <a:pt x="569" y="1335"/>
                  </a:cubicBezTo>
                  <a:lnTo>
                    <a:pt x="643" y="1335"/>
                  </a:lnTo>
                  <a:cubicBezTo>
                    <a:pt x="677" y="1335"/>
                    <a:pt x="699" y="1335"/>
                    <a:pt x="726" y="1327"/>
                  </a:cubicBezTo>
                  <a:lnTo>
                    <a:pt x="726" y="1327"/>
                  </a:lnTo>
                  <a:cubicBezTo>
                    <a:pt x="764" y="1345"/>
                    <a:pt x="802" y="1360"/>
                    <a:pt x="840" y="1360"/>
                  </a:cubicBezTo>
                  <a:cubicBezTo>
                    <a:pt x="890" y="1360"/>
                    <a:pt x="914" y="1335"/>
                    <a:pt x="964" y="1335"/>
                  </a:cubicBezTo>
                  <a:cubicBezTo>
                    <a:pt x="983" y="1322"/>
                    <a:pt x="1003" y="1307"/>
                    <a:pt x="1022" y="1291"/>
                  </a:cubicBezTo>
                  <a:lnTo>
                    <a:pt x="1022" y="1291"/>
                  </a:lnTo>
                  <a:cubicBezTo>
                    <a:pt x="1041" y="1293"/>
                    <a:pt x="1062" y="1293"/>
                    <a:pt x="1082" y="1293"/>
                  </a:cubicBezTo>
                  <a:cubicBezTo>
                    <a:pt x="1156" y="1293"/>
                    <a:pt x="1232" y="1283"/>
                    <a:pt x="1309" y="1261"/>
                  </a:cubicBezTo>
                  <a:cubicBezTo>
                    <a:pt x="1408" y="1236"/>
                    <a:pt x="1482" y="1162"/>
                    <a:pt x="1507" y="1088"/>
                  </a:cubicBezTo>
                  <a:cubicBezTo>
                    <a:pt x="1556" y="989"/>
                    <a:pt x="1556" y="890"/>
                    <a:pt x="1507" y="816"/>
                  </a:cubicBezTo>
                  <a:cubicBezTo>
                    <a:pt x="1433" y="718"/>
                    <a:pt x="1334" y="619"/>
                    <a:pt x="1235" y="570"/>
                  </a:cubicBezTo>
                  <a:cubicBezTo>
                    <a:pt x="1161" y="495"/>
                    <a:pt x="1087" y="446"/>
                    <a:pt x="988" y="421"/>
                  </a:cubicBezTo>
                  <a:cubicBezTo>
                    <a:pt x="973" y="415"/>
                    <a:pt x="957" y="410"/>
                    <a:pt x="941" y="405"/>
                  </a:cubicBezTo>
                  <a:lnTo>
                    <a:pt x="941" y="405"/>
                  </a:lnTo>
                  <a:cubicBezTo>
                    <a:pt x="1037" y="217"/>
                    <a:pt x="781" y="1"/>
                    <a:pt x="58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5012975" y="4196700"/>
              <a:ext cx="33950" cy="35425"/>
            </a:xfrm>
            <a:custGeom>
              <a:avLst/>
              <a:gdLst/>
              <a:ahLst/>
              <a:cxnLst/>
              <a:rect l="l" t="t" r="r" b="b"/>
              <a:pathLst>
                <a:path w="1358" h="1417" extrusionOk="0">
                  <a:moveTo>
                    <a:pt x="538" y="622"/>
                  </a:moveTo>
                  <a:lnTo>
                    <a:pt x="538" y="622"/>
                  </a:lnTo>
                  <a:cubicBezTo>
                    <a:pt x="538" y="622"/>
                    <a:pt x="539" y="622"/>
                    <a:pt x="539" y="623"/>
                  </a:cubicBezTo>
                  <a:lnTo>
                    <a:pt x="539" y="623"/>
                  </a:lnTo>
                  <a:cubicBezTo>
                    <a:pt x="539" y="623"/>
                    <a:pt x="539" y="623"/>
                    <a:pt x="539" y="623"/>
                  </a:cubicBezTo>
                  <a:lnTo>
                    <a:pt x="539" y="623"/>
                  </a:lnTo>
                  <a:cubicBezTo>
                    <a:pt x="539" y="623"/>
                    <a:pt x="538" y="623"/>
                    <a:pt x="538" y="622"/>
                  </a:cubicBezTo>
                  <a:lnTo>
                    <a:pt x="538" y="622"/>
                  </a:lnTo>
                  <a:lnTo>
                    <a:pt x="538" y="622"/>
                  </a:lnTo>
                  <a:close/>
                  <a:moveTo>
                    <a:pt x="543" y="625"/>
                  </a:moveTo>
                  <a:cubicBezTo>
                    <a:pt x="543" y="625"/>
                    <a:pt x="543" y="626"/>
                    <a:pt x="544" y="626"/>
                  </a:cubicBezTo>
                  <a:lnTo>
                    <a:pt x="544" y="626"/>
                  </a:lnTo>
                  <a:lnTo>
                    <a:pt x="543" y="625"/>
                  </a:lnTo>
                  <a:lnTo>
                    <a:pt x="543" y="625"/>
                  </a:lnTo>
                  <a:lnTo>
                    <a:pt x="543" y="625"/>
                  </a:lnTo>
                  <a:close/>
                  <a:moveTo>
                    <a:pt x="539" y="623"/>
                  </a:moveTo>
                  <a:lnTo>
                    <a:pt x="539" y="623"/>
                  </a:lnTo>
                  <a:cubicBezTo>
                    <a:pt x="540" y="624"/>
                    <a:pt x="541" y="624"/>
                    <a:pt x="542" y="625"/>
                  </a:cubicBezTo>
                  <a:lnTo>
                    <a:pt x="542" y="625"/>
                  </a:lnTo>
                  <a:cubicBezTo>
                    <a:pt x="542" y="625"/>
                    <a:pt x="542" y="625"/>
                    <a:pt x="542" y="625"/>
                  </a:cubicBezTo>
                  <a:lnTo>
                    <a:pt x="542" y="625"/>
                  </a:lnTo>
                  <a:lnTo>
                    <a:pt x="540" y="625"/>
                  </a:lnTo>
                  <a:lnTo>
                    <a:pt x="540" y="625"/>
                  </a:lnTo>
                  <a:cubicBezTo>
                    <a:pt x="541" y="626"/>
                    <a:pt x="542" y="628"/>
                    <a:pt x="543" y="629"/>
                  </a:cubicBezTo>
                  <a:lnTo>
                    <a:pt x="543" y="629"/>
                  </a:lnTo>
                  <a:cubicBezTo>
                    <a:pt x="543" y="629"/>
                    <a:pt x="543" y="629"/>
                    <a:pt x="543" y="629"/>
                  </a:cubicBezTo>
                  <a:lnTo>
                    <a:pt x="543" y="629"/>
                  </a:lnTo>
                  <a:lnTo>
                    <a:pt x="539" y="624"/>
                  </a:lnTo>
                  <a:lnTo>
                    <a:pt x="540" y="625"/>
                  </a:lnTo>
                  <a:lnTo>
                    <a:pt x="540" y="625"/>
                  </a:lnTo>
                  <a:cubicBezTo>
                    <a:pt x="540" y="624"/>
                    <a:pt x="540" y="624"/>
                    <a:pt x="539" y="623"/>
                  </a:cubicBezTo>
                  <a:close/>
                  <a:moveTo>
                    <a:pt x="733" y="1014"/>
                  </a:moveTo>
                  <a:lnTo>
                    <a:pt x="733" y="1014"/>
                  </a:lnTo>
                  <a:cubicBezTo>
                    <a:pt x="733" y="1014"/>
                    <a:pt x="733" y="1014"/>
                    <a:pt x="734" y="1014"/>
                  </a:cubicBezTo>
                  <a:lnTo>
                    <a:pt x="734" y="1014"/>
                  </a:lnTo>
                  <a:lnTo>
                    <a:pt x="733" y="1015"/>
                  </a:lnTo>
                  <a:lnTo>
                    <a:pt x="733" y="1015"/>
                  </a:lnTo>
                  <a:lnTo>
                    <a:pt x="733" y="1014"/>
                  </a:lnTo>
                  <a:close/>
                  <a:moveTo>
                    <a:pt x="592" y="0"/>
                  </a:moveTo>
                  <a:cubicBezTo>
                    <a:pt x="444" y="25"/>
                    <a:pt x="320" y="74"/>
                    <a:pt x="197" y="173"/>
                  </a:cubicBezTo>
                  <a:cubicBezTo>
                    <a:pt x="135" y="235"/>
                    <a:pt x="90" y="331"/>
                    <a:pt x="63" y="419"/>
                  </a:cubicBezTo>
                  <a:lnTo>
                    <a:pt x="63" y="419"/>
                  </a:lnTo>
                  <a:cubicBezTo>
                    <a:pt x="56" y="439"/>
                    <a:pt x="50" y="459"/>
                    <a:pt x="46" y="479"/>
                  </a:cubicBezTo>
                  <a:lnTo>
                    <a:pt x="46" y="479"/>
                  </a:lnTo>
                  <a:cubicBezTo>
                    <a:pt x="1" y="623"/>
                    <a:pt x="25" y="744"/>
                    <a:pt x="74" y="889"/>
                  </a:cubicBezTo>
                  <a:cubicBezTo>
                    <a:pt x="81" y="899"/>
                    <a:pt x="89" y="909"/>
                    <a:pt x="98" y="920"/>
                  </a:cubicBezTo>
                  <a:lnTo>
                    <a:pt x="98" y="920"/>
                  </a:lnTo>
                  <a:cubicBezTo>
                    <a:pt x="98" y="940"/>
                    <a:pt x="98" y="964"/>
                    <a:pt x="98" y="988"/>
                  </a:cubicBezTo>
                  <a:cubicBezTo>
                    <a:pt x="123" y="1062"/>
                    <a:pt x="172" y="1111"/>
                    <a:pt x="246" y="1160"/>
                  </a:cubicBezTo>
                  <a:cubicBezTo>
                    <a:pt x="277" y="1181"/>
                    <a:pt x="307" y="1193"/>
                    <a:pt x="339" y="1198"/>
                  </a:cubicBezTo>
                  <a:lnTo>
                    <a:pt x="339" y="1198"/>
                  </a:lnTo>
                  <a:cubicBezTo>
                    <a:pt x="374" y="1224"/>
                    <a:pt x="409" y="1242"/>
                    <a:pt x="444" y="1259"/>
                  </a:cubicBezTo>
                  <a:cubicBezTo>
                    <a:pt x="518" y="1309"/>
                    <a:pt x="567" y="1333"/>
                    <a:pt x="641" y="1358"/>
                  </a:cubicBezTo>
                  <a:cubicBezTo>
                    <a:pt x="732" y="1394"/>
                    <a:pt x="835" y="1417"/>
                    <a:pt x="933" y="1417"/>
                  </a:cubicBezTo>
                  <a:cubicBezTo>
                    <a:pt x="968" y="1417"/>
                    <a:pt x="1003" y="1414"/>
                    <a:pt x="1036" y="1407"/>
                  </a:cubicBezTo>
                  <a:cubicBezTo>
                    <a:pt x="1234" y="1333"/>
                    <a:pt x="1357" y="1160"/>
                    <a:pt x="1357" y="963"/>
                  </a:cubicBezTo>
                  <a:cubicBezTo>
                    <a:pt x="1333" y="815"/>
                    <a:pt x="1283" y="667"/>
                    <a:pt x="1160" y="568"/>
                  </a:cubicBezTo>
                  <a:cubicBezTo>
                    <a:pt x="1159" y="567"/>
                    <a:pt x="1158" y="567"/>
                    <a:pt x="1158" y="567"/>
                  </a:cubicBezTo>
                  <a:lnTo>
                    <a:pt x="1158" y="567"/>
                  </a:lnTo>
                  <a:cubicBezTo>
                    <a:pt x="1136" y="347"/>
                    <a:pt x="992" y="179"/>
                    <a:pt x="809" y="100"/>
                  </a:cubicBezTo>
                  <a:lnTo>
                    <a:pt x="809" y="100"/>
                  </a:lnTo>
                  <a:cubicBezTo>
                    <a:pt x="756" y="39"/>
                    <a:pt x="681" y="0"/>
                    <a:pt x="59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4965425" y="4126700"/>
              <a:ext cx="29000" cy="36925"/>
            </a:xfrm>
            <a:custGeom>
              <a:avLst/>
              <a:gdLst/>
              <a:ahLst/>
              <a:cxnLst/>
              <a:rect l="l" t="t" r="r" b="b"/>
              <a:pathLst>
                <a:path w="1160" h="1477" extrusionOk="0">
                  <a:moveTo>
                    <a:pt x="425" y="1008"/>
                  </a:moveTo>
                  <a:lnTo>
                    <a:pt x="425" y="1008"/>
                  </a:lnTo>
                  <a:cubicBezTo>
                    <a:pt x="426" y="1008"/>
                    <a:pt x="426" y="1008"/>
                    <a:pt x="427" y="1008"/>
                  </a:cubicBezTo>
                  <a:lnTo>
                    <a:pt x="427" y="1008"/>
                  </a:lnTo>
                  <a:cubicBezTo>
                    <a:pt x="425" y="1013"/>
                    <a:pt x="423" y="1018"/>
                    <a:pt x="420" y="1022"/>
                  </a:cubicBezTo>
                  <a:lnTo>
                    <a:pt x="425" y="1008"/>
                  </a:lnTo>
                  <a:close/>
                  <a:moveTo>
                    <a:pt x="533" y="1"/>
                  </a:moveTo>
                  <a:cubicBezTo>
                    <a:pt x="471" y="1"/>
                    <a:pt x="407" y="12"/>
                    <a:pt x="346" y="35"/>
                  </a:cubicBezTo>
                  <a:cubicBezTo>
                    <a:pt x="124" y="134"/>
                    <a:pt x="0" y="381"/>
                    <a:pt x="50" y="627"/>
                  </a:cubicBezTo>
                  <a:cubicBezTo>
                    <a:pt x="58" y="649"/>
                    <a:pt x="67" y="670"/>
                    <a:pt x="77" y="691"/>
                  </a:cubicBezTo>
                  <a:lnTo>
                    <a:pt x="77" y="691"/>
                  </a:lnTo>
                  <a:cubicBezTo>
                    <a:pt x="68" y="777"/>
                    <a:pt x="75" y="863"/>
                    <a:pt x="99" y="948"/>
                  </a:cubicBezTo>
                  <a:cubicBezTo>
                    <a:pt x="149" y="1146"/>
                    <a:pt x="272" y="1294"/>
                    <a:pt x="420" y="1393"/>
                  </a:cubicBezTo>
                  <a:cubicBezTo>
                    <a:pt x="494" y="1448"/>
                    <a:pt x="582" y="1476"/>
                    <a:pt x="674" y="1476"/>
                  </a:cubicBezTo>
                  <a:cubicBezTo>
                    <a:pt x="704" y="1476"/>
                    <a:pt x="735" y="1473"/>
                    <a:pt x="766" y="1467"/>
                  </a:cubicBezTo>
                  <a:cubicBezTo>
                    <a:pt x="889" y="1417"/>
                    <a:pt x="1013" y="1294"/>
                    <a:pt x="1037" y="1146"/>
                  </a:cubicBezTo>
                  <a:cubicBezTo>
                    <a:pt x="1062" y="1072"/>
                    <a:pt x="1062" y="973"/>
                    <a:pt x="1062" y="874"/>
                  </a:cubicBezTo>
                  <a:cubicBezTo>
                    <a:pt x="1085" y="805"/>
                    <a:pt x="1087" y="736"/>
                    <a:pt x="1067" y="668"/>
                  </a:cubicBezTo>
                  <a:lnTo>
                    <a:pt x="1067" y="668"/>
                  </a:lnTo>
                  <a:cubicBezTo>
                    <a:pt x="1160" y="544"/>
                    <a:pt x="1150" y="370"/>
                    <a:pt x="1037" y="257"/>
                  </a:cubicBezTo>
                  <a:lnTo>
                    <a:pt x="1037" y="282"/>
                  </a:lnTo>
                  <a:cubicBezTo>
                    <a:pt x="1004" y="249"/>
                    <a:pt x="966" y="221"/>
                    <a:pt x="923" y="199"/>
                  </a:cubicBezTo>
                  <a:lnTo>
                    <a:pt x="923" y="199"/>
                  </a:lnTo>
                  <a:cubicBezTo>
                    <a:pt x="913" y="185"/>
                    <a:pt x="902" y="171"/>
                    <a:pt x="889" y="158"/>
                  </a:cubicBezTo>
                  <a:cubicBezTo>
                    <a:pt x="804" y="56"/>
                    <a:pt x="672" y="1"/>
                    <a:pt x="533"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4953700" y="4070525"/>
              <a:ext cx="33350" cy="33450"/>
            </a:xfrm>
            <a:custGeom>
              <a:avLst/>
              <a:gdLst/>
              <a:ahLst/>
              <a:cxnLst/>
              <a:rect l="l" t="t" r="r" b="b"/>
              <a:pathLst>
                <a:path w="1334" h="1338" extrusionOk="0">
                  <a:moveTo>
                    <a:pt x="542" y="365"/>
                  </a:moveTo>
                  <a:cubicBezTo>
                    <a:pt x="539" y="374"/>
                    <a:pt x="531" y="378"/>
                    <a:pt x="520" y="380"/>
                  </a:cubicBezTo>
                  <a:lnTo>
                    <a:pt x="520" y="380"/>
                  </a:lnTo>
                  <a:lnTo>
                    <a:pt x="531" y="368"/>
                  </a:lnTo>
                  <a:lnTo>
                    <a:pt x="542" y="365"/>
                  </a:lnTo>
                  <a:close/>
                  <a:moveTo>
                    <a:pt x="692" y="389"/>
                  </a:moveTo>
                  <a:lnTo>
                    <a:pt x="701" y="396"/>
                  </a:lnTo>
                  <a:lnTo>
                    <a:pt x="701" y="396"/>
                  </a:lnTo>
                  <a:lnTo>
                    <a:pt x="708" y="405"/>
                  </a:lnTo>
                  <a:lnTo>
                    <a:pt x="708" y="405"/>
                  </a:lnTo>
                  <a:cubicBezTo>
                    <a:pt x="694" y="405"/>
                    <a:pt x="692" y="403"/>
                    <a:pt x="692" y="389"/>
                  </a:cubicBezTo>
                  <a:close/>
                  <a:moveTo>
                    <a:pt x="716" y="529"/>
                  </a:moveTo>
                  <a:cubicBezTo>
                    <a:pt x="716" y="529"/>
                    <a:pt x="716" y="529"/>
                    <a:pt x="716" y="529"/>
                  </a:cubicBezTo>
                  <a:lnTo>
                    <a:pt x="716" y="529"/>
                  </a:lnTo>
                  <a:close/>
                  <a:moveTo>
                    <a:pt x="704" y="535"/>
                  </a:moveTo>
                  <a:cubicBezTo>
                    <a:pt x="706" y="535"/>
                    <a:pt x="708" y="535"/>
                    <a:pt x="710" y="536"/>
                  </a:cubicBezTo>
                  <a:lnTo>
                    <a:pt x="710" y="536"/>
                  </a:lnTo>
                  <a:lnTo>
                    <a:pt x="704" y="541"/>
                  </a:lnTo>
                  <a:lnTo>
                    <a:pt x="704" y="541"/>
                  </a:lnTo>
                  <a:lnTo>
                    <a:pt x="698" y="536"/>
                  </a:lnTo>
                  <a:lnTo>
                    <a:pt x="698" y="536"/>
                  </a:lnTo>
                  <a:cubicBezTo>
                    <a:pt x="700" y="535"/>
                    <a:pt x="702" y="535"/>
                    <a:pt x="704" y="535"/>
                  </a:cubicBezTo>
                  <a:close/>
                  <a:moveTo>
                    <a:pt x="698" y="536"/>
                  </a:moveTo>
                  <a:cubicBezTo>
                    <a:pt x="699" y="538"/>
                    <a:pt x="701" y="540"/>
                    <a:pt x="702" y="542"/>
                  </a:cubicBezTo>
                  <a:lnTo>
                    <a:pt x="702" y="542"/>
                  </a:lnTo>
                  <a:lnTo>
                    <a:pt x="701" y="542"/>
                  </a:lnTo>
                  <a:lnTo>
                    <a:pt x="701" y="542"/>
                  </a:lnTo>
                  <a:lnTo>
                    <a:pt x="696" y="536"/>
                  </a:lnTo>
                  <a:lnTo>
                    <a:pt x="696" y="536"/>
                  </a:lnTo>
                  <a:cubicBezTo>
                    <a:pt x="697" y="536"/>
                    <a:pt x="697" y="536"/>
                    <a:pt x="698" y="536"/>
                  </a:cubicBezTo>
                  <a:close/>
                  <a:moveTo>
                    <a:pt x="692" y="537"/>
                  </a:moveTo>
                  <a:cubicBezTo>
                    <a:pt x="693" y="539"/>
                    <a:pt x="694" y="542"/>
                    <a:pt x="695" y="544"/>
                  </a:cubicBezTo>
                  <a:lnTo>
                    <a:pt x="695" y="544"/>
                  </a:lnTo>
                  <a:lnTo>
                    <a:pt x="692" y="545"/>
                  </a:lnTo>
                  <a:lnTo>
                    <a:pt x="692" y="545"/>
                  </a:lnTo>
                  <a:lnTo>
                    <a:pt x="684" y="540"/>
                  </a:lnTo>
                  <a:lnTo>
                    <a:pt x="684" y="540"/>
                  </a:lnTo>
                  <a:cubicBezTo>
                    <a:pt x="687" y="539"/>
                    <a:pt x="690" y="538"/>
                    <a:pt x="692" y="537"/>
                  </a:cubicBezTo>
                  <a:close/>
                  <a:moveTo>
                    <a:pt x="682" y="542"/>
                  </a:moveTo>
                  <a:lnTo>
                    <a:pt x="682" y="542"/>
                  </a:lnTo>
                  <a:cubicBezTo>
                    <a:pt x="685" y="543"/>
                    <a:pt x="687" y="545"/>
                    <a:pt x="690" y="546"/>
                  </a:cubicBezTo>
                  <a:lnTo>
                    <a:pt x="690" y="546"/>
                  </a:lnTo>
                  <a:lnTo>
                    <a:pt x="667" y="554"/>
                  </a:lnTo>
                  <a:cubicBezTo>
                    <a:pt x="672" y="549"/>
                    <a:pt x="677" y="545"/>
                    <a:pt x="682" y="542"/>
                  </a:cubicBezTo>
                  <a:close/>
                  <a:moveTo>
                    <a:pt x="713" y="559"/>
                  </a:moveTo>
                  <a:cubicBezTo>
                    <a:pt x="713" y="560"/>
                    <a:pt x="713" y="560"/>
                    <a:pt x="713" y="560"/>
                  </a:cubicBezTo>
                  <a:lnTo>
                    <a:pt x="713" y="560"/>
                  </a:lnTo>
                  <a:cubicBezTo>
                    <a:pt x="713" y="560"/>
                    <a:pt x="713" y="560"/>
                    <a:pt x="713" y="560"/>
                  </a:cubicBezTo>
                  <a:lnTo>
                    <a:pt x="713" y="560"/>
                  </a:lnTo>
                  <a:lnTo>
                    <a:pt x="713" y="559"/>
                  </a:lnTo>
                  <a:close/>
                  <a:moveTo>
                    <a:pt x="607" y="599"/>
                  </a:moveTo>
                  <a:lnTo>
                    <a:pt x="627" y="629"/>
                  </a:lnTo>
                  <a:lnTo>
                    <a:pt x="627" y="629"/>
                  </a:lnTo>
                  <a:cubicBezTo>
                    <a:pt x="624" y="628"/>
                    <a:pt x="622" y="628"/>
                    <a:pt x="619" y="628"/>
                  </a:cubicBezTo>
                  <a:lnTo>
                    <a:pt x="619" y="628"/>
                  </a:lnTo>
                  <a:cubicBezTo>
                    <a:pt x="618" y="627"/>
                    <a:pt x="618" y="627"/>
                    <a:pt x="617" y="626"/>
                  </a:cubicBezTo>
                  <a:lnTo>
                    <a:pt x="617" y="626"/>
                  </a:lnTo>
                  <a:cubicBezTo>
                    <a:pt x="614" y="617"/>
                    <a:pt x="611" y="608"/>
                    <a:pt x="607" y="599"/>
                  </a:cubicBezTo>
                  <a:close/>
                  <a:moveTo>
                    <a:pt x="622" y="631"/>
                  </a:moveTo>
                  <a:lnTo>
                    <a:pt x="632" y="638"/>
                  </a:lnTo>
                  <a:lnTo>
                    <a:pt x="633" y="639"/>
                  </a:lnTo>
                  <a:lnTo>
                    <a:pt x="633" y="639"/>
                  </a:lnTo>
                  <a:cubicBezTo>
                    <a:pt x="633" y="639"/>
                    <a:pt x="632" y="638"/>
                    <a:pt x="632" y="638"/>
                  </a:cubicBezTo>
                  <a:lnTo>
                    <a:pt x="632" y="638"/>
                  </a:lnTo>
                  <a:cubicBezTo>
                    <a:pt x="631" y="638"/>
                    <a:pt x="631" y="638"/>
                    <a:pt x="631" y="638"/>
                  </a:cubicBezTo>
                  <a:lnTo>
                    <a:pt x="631" y="638"/>
                  </a:lnTo>
                  <a:cubicBezTo>
                    <a:pt x="628" y="636"/>
                    <a:pt x="625" y="633"/>
                    <a:pt x="622" y="631"/>
                  </a:cubicBezTo>
                  <a:close/>
                  <a:moveTo>
                    <a:pt x="731" y="638"/>
                  </a:moveTo>
                  <a:lnTo>
                    <a:pt x="731" y="638"/>
                  </a:lnTo>
                  <a:cubicBezTo>
                    <a:pt x="730" y="639"/>
                    <a:pt x="730" y="640"/>
                    <a:pt x="729" y="642"/>
                  </a:cubicBezTo>
                  <a:lnTo>
                    <a:pt x="729" y="642"/>
                  </a:lnTo>
                  <a:cubicBezTo>
                    <a:pt x="726" y="646"/>
                    <a:pt x="724" y="650"/>
                    <a:pt x="721" y="653"/>
                  </a:cubicBezTo>
                  <a:lnTo>
                    <a:pt x="721" y="653"/>
                  </a:lnTo>
                  <a:cubicBezTo>
                    <a:pt x="719" y="654"/>
                    <a:pt x="717" y="654"/>
                    <a:pt x="714" y="654"/>
                  </a:cubicBezTo>
                  <a:lnTo>
                    <a:pt x="714" y="654"/>
                  </a:lnTo>
                  <a:lnTo>
                    <a:pt x="731" y="638"/>
                  </a:lnTo>
                  <a:close/>
                  <a:moveTo>
                    <a:pt x="608" y="1"/>
                  </a:moveTo>
                  <a:cubicBezTo>
                    <a:pt x="530" y="1"/>
                    <a:pt x="450" y="24"/>
                    <a:pt x="395" y="60"/>
                  </a:cubicBezTo>
                  <a:cubicBezTo>
                    <a:pt x="230" y="152"/>
                    <a:pt x="119" y="312"/>
                    <a:pt x="104" y="490"/>
                  </a:cubicBezTo>
                  <a:lnTo>
                    <a:pt x="104" y="490"/>
                  </a:lnTo>
                  <a:cubicBezTo>
                    <a:pt x="84" y="509"/>
                    <a:pt x="66" y="530"/>
                    <a:pt x="50" y="554"/>
                  </a:cubicBezTo>
                  <a:cubicBezTo>
                    <a:pt x="25" y="628"/>
                    <a:pt x="0" y="702"/>
                    <a:pt x="25" y="776"/>
                  </a:cubicBezTo>
                  <a:lnTo>
                    <a:pt x="0" y="850"/>
                  </a:lnTo>
                  <a:cubicBezTo>
                    <a:pt x="50" y="1023"/>
                    <a:pt x="148" y="1171"/>
                    <a:pt x="321" y="1245"/>
                  </a:cubicBezTo>
                  <a:cubicBezTo>
                    <a:pt x="371" y="1270"/>
                    <a:pt x="445" y="1319"/>
                    <a:pt x="519" y="1319"/>
                  </a:cubicBezTo>
                  <a:cubicBezTo>
                    <a:pt x="568" y="1331"/>
                    <a:pt x="618" y="1338"/>
                    <a:pt x="667" y="1338"/>
                  </a:cubicBezTo>
                  <a:cubicBezTo>
                    <a:pt x="716" y="1338"/>
                    <a:pt x="766" y="1331"/>
                    <a:pt x="815" y="1319"/>
                  </a:cubicBezTo>
                  <a:cubicBezTo>
                    <a:pt x="988" y="1270"/>
                    <a:pt x="1136" y="1171"/>
                    <a:pt x="1235" y="1023"/>
                  </a:cubicBezTo>
                  <a:cubicBezTo>
                    <a:pt x="1309" y="850"/>
                    <a:pt x="1334" y="677"/>
                    <a:pt x="1284" y="504"/>
                  </a:cubicBezTo>
                  <a:cubicBezTo>
                    <a:pt x="1259" y="331"/>
                    <a:pt x="1161" y="183"/>
                    <a:pt x="1013" y="85"/>
                  </a:cubicBezTo>
                  <a:cubicBezTo>
                    <a:pt x="914" y="35"/>
                    <a:pt x="815" y="10"/>
                    <a:pt x="692" y="10"/>
                  </a:cubicBezTo>
                  <a:cubicBezTo>
                    <a:pt x="665" y="4"/>
                    <a:pt x="637" y="1"/>
                    <a:pt x="60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4905550" y="4201925"/>
              <a:ext cx="42000" cy="28450"/>
            </a:xfrm>
            <a:custGeom>
              <a:avLst/>
              <a:gdLst/>
              <a:ahLst/>
              <a:cxnLst/>
              <a:rect l="l" t="t" r="r" b="b"/>
              <a:pathLst>
                <a:path w="1680" h="1138" extrusionOk="0">
                  <a:moveTo>
                    <a:pt x="876" y="0"/>
                  </a:moveTo>
                  <a:cubicBezTo>
                    <a:pt x="814" y="0"/>
                    <a:pt x="751" y="6"/>
                    <a:pt x="690" y="16"/>
                  </a:cubicBezTo>
                  <a:lnTo>
                    <a:pt x="690" y="16"/>
                  </a:lnTo>
                  <a:cubicBezTo>
                    <a:pt x="606" y="24"/>
                    <a:pt x="524" y="48"/>
                    <a:pt x="445" y="87"/>
                  </a:cubicBezTo>
                  <a:cubicBezTo>
                    <a:pt x="445" y="87"/>
                    <a:pt x="445" y="87"/>
                    <a:pt x="445" y="88"/>
                  </a:cubicBezTo>
                  <a:lnTo>
                    <a:pt x="445" y="88"/>
                  </a:lnTo>
                  <a:cubicBezTo>
                    <a:pt x="321" y="139"/>
                    <a:pt x="204" y="214"/>
                    <a:pt x="99" y="309"/>
                  </a:cubicBezTo>
                  <a:cubicBezTo>
                    <a:pt x="1" y="408"/>
                    <a:pt x="1" y="606"/>
                    <a:pt x="99" y="729"/>
                  </a:cubicBezTo>
                  <a:cubicBezTo>
                    <a:pt x="223" y="828"/>
                    <a:pt x="322" y="877"/>
                    <a:pt x="445" y="927"/>
                  </a:cubicBezTo>
                  <a:cubicBezTo>
                    <a:pt x="464" y="931"/>
                    <a:pt x="483" y="934"/>
                    <a:pt x="502" y="938"/>
                  </a:cubicBezTo>
                  <a:lnTo>
                    <a:pt x="502" y="938"/>
                  </a:lnTo>
                  <a:cubicBezTo>
                    <a:pt x="577" y="993"/>
                    <a:pt x="659" y="1040"/>
                    <a:pt x="741" y="1075"/>
                  </a:cubicBezTo>
                  <a:cubicBezTo>
                    <a:pt x="828" y="1118"/>
                    <a:pt x="919" y="1138"/>
                    <a:pt x="1011" y="1138"/>
                  </a:cubicBezTo>
                  <a:cubicBezTo>
                    <a:pt x="1129" y="1138"/>
                    <a:pt x="1248" y="1106"/>
                    <a:pt x="1358" y="1050"/>
                  </a:cubicBezTo>
                  <a:cubicBezTo>
                    <a:pt x="1556" y="927"/>
                    <a:pt x="1679" y="680"/>
                    <a:pt x="1630" y="458"/>
                  </a:cubicBezTo>
                  <a:cubicBezTo>
                    <a:pt x="1556" y="260"/>
                    <a:pt x="1383" y="87"/>
                    <a:pt x="1161" y="38"/>
                  </a:cubicBezTo>
                  <a:cubicBezTo>
                    <a:pt x="1067" y="13"/>
                    <a:pt x="971" y="0"/>
                    <a:pt x="87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4723475" y="4152400"/>
              <a:ext cx="33350" cy="27025"/>
            </a:xfrm>
            <a:custGeom>
              <a:avLst/>
              <a:gdLst/>
              <a:ahLst/>
              <a:cxnLst/>
              <a:rect l="l" t="t" r="r" b="b"/>
              <a:pathLst>
                <a:path w="1334" h="1081" extrusionOk="0">
                  <a:moveTo>
                    <a:pt x="519" y="1"/>
                  </a:moveTo>
                  <a:cubicBezTo>
                    <a:pt x="469" y="1"/>
                    <a:pt x="420" y="7"/>
                    <a:pt x="371" y="19"/>
                  </a:cubicBezTo>
                  <a:cubicBezTo>
                    <a:pt x="247" y="44"/>
                    <a:pt x="148" y="118"/>
                    <a:pt x="74" y="217"/>
                  </a:cubicBezTo>
                  <a:cubicBezTo>
                    <a:pt x="25" y="340"/>
                    <a:pt x="0" y="464"/>
                    <a:pt x="25" y="612"/>
                  </a:cubicBezTo>
                  <a:cubicBezTo>
                    <a:pt x="84" y="769"/>
                    <a:pt x="221" y="910"/>
                    <a:pt x="386" y="961"/>
                  </a:cubicBezTo>
                  <a:lnTo>
                    <a:pt x="386" y="961"/>
                  </a:lnTo>
                  <a:cubicBezTo>
                    <a:pt x="397" y="968"/>
                    <a:pt x="408" y="975"/>
                    <a:pt x="420" y="982"/>
                  </a:cubicBezTo>
                  <a:cubicBezTo>
                    <a:pt x="535" y="1048"/>
                    <a:pt x="672" y="1081"/>
                    <a:pt x="810" y="1081"/>
                  </a:cubicBezTo>
                  <a:cubicBezTo>
                    <a:pt x="878" y="1081"/>
                    <a:pt x="947" y="1073"/>
                    <a:pt x="1013" y="1056"/>
                  </a:cubicBezTo>
                  <a:cubicBezTo>
                    <a:pt x="1087" y="1031"/>
                    <a:pt x="1136" y="1007"/>
                    <a:pt x="1210" y="957"/>
                  </a:cubicBezTo>
                  <a:cubicBezTo>
                    <a:pt x="1284" y="883"/>
                    <a:pt x="1334" y="760"/>
                    <a:pt x="1309" y="661"/>
                  </a:cubicBezTo>
                  <a:cubicBezTo>
                    <a:pt x="1309" y="513"/>
                    <a:pt x="1235" y="365"/>
                    <a:pt x="1111" y="266"/>
                  </a:cubicBezTo>
                  <a:cubicBezTo>
                    <a:pt x="1013" y="143"/>
                    <a:pt x="840" y="44"/>
                    <a:pt x="667" y="19"/>
                  </a:cubicBezTo>
                  <a:cubicBezTo>
                    <a:pt x="618" y="7"/>
                    <a:pt x="568" y="1"/>
                    <a:pt x="51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4594475" y="4045150"/>
              <a:ext cx="33350" cy="29975"/>
            </a:xfrm>
            <a:custGeom>
              <a:avLst/>
              <a:gdLst/>
              <a:ahLst/>
              <a:cxnLst/>
              <a:rect l="l" t="t" r="r" b="b"/>
              <a:pathLst>
                <a:path w="1334" h="1199" extrusionOk="0">
                  <a:moveTo>
                    <a:pt x="337" y="1"/>
                  </a:moveTo>
                  <a:cubicBezTo>
                    <a:pt x="307" y="1"/>
                    <a:pt x="277" y="5"/>
                    <a:pt x="247" y="13"/>
                  </a:cubicBezTo>
                  <a:cubicBezTo>
                    <a:pt x="99" y="63"/>
                    <a:pt x="0" y="235"/>
                    <a:pt x="50" y="384"/>
                  </a:cubicBezTo>
                  <a:cubicBezTo>
                    <a:pt x="75" y="512"/>
                    <a:pt x="128" y="634"/>
                    <a:pt x="200" y="742"/>
                  </a:cubicBezTo>
                  <a:lnTo>
                    <a:pt x="200" y="742"/>
                  </a:lnTo>
                  <a:cubicBezTo>
                    <a:pt x="220" y="879"/>
                    <a:pt x="289" y="1008"/>
                    <a:pt x="395" y="1100"/>
                  </a:cubicBezTo>
                  <a:cubicBezTo>
                    <a:pt x="445" y="1174"/>
                    <a:pt x="519" y="1198"/>
                    <a:pt x="593" y="1198"/>
                  </a:cubicBezTo>
                  <a:cubicBezTo>
                    <a:pt x="631" y="1198"/>
                    <a:pt x="667" y="1191"/>
                    <a:pt x="702" y="1178"/>
                  </a:cubicBezTo>
                  <a:lnTo>
                    <a:pt x="702" y="1178"/>
                  </a:lnTo>
                  <a:cubicBezTo>
                    <a:pt x="714" y="1185"/>
                    <a:pt x="728" y="1192"/>
                    <a:pt x="741" y="1198"/>
                  </a:cubicBezTo>
                  <a:lnTo>
                    <a:pt x="963" y="1198"/>
                  </a:lnTo>
                  <a:cubicBezTo>
                    <a:pt x="1013" y="1174"/>
                    <a:pt x="1062" y="1174"/>
                    <a:pt x="1087" y="1149"/>
                  </a:cubicBezTo>
                  <a:cubicBezTo>
                    <a:pt x="1161" y="1100"/>
                    <a:pt x="1210" y="1050"/>
                    <a:pt x="1235" y="1001"/>
                  </a:cubicBezTo>
                  <a:cubicBezTo>
                    <a:pt x="1284" y="927"/>
                    <a:pt x="1309" y="828"/>
                    <a:pt x="1334" y="729"/>
                  </a:cubicBezTo>
                  <a:cubicBezTo>
                    <a:pt x="1334" y="705"/>
                    <a:pt x="1334" y="680"/>
                    <a:pt x="1334" y="630"/>
                  </a:cubicBezTo>
                  <a:cubicBezTo>
                    <a:pt x="1309" y="606"/>
                    <a:pt x="1309" y="556"/>
                    <a:pt x="1309" y="532"/>
                  </a:cubicBezTo>
                  <a:cubicBezTo>
                    <a:pt x="1259" y="433"/>
                    <a:pt x="1235" y="359"/>
                    <a:pt x="1161" y="285"/>
                  </a:cubicBezTo>
                  <a:cubicBezTo>
                    <a:pt x="1111" y="235"/>
                    <a:pt x="1062" y="211"/>
                    <a:pt x="988" y="186"/>
                  </a:cubicBezTo>
                  <a:cubicBezTo>
                    <a:pt x="909" y="139"/>
                    <a:pt x="822" y="116"/>
                    <a:pt x="737" y="116"/>
                  </a:cubicBezTo>
                  <a:cubicBezTo>
                    <a:pt x="685" y="116"/>
                    <a:pt x="634" y="125"/>
                    <a:pt x="585" y="140"/>
                  </a:cubicBezTo>
                  <a:lnTo>
                    <a:pt x="585" y="140"/>
                  </a:lnTo>
                  <a:cubicBezTo>
                    <a:pt x="536" y="53"/>
                    <a:pt x="442" y="1"/>
                    <a:pt x="33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4460525" y="4049175"/>
              <a:ext cx="36625" cy="35825"/>
            </a:xfrm>
            <a:custGeom>
              <a:avLst/>
              <a:gdLst/>
              <a:ahLst/>
              <a:cxnLst/>
              <a:rect l="l" t="t" r="r" b="b"/>
              <a:pathLst>
                <a:path w="1465" h="1433" extrusionOk="0">
                  <a:moveTo>
                    <a:pt x="717" y="0"/>
                  </a:moveTo>
                  <a:cubicBezTo>
                    <a:pt x="598" y="0"/>
                    <a:pt x="456" y="46"/>
                    <a:pt x="358" y="116"/>
                  </a:cubicBezTo>
                  <a:lnTo>
                    <a:pt x="358" y="116"/>
                  </a:lnTo>
                  <a:cubicBezTo>
                    <a:pt x="351" y="115"/>
                    <a:pt x="344" y="115"/>
                    <a:pt x="337" y="115"/>
                  </a:cubicBezTo>
                  <a:cubicBezTo>
                    <a:pt x="250" y="115"/>
                    <a:pt x="175" y="147"/>
                    <a:pt x="100" y="223"/>
                  </a:cubicBezTo>
                  <a:cubicBezTo>
                    <a:pt x="26" y="297"/>
                    <a:pt x="1" y="420"/>
                    <a:pt x="26" y="519"/>
                  </a:cubicBezTo>
                  <a:cubicBezTo>
                    <a:pt x="47" y="603"/>
                    <a:pt x="86" y="670"/>
                    <a:pt x="128" y="733"/>
                  </a:cubicBezTo>
                  <a:lnTo>
                    <a:pt x="128" y="733"/>
                  </a:lnTo>
                  <a:cubicBezTo>
                    <a:pt x="138" y="794"/>
                    <a:pt x="162" y="855"/>
                    <a:pt x="198" y="914"/>
                  </a:cubicBezTo>
                  <a:cubicBezTo>
                    <a:pt x="272" y="1013"/>
                    <a:pt x="371" y="1111"/>
                    <a:pt x="470" y="1185"/>
                  </a:cubicBezTo>
                  <a:cubicBezTo>
                    <a:pt x="569" y="1260"/>
                    <a:pt x="667" y="1334"/>
                    <a:pt x="766" y="1383"/>
                  </a:cubicBezTo>
                  <a:cubicBezTo>
                    <a:pt x="840" y="1432"/>
                    <a:pt x="939" y="1432"/>
                    <a:pt x="1013" y="1432"/>
                  </a:cubicBezTo>
                  <a:cubicBezTo>
                    <a:pt x="1087" y="1408"/>
                    <a:pt x="1161" y="1358"/>
                    <a:pt x="1186" y="1284"/>
                  </a:cubicBezTo>
                  <a:cubicBezTo>
                    <a:pt x="1203" y="1259"/>
                    <a:pt x="1217" y="1231"/>
                    <a:pt x="1227" y="1202"/>
                  </a:cubicBezTo>
                  <a:lnTo>
                    <a:pt x="1227" y="1202"/>
                  </a:lnTo>
                  <a:cubicBezTo>
                    <a:pt x="1326" y="1145"/>
                    <a:pt x="1398" y="1060"/>
                    <a:pt x="1433" y="939"/>
                  </a:cubicBezTo>
                  <a:cubicBezTo>
                    <a:pt x="1455" y="884"/>
                    <a:pt x="1462" y="825"/>
                    <a:pt x="1457" y="763"/>
                  </a:cubicBezTo>
                  <a:lnTo>
                    <a:pt x="1457" y="763"/>
                  </a:lnTo>
                  <a:cubicBezTo>
                    <a:pt x="1464" y="724"/>
                    <a:pt x="1464" y="683"/>
                    <a:pt x="1457" y="642"/>
                  </a:cubicBezTo>
                  <a:cubicBezTo>
                    <a:pt x="1433" y="420"/>
                    <a:pt x="1285" y="198"/>
                    <a:pt x="1062" y="74"/>
                  </a:cubicBezTo>
                  <a:cubicBezTo>
                    <a:pt x="964" y="25"/>
                    <a:pt x="840" y="0"/>
                    <a:pt x="71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4521650" y="4184500"/>
              <a:ext cx="30875" cy="28025"/>
            </a:xfrm>
            <a:custGeom>
              <a:avLst/>
              <a:gdLst/>
              <a:ahLst/>
              <a:cxnLst/>
              <a:rect l="l" t="t" r="r" b="b"/>
              <a:pathLst>
                <a:path w="1235" h="1121" extrusionOk="0">
                  <a:moveTo>
                    <a:pt x="639" y="0"/>
                  </a:moveTo>
                  <a:cubicBezTo>
                    <a:pt x="477" y="0"/>
                    <a:pt x="327" y="65"/>
                    <a:pt x="220" y="181"/>
                  </a:cubicBezTo>
                  <a:lnTo>
                    <a:pt x="220" y="181"/>
                  </a:lnTo>
                  <a:cubicBezTo>
                    <a:pt x="130" y="244"/>
                    <a:pt x="59" y="335"/>
                    <a:pt x="25" y="439"/>
                  </a:cubicBezTo>
                  <a:cubicBezTo>
                    <a:pt x="0" y="513"/>
                    <a:pt x="25" y="611"/>
                    <a:pt x="74" y="686"/>
                  </a:cubicBezTo>
                  <a:lnTo>
                    <a:pt x="99" y="735"/>
                  </a:lnTo>
                  <a:cubicBezTo>
                    <a:pt x="124" y="784"/>
                    <a:pt x="173" y="834"/>
                    <a:pt x="198" y="883"/>
                  </a:cubicBezTo>
                  <a:cubicBezTo>
                    <a:pt x="278" y="964"/>
                    <a:pt x="374" y="1023"/>
                    <a:pt x="476" y="1059"/>
                  </a:cubicBezTo>
                  <a:lnTo>
                    <a:pt x="476" y="1059"/>
                  </a:lnTo>
                  <a:cubicBezTo>
                    <a:pt x="523" y="1083"/>
                    <a:pt x="571" y="1105"/>
                    <a:pt x="642" y="1105"/>
                  </a:cubicBezTo>
                  <a:cubicBezTo>
                    <a:pt x="687" y="1114"/>
                    <a:pt x="732" y="1120"/>
                    <a:pt x="778" y="1120"/>
                  </a:cubicBezTo>
                  <a:cubicBezTo>
                    <a:pt x="856" y="1120"/>
                    <a:pt x="934" y="1103"/>
                    <a:pt x="1012" y="1056"/>
                  </a:cubicBezTo>
                  <a:cubicBezTo>
                    <a:pt x="1062" y="1031"/>
                    <a:pt x="1111" y="982"/>
                    <a:pt x="1160" y="908"/>
                  </a:cubicBezTo>
                  <a:cubicBezTo>
                    <a:pt x="1210" y="834"/>
                    <a:pt x="1235" y="760"/>
                    <a:pt x="1235" y="686"/>
                  </a:cubicBezTo>
                  <a:cubicBezTo>
                    <a:pt x="1235" y="670"/>
                    <a:pt x="1234" y="655"/>
                    <a:pt x="1232" y="640"/>
                  </a:cubicBezTo>
                  <a:lnTo>
                    <a:pt x="1232" y="640"/>
                  </a:lnTo>
                  <a:cubicBezTo>
                    <a:pt x="1234" y="623"/>
                    <a:pt x="1235" y="605"/>
                    <a:pt x="1235" y="587"/>
                  </a:cubicBezTo>
                  <a:cubicBezTo>
                    <a:pt x="1210" y="513"/>
                    <a:pt x="1185" y="414"/>
                    <a:pt x="1160" y="340"/>
                  </a:cubicBezTo>
                  <a:cubicBezTo>
                    <a:pt x="1136" y="291"/>
                    <a:pt x="1086" y="241"/>
                    <a:pt x="1062" y="192"/>
                  </a:cubicBezTo>
                  <a:cubicBezTo>
                    <a:pt x="988" y="118"/>
                    <a:pt x="889" y="44"/>
                    <a:pt x="790" y="19"/>
                  </a:cubicBezTo>
                  <a:cubicBezTo>
                    <a:pt x="739" y="6"/>
                    <a:pt x="688" y="0"/>
                    <a:pt x="63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4672525" y="4238800"/>
              <a:ext cx="31225" cy="25275"/>
            </a:xfrm>
            <a:custGeom>
              <a:avLst/>
              <a:gdLst/>
              <a:ahLst/>
              <a:cxnLst/>
              <a:rect l="l" t="t" r="r" b="b"/>
              <a:pathLst>
                <a:path w="1249" h="1011" extrusionOk="0">
                  <a:moveTo>
                    <a:pt x="561" y="1"/>
                  </a:moveTo>
                  <a:cubicBezTo>
                    <a:pt x="511" y="1"/>
                    <a:pt x="460" y="7"/>
                    <a:pt x="409" y="20"/>
                  </a:cubicBezTo>
                  <a:cubicBezTo>
                    <a:pt x="359" y="20"/>
                    <a:pt x="335" y="44"/>
                    <a:pt x="285" y="69"/>
                  </a:cubicBezTo>
                  <a:cubicBezTo>
                    <a:pt x="236" y="94"/>
                    <a:pt x="211" y="118"/>
                    <a:pt x="187" y="168"/>
                  </a:cubicBezTo>
                  <a:cubicBezTo>
                    <a:pt x="171" y="183"/>
                    <a:pt x="157" y="199"/>
                    <a:pt x="143" y="215"/>
                  </a:cubicBezTo>
                  <a:lnTo>
                    <a:pt x="143" y="215"/>
                  </a:lnTo>
                  <a:cubicBezTo>
                    <a:pt x="46" y="303"/>
                    <a:pt x="1" y="453"/>
                    <a:pt x="34" y="574"/>
                  </a:cubicBezTo>
                  <a:lnTo>
                    <a:pt x="34" y="574"/>
                  </a:lnTo>
                  <a:cubicBezTo>
                    <a:pt x="45" y="641"/>
                    <a:pt x="71" y="704"/>
                    <a:pt x="113" y="760"/>
                  </a:cubicBezTo>
                  <a:cubicBezTo>
                    <a:pt x="162" y="859"/>
                    <a:pt x="261" y="933"/>
                    <a:pt x="384" y="982"/>
                  </a:cubicBezTo>
                  <a:cubicBezTo>
                    <a:pt x="401" y="982"/>
                    <a:pt x="428" y="993"/>
                    <a:pt x="459" y="993"/>
                  </a:cubicBezTo>
                  <a:cubicBezTo>
                    <a:pt x="475" y="993"/>
                    <a:pt x="491" y="991"/>
                    <a:pt x="508" y="982"/>
                  </a:cubicBezTo>
                  <a:cubicBezTo>
                    <a:pt x="558" y="1001"/>
                    <a:pt x="612" y="1011"/>
                    <a:pt x="666" y="1011"/>
                  </a:cubicBezTo>
                  <a:cubicBezTo>
                    <a:pt x="741" y="1011"/>
                    <a:pt x="817" y="993"/>
                    <a:pt x="886" y="958"/>
                  </a:cubicBezTo>
                  <a:lnTo>
                    <a:pt x="1026" y="958"/>
                  </a:lnTo>
                  <a:cubicBezTo>
                    <a:pt x="1075" y="933"/>
                    <a:pt x="1150" y="908"/>
                    <a:pt x="1174" y="859"/>
                  </a:cubicBezTo>
                  <a:cubicBezTo>
                    <a:pt x="1224" y="810"/>
                    <a:pt x="1224" y="760"/>
                    <a:pt x="1248" y="711"/>
                  </a:cubicBezTo>
                  <a:cubicBezTo>
                    <a:pt x="1248" y="686"/>
                    <a:pt x="1248" y="637"/>
                    <a:pt x="1248" y="612"/>
                  </a:cubicBezTo>
                  <a:cubicBezTo>
                    <a:pt x="1248" y="587"/>
                    <a:pt x="1224" y="538"/>
                    <a:pt x="1199" y="513"/>
                  </a:cubicBezTo>
                  <a:cubicBezTo>
                    <a:pt x="1179" y="465"/>
                    <a:pt x="1149" y="416"/>
                    <a:pt x="1111" y="371"/>
                  </a:cubicBezTo>
                  <a:lnTo>
                    <a:pt x="1111" y="371"/>
                  </a:lnTo>
                  <a:cubicBezTo>
                    <a:pt x="1078" y="287"/>
                    <a:pt x="1015" y="206"/>
                    <a:pt x="952" y="143"/>
                  </a:cubicBezTo>
                  <a:cubicBezTo>
                    <a:pt x="842" y="51"/>
                    <a:pt x="705" y="1"/>
                    <a:pt x="56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4630275" y="4155325"/>
              <a:ext cx="28425" cy="26575"/>
            </a:xfrm>
            <a:custGeom>
              <a:avLst/>
              <a:gdLst/>
              <a:ahLst/>
              <a:cxnLst/>
              <a:rect l="l" t="t" r="r" b="b"/>
              <a:pathLst>
                <a:path w="1137" h="1063" extrusionOk="0">
                  <a:moveTo>
                    <a:pt x="341" y="697"/>
                  </a:moveTo>
                  <a:lnTo>
                    <a:pt x="342" y="699"/>
                  </a:lnTo>
                  <a:lnTo>
                    <a:pt x="342" y="699"/>
                  </a:lnTo>
                  <a:cubicBezTo>
                    <a:pt x="342" y="699"/>
                    <a:pt x="342" y="698"/>
                    <a:pt x="342" y="698"/>
                  </a:cubicBezTo>
                  <a:lnTo>
                    <a:pt x="342" y="698"/>
                  </a:lnTo>
                  <a:cubicBezTo>
                    <a:pt x="342" y="697"/>
                    <a:pt x="341" y="697"/>
                    <a:pt x="341" y="697"/>
                  </a:cubicBezTo>
                  <a:close/>
                  <a:moveTo>
                    <a:pt x="339" y="696"/>
                  </a:moveTo>
                  <a:lnTo>
                    <a:pt x="339" y="696"/>
                  </a:lnTo>
                  <a:cubicBezTo>
                    <a:pt x="340" y="697"/>
                    <a:pt x="340" y="697"/>
                    <a:pt x="341" y="697"/>
                  </a:cubicBezTo>
                  <a:lnTo>
                    <a:pt x="341" y="697"/>
                  </a:lnTo>
                  <a:lnTo>
                    <a:pt x="341" y="697"/>
                  </a:lnTo>
                  <a:lnTo>
                    <a:pt x="341" y="697"/>
                  </a:lnTo>
                  <a:cubicBezTo>
                    <a:pt x="341" y="697"/>
                    <a:pt x="341" y="697"/>
                    <a:pt x="342" y="697"/>
                  </a:cubicBezTo>
                  <a:lnTo>
                    <a:pt x="342" y="697"/>
                  </a:lnTo>
                  <a:cubicBezTo>
                    <a:pt x="342" y="697"/>
                    <a:pt x="342" y="698"/>
                    <a:pt x="342" y="698"/>
                  </a:cubicBezTo>
                  <a:lnTo>
                    <a:pt x="342" y="698"/>
                  </a:lnTo>
                  <a:cubicBezTo>
                    <a:pt x="343" y="698"/>
                    <a:pt x="344" y="699"/>
                    <a:pt x="345" y="700"/>
                  </a:cubicBezTo>
                  <a:lnTo>
                    <a:pt x="345" y="700"/>
                  </a:lnTo>
                  <a:cubicBezTo>
                    <a:pt x="345" y="700"/>
                    <a:pt x="345" y="700"/>
                    <a:pt x="345" y="700"/>
                  </a:cubicBezTo>
                  <a:lnTo>
                    <a:pt x="345" y="700"/>
                  </a:lnTo>
                  <a:lnTo>
                    <a:pt x="342" y="699"/>
                  </a:lnTo>
                  <a:lnTo>
                    <a:pt x="342" y="699"/>
                  </a:lnTo>
                  <a:lnTo>
                    <a:pt x="342" y="699"/>
                  </a:lnTo>
                  <a:lnTo>
                    <a:pt x="342" y="699"/>
                  </a:lnTo>
                  <a:cubicBezTo>
                    <a:pt x="342" y="699"/>
                    <a:pt x="342" y="699"/>
                    <a:pt x="342" y="699"/>
                  </a:cubicBezTo>
                  <a:lnTo>
                    <a:pt x="342" y="699"/>
                  </a:lnTo>
                  <a:lnTo>
                    <a:pt x="340" y="698"/>
                  </a:lnTo>
                  <a:lnTo>
                    <a:pt x="340" y="698"/>
                  </a:lnTo>
                  <a:lnTo>
                    <a:pt x="339" y="696"/>
                  </a:lnTo>
                  <a:close/>
                  <a:moveTo>
                    <a:pt x="346" y="700"/>
                  </a:moveTo>
                  <a:lnTo>
                    <a:pt x="346" y="700"/>
                  </a:lnTo>
                  <a:cubicBezTo>
                    <a:pt x="346" y="700"/>
                    <a:pt x="347" y="700"/>
                    <a:pt x="347" y="701"/>
                  </a:cubicBezTo>
                  <a:lnTo>
                    <a:pt x="347" y="701"/>
                  </a:lnTo>
                  <a:lnTo>
                    <a:pt x="346" y="700"/>
                  </a:lnTo>
                  <a:lnTo>
                    <a:pt x="346" y="700"/>
                  </a:lnTo>
                  <a:close/>
                  <a:moveTo>
                    <a:pt x="297" y="1"/>
                  </a:moveTo>
                  <a:cubicBezTo>
                    <a:pt x="198" y="26"/>
                    <a:pt x="99" y="100"/>
                    <a:pt x="50" y="198"/>
                  </a:cubicBezTo>
                  <a:cubicBezTo>
                    <a:pt x="25" y="272"/>
                    <a:pt x="0" y="322"/>
                    <a:pt x="0" y="396"/>
                  </a:cubicBezTo>
                  <a:cubicBezTo>
                    <a:pt x="0" y="445"/>
                    <a:pt x="0" y="495"/>
                    <a:pt x="0" y="544"/>
                  </a:cubicBezTo>
                  <a:cubicBezTo>
                    <a:pt x="0" y="569"/>
                    <a:pt x="25" y="618"/>
                    <a:pt x="50" y="667"/>
                  </a:cubicBezTo>
                  <a:lnTo>
                    <a:pt x="50" y="692"/>
                  </a:lnTo>
                  <a:cubicBezTo>
                    <a:pt x="74" y="717"/>
                    <a:pt x="99" y="742"/>
                    <a:pt x="124" y="766"/>
                  </a:cubicBezTo>
                  <a:cubicBezTo>
                    <a:pt x="199" y="829"/>
                    <a:pt x="281" y="879"/>
                    <a:pt x="369" y="910"/>
                  </a:cubicBezTo>
                  <a:lnTo>
                    <a:pt x="369" y="910"/>
                  </a:lnTo>
                  <a:cubicBezTo>
                    <a:pt x="394" y="932"/>
                    <a:pt x="419" y="951"/>
                    <a:pt x="445" y="964"/>
                  </a:cubicBezTo>
                  <a:cubicBezTo>
                    <a:pt x="494" y="1013"/>
                    <a:pt x="568" y="1038"/>
                    <a:pt x="618" y="1062"/>
                  </a:cubicBezTo>
                  <a:lnTo>
                    <a:pt x="741" y="1062"/>
                  </a:lnTo>
                  <a:cubicBezTo>
                    <a:pt x="790" y="1062"/>
                    <a:pt x="815" y="1038"/>
                    <a:pt x="864" y="1013"/>
                  </a:cubicBezTo>
                  <a:cubicBezTo>
                    <a:pt x="911" y="998"/>
                    <a:pt x="948" y="963"/>
                    <a:pt x="975" y="921"/>
                  </a:cubicBezTo>
                  <a:lnTo>
                    <a:pt x="975" y="921"/>
                  </a:lnTo>
                  <a:cubicBezTo>
                    <a:pt x="979" y="919"/>
                    <a:pt x="983" y="917"/>
                    <a:pt x="988" y="914"/>
                  </a:cubicBezTo>
                  <a:lnTo>
                    <a:pt x="1037" y="865"/>
                  </a:lnTo>
                  <a:cubicBezTo>
                    <a:pt x="1087" y="816"/>
                    <a:pt x="1111" y="791"/>
                    <a:pt x="1111" y="742"/>
                  </a:cubicBezTo>
                  <a:cubicBezTo>
                    <a:pt x="1136" y="643"/>
                    <a:pt x="1136" y="544"/>
                    <a:pt x="1111" y="445"/>
                  </a:cubicBezTo>
                  <a:cubicBezTo>
                    <a:pt x="1062" y="297"/>
                    <a:pt x="963" y="174"/>
                    <a:pt x="815" y="100"/>
                  </a:cubicBezTo>
                  <a:cubicBezTo>
                    <a:pt x="741" y="75"/>
                    <a:pt x="667" y="26"/>
                    <a:pt x="593" y="26"/>
                  </a:cubicBezTo>
                  <a:cubicBezTo>
                    <a:pt x="568" y="1"/>
                    <a:pt x="519" y="1"/>
                    <a:pt x="46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4543850" y="4100400"/>
              <a:ext cx="31500" cy="30725"/>
            </a:xfrm>
            <a:custGeom>
              <a:avLst/>
              <a:gdLst/>
              <a:ahLst/>
              <a:cxnLst/>
              <a:rect l="l" t="t" r="r" b="b"/>
              <a:pathLst>
                <a:path w="1260" h="1229" extrusionOk="0">
                  <a:moveTo>
                    <a:pt x="603" y="578"/>
                  </a:moveTo>
                  <a:lnTo>
                    <a:pt x="603" y="578"/>
                  </a:lnTo>
                  <a:lnTo>
                    <a:pt x="603" y="578"/>
                  </a:lnTo>
                  <a:cubicBezTo>
                    <a:pt x="603" y="578"/>
                    <a:pt x="603" y="578"/>
                    <a:pt x="603" y="578"/>
                  </a:cubicBezTo>
                  <a:close/>
                  <a:moveTo>
                    <a:pt x="593" y="585"/>
                  </a:moveTo>
                  <a:lnTo>
                    <a:pt x="594" y="585"/>
                  </a:lnTo>
                  <a:lnTo>
                    <a:pt x="594" y="585"/>
                  </a:lnTo>
                  <a:cubicBezTo>
                    <a:pt x="594" y="586"/>
                    <a:pt x="593" y="586"/>
                    <a:pt x="593" y="586"/>
                  </a:cubicBezTo>
                  <a:lnTo>
                    <a:pt x="593" y="586"/>
                  </a:lnTo>
                  <a:cubicBezTo>
                    <a:pt x="593" y="586"/>
                    <a:pt x="592" y="586"/>
                    <a:pt x="592" y="586"/>
                  </a:cubicBezTo>
                  <a:lnTo>
                    <a:pt x="592" y="586"/>
                  </a:lnTo>
                  <a:lnTo>
                    <a:pt x="593" y="585"/>
                  </a:lnTo>
                  <a:close/>
                  <a:moveTo>
                    <a:pt x="618" y="1"/>
                  </a:moveTo>
                  <a:cubicBezTo>
                    <a:pt x="590" y="1"/>
                    <a:pt x="559" y="3"/>
                    <a:pt x="528" y="7"/>
                  </a:cubicBezTo>
                  <a:lnTo>
                    <a:pt x="528" y="7"/>
                  </a:lnTo>
                  <a:cubicBezTo>
                    <a:pt x="488" y="7"/>
                    <a:pt x="445" y="13"/>
                    <a:pt x="396" y="25"/>
                  </a:cubicBezTo>
                  <a:cubicBezTo>
                    <a:pt x="296" y="58"/>
                    <a:pt x="219" y="114"/>
                    <a:pt x="164" y="191"/>
                  </a:cubicBezTo>
                  <a:lnTo>
                    <a:pt x="164" y="191"/>
                  </a:lnTo>
                  <a:cubicBezTo>
                    <a:pt x="139" y="217"/>
                    <a:pt x="118" y="245"/>
                    <a:pt x="100" y="272"/>
                  </a:cubicBezTo>
                  <a:cubicBezTo>
                    <a:pt x="26" y="371"/>
                    <a:pt x="1" y="470"/>
                    <a:pt x="1" y="568"/>
                  </a:cubicBezTo>
                  <a:cubicBezTo>
                    <a:pt x="1" y="642"/>
                    <a:pt x="1" y="717"/>
                    <a:pt x="26" y="791"/>
                  </a:cubicBezTo>
                  <a:cubicBezTo>
                    <a:pt x="50" y="840"/>
                    <a:pt x="75" y="889"/>
                    <a:pt x="100" y="939"/>
                  </a:cubicBezTo>
                  <a:cubicBezTo>
                    <a:pt x="124" y="988"/>
                    <a:pt x="174" y="1037"/>
                    <a:pt x="248" y="1087"/>
                  </a:cubicBezTo>
                  <a:cubicBezTo>
                    <a:pt x="337" y="1147"/>
                    <a:pt x="445" y="1179"/>
                    <a:pt x="549" y="1179"/>
                  </a:cubicBezTo>
                  <a:cubicBezTo>
                    <a:pt x="588" y="1179"/>
                    <a:pt x="626" y="1175"/>
                    <a:pt x="662" y="1166"/>
                  </a:cubicBezTo>
                  <a:lnTo>
                    <a:pt x="662" y="1166"/>
                  </a:lnTo>
                  <a:cubicBezTo>
                    <a:pt x="672" y="1173"/>
                    <a:pt x="682" y="1179"/>
                    <a:pt x="692" y="1186"/>
                  </a:cubicBezTo>
                  <a:cubicBezTo>
                    <a:pt x="741" y="1215"/>
                    <a:pt x="793" y="1229"/>
                    <a:pt x="847" y="1229"/>
                  </a:cubicBezTo>
                  <a:cubicBezTo>
                    <a:pt x="929" y="1229"/>
                    <a:pt x="1012" y="1196"/>
                    <a:pt x="1087" y="1136"/>
                  </a:cubicBezTo>
                  <a:cubicBezTo>
                    <a:pt x="1137" y="1037"/>
                    <a:pt x="1211" y="939"/>
                    <a:pt x="1235" y="840"/>
                  </a:cubicBezTo>
                  <a:cubicBezTo>
                    <a:pt x="1260" y="741"/>
                    <a:pt x="1260" y="618"/>
                    <a:pt x="1235" y="519"/>
                  </a:cubicBezTo>
                  <a:cubicBezTo>
                    <a:pt x="1211" y="322"/>
                    <a:pt x="1087" y="173"/>
                    <a:pt x="939" y="75"/>
                  </a:cubicBezTo>
                  <a:cubicBezTo>
                    <a:pt x="840" y="25"/>
                    <a:pt x="717" y="1"/>
                    <a:pt x="61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4719800" y="4079425"/>
              <a:ext cx="38250" cy="28400"/>
            </a:xfrm>
            <a:custGeom>
              <a:avLst/>
              <a:gdLst/>
              <a:ahLst/>
              <a:cxnLst/>
              <a:rect l="l" t="t" r="r" b="b"/>
              <a:pathLst>
                <a:path w="1530" h="1136" extrusionOk="0">
                  <a:moveTo>
                    <a:pt x="336" y="74"/>
                  </a:moveTo>
                  <a:cubicBezTo>
                    <a:pt x="306" y="88"/>
                    <a:pt x="276" y="104"/>
                    <a:pt x="246" y="124"/>
                  </a:cubicBezTo>
                  <a:lnTo>
                    <a:pt x="320" y="74"/>
                  </a:lnTo>
                  <a:close/>
                  <a:moveTo>
                    <a:pt x="659" y="621"/>
                  </a:moveTo>
                  <a:cubicBezTo>
                    <a:pt x="660" y="621"/>
                    <a:pt x="660" y="622"/>
                    <a:pt x="661" y="622"/>
                  </a:cubicBezTo>
                  <a:lnTo>
                    <a:pt x="661" y="622"/>
                  </a:lnTo>
                  <a:cubicBezTo>
                    <a:pt x="661" y="623"/>
                    <a:pt x="662" y="624"/>
                    <a:pt x="662" y="624"/>
                  </a:cubicBezTo>
                  <a:lnTo>
                    <a:pt x="662" y="624"/>
                  </a:lnTo>
                  <a:lnTo>
                    <a:pt x="660" y="624"/>
                  </a:lnTo>
                  <a:lnTo>
                    <a:pt x="660" y="624"/>
                  </a:lnTo>
                  <a:lnTo>
                    <a:pt x="659" y="621"/>
                  </a:lnTo>
                  <a:close/>
                  <a:moveTo>
                    <a:pt x="587" y="800"/>
                  </a:moveTo>
                  <a:cubicBezTo>
                    <a:pt x="590" y="803"/>
                    <a:pt x="592" y="808"/>
                    <a:pt x="592" y="815"/>
                  </a:cubicBezTo>
                  <a:lnTo>
                    <a:pt x="578" y="806"/>
                  </a:lnTo>
                  <a:lnTo>
                    <a:pt x="578" y="806"/>
                  </a:lnTo>
                  <a:cubicBezTo>
                    <a:pt x="581" y="803"/>
                    <a:pt x="584" y="802"/>
                    <a:pt x="587" y="800"/>
                  </a:cubicBezTo>
                  <a:close/>
                  <a:moveTo>
                    <a:pt x="715" y="0"/>
                  </a:moveTo>
                  <a:cubicBezTo>
                    <a:pt x="616" y="0"/>
                    <a:pt x="542" y="0"/>
                    <a:pt x="468" y="25"/>
                  </a:cubicBezTo>
                  <a:cubicBezTo>
                    <a:pt x="457" y="28"/>
                    <a:pt x="447" y="32"/>
                    <a:pt x="436" y="36"/>
                  </a:cubicBezTo>
                  <a:lnTo>
                    <a:pt x="436" y="36"/>
                  </a:lnTo>
                  <a:cubicBezTo>
                    <a:pt x="423" y="34"/>
                    <a:pt x="410" y="33"/>
                    <a:pt x="397" y="33"/>
                  </a:cubicBezTo>
                  <a:cubicBezTo>
                    <a:pt x="361" y="33"/>
                    <a:pt x="326" y="39"/>
                    <a:pt x="295" y="50"/>
                  </a:cubicBezTo>
                  <a:cubicBezTo>
                    <a:pt x="53" y="114"/>
                    <a:pt x="1" y="370"/>
                    <a:pt x="99" y="539"/>
                  </a:cubicBezTo>
                  <a:lnTo>
                    <a:pt x="99" y="539"/>
                  </a:lnTo>
                  <a:lnTo>
                    <a:pt x="73" y="519"/>
                  </a:lnTo>
                  <a:lnTo>
                    <a:pt x="24" y="370"/>
                  </a:lnTo>
                  <a:lnTo>
                    <a:pt x="24" y="370"/>
                  </a:lnTo>
                  <a:cubicBezTo>
                    <a:pt x="24" y="487"/>
                    <a:pt x="78" y="569"/>
                    <a:pt x="154" y="617"/>
                  </a:cubicBezTo>
                  <a:lnTo>
                    <a:pt x="154" y="617"/>
                  </a:lnTo>
                  <a:cubicBezTo>
                    <a:pt x="153" y="661"/>
                    <a:pt x="159" y="701"/>
                    <a:pt x="172" y="741"/>
                  </a:cubicBezTo>
                  <a:cubicBezTo>
                    <a:pt x="221" y="864"/>
                    <a:pt x="295" y="938"/>
                    <a:pt x="394" y="1012"/>
                  </a:cubicBezTo>
                  <a:cubicBezTo>
                    <a:pt x="518" y="1086"/>
                    <a:pt x="666" y="1136"/>
                    <a:pt x="814" y="1136"/>
                  </a:cubicBezTo>
                  <a:cubicBezTo>
                    <a:pt x="937" y="1136"/>
                    <a:pt x="1086" y="1136"/>
                    <a:pt x="1209" y="1086"/>
                  </a:cubicBezTo>
                  <a:cubicBezTo>
                    <a:pt x="1431" y="988"/>
                    <a:pt x="1530" y="765"/>
                    <a:pt x="1481" y="543"/>
                  </a:cubicBezTo>
                  <a:cubicBezTo>
                    <a:pt x="1431" y="370"/>
                    <a:pt x="1308" y="222"/>
                    <a:pt x="1160" y="148"/>
                  </a:cubicBezTo>
                  <a:cubicBezTo>
                    <a:pt x="1011" y="50"/>
                    <a:pt x="863" y="0"/>
                    <a:pt x="71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4645700" y="4092375"/>
              <a:ext cx="28425" cy="28475"/>
            </a:xfrm>
            <a:custGeom>
              <a:avLst/>
              <a:gdLst/>
              <a:ahLst/>
              <a:cxnLst/>
              <a:rect l="l" t="t" r="r" b="b"/>
              <a:pathLst>
                <a:path w="1137" h="1139" extrusionOk="0">
                  <a:moveTo>
                    <a:pt x="736" y="501"/>
                  </a:moveTo>
                  <a:lnTo>
                    <a:pt x="741" y="503"/>
                  </a:lnTo>
                  <a:lnTo>
                    <a:pt x="747" y="506"/>
                  </a:lnTo>
                  <a:lnTo>
                    <a:pt x="747" y="506"/>
                  </a:lnTo>
                  <a:cubicBezTo>
                    <a:pt x="743" y="505"/>
                    <a:pt x="739" y="503"/>
                    <a:pt x="736" y="501"/>
                  </a:cubicBezTo>
                  <a:close/>
                  <a:moveTo>
                    <a:pt x="670" y="561"/>
                  </a:moveTo>
                  <a:lnTo>
                    <a:pt x="671" y="561"/>
                  </a:lnTo>
                  <a:lnTo>
                    <a:pt x="671" y="561"/>
                  </a:lnTo>
                  <a:lnTo>
                    <a:pt x="672" y="564"/>
                  </a:lnTo>
                  <a:lnTo>
                    <a:pt x="672" y="564"/>
                  </a:lnTo>
                  <a:cubicBezTo>
                    <a:pt x="672" y="564"/>
                    <a:pt x="671" y="564"/>
                    <a:pt x="671" y="563"/>
                  </a:cubicBezTo>
                  <a:lnTo>
                    <a:pt x="671" y="563"/>
                  </a:lnTo>
                  <a:cubicBezTo>
                    <a:pt x="670" y="563"/>
                    <a:pt x="670" y="562"/>
                    <a:pt x="670" y="561"/>
                  </a:cubicBezTo>
                  <a:close/>
                  <a:moveTo>
                    <a:pt x="346" y="1"/>
                  </a:moveTo>
                  <a:cubicBezTo>
                    <a:pt x="272" y="25"/>
                    <a:pt x="198" y="50"/>
                    <a:pt x="149" y="124"/>
                  </a:cubicBezTo>
                  <a:cubicBezTo>
                    <a:pt x="50" y="198"/>
                    <a:pt x="1" y="346"/>
                    <a:pt x="25" y="470"/>
                  </a:cubicBezTo>
                  <a:cubicBezTo>
                    <a:pt x="25" y="519"/>
                    <a:pt x="25" y="568"/>
                    <a:pt x="50" y="618"/>
                  </a:cubicBezTo>
                  <a:cubicBezTo>
                    <a:pt x="50" y="667"/>
                    <a:pt x="75" y="717"/>
                    <a:pt x="99" y="766"/>
                  </a:cubicBezTo>
                  <a:cubicBezTo>
                    <a:pt x="173" y="939"/>
                    <a:pt x="297" y="1062"/>
                    <a:pt x="470" y="1112"/>
                  </a:cubicBezTo>
                  <a:cubicBezTo>
                    <a:pt x="517" y="1130"/>
                    <a:pt x="568" y="1139"/>
                    <a:pt x="619" y="1139"/>
                  </a:cubicBezTo>
                  <a:cubicBezTo>
                    <a:pt x="703" y="1139"/>
                    <a:pt x="788" y="1117"/>
                    <a:pt x="865" y="1087"/>
                  </a:cubicBezTo>
                  <a:cubicBezTo>
                    <a:pt x="878" y="1078"/>
                    <a:pt x="890" y="1069"/>
                    <a:pt x="902" y="1060"/>
                  </a:cubicBezTo>
                  <a:lnTo>
                    <a:pt x="902" y="1060"/>
                  </a:lnTo>
                  <a:cubicBezTo>
                    <a:pt x="935" y="1042"/>
                    <a:pt x="964" y="1025"/>
                    <a:pt x="988" y="1013"/>
                  </a:cubicBezTo>
                  <a:cubicBezTo>
                    <a:pt x="1037" y="939"/>
                    <a:pt x="1087" y="889"/>
                    <a:pt x="1087" y="815"/>
                  </a:cubicBezTo>
                  <a:cubicBezTo>
                    <a:pt x="1096" y="787"/>
                    <a:pt x="1102" y="759"/>
                    <a:pt x="1104" y="729"/>
                  </a:cubicBezTo>
                  <a:lnTo>
                    <a:pt x="1104" y="729"/>
                  </a:lnTo>
                  <a:cubicBezTo>
                    <a:pt x="1109" y="702"/>
                    <a:pt x="1112" y="673"/>
                    <a:pt x="1112" y="643"/>
                  </a:cubicBezTo>
                  <a:cubicBezTo>
                    <a:pt x="1136" y="544"/>
                    <a:pt x="1112" y="470"/>
                    <a:pt x="1062" y="371"/>
                  </a:cubicBezTo>
                  <a:cubicBezTo>
                    <a:pt x="1012" y="291"/>
                    <a:pt x="946" y="231"/>
                    <a:pt x="870" y="193"/>
                  </a:cubicBezTo>
                  <a:lnTo>
                    <a:pt x="870" y="193"/>
                  </a:lnTo>
                  <a:cubicBezTo>
                    <a:pt x="853" y="177"/>
                    <a:pt x="835" y="162"/>
                    <a:pt x="815" y="149"/>
                  </a:cubicBezTo>
                  <a:cubicBezTo>
                    <a:pt x="791" y="124"/>
                    <a:pt x="741" y="75"/>
                    <a:pt x="692" y="50"/>
                  </a:cubicBezTo>
                  <a:cubicBezTo>
                    <a:pt x="642" y="25"/>
                    <a:pt x="568" y="1"/>
                    <a:pt x="49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4"/>
            <p:cNvSpPr/>
            <p:nvPr/>
          </p:nvSpPr>
          <p:spPr>
            <a:xfrm>
              <a:off x="4790125" y="4241475"/>
              <a:ext cx="41375" cy="27600"/>
            </a:xfrm>
            <a:custGeom>
              <a:avLst/>
              <a:gdLst/>
              <a:ahLst/>
              <a:cxnLst/>
              <a:rect l="l" t="t" r="r" b="b"/>
              <a:pathLst>
                <a:path w="1655" h="1104" extrusionOk="0">
                  <a:moveTo>
                    <a:pt x="559" y="0"/>
                  </a:moveTo>
                  <a:cubicBezTo>
                    <a:pt x="385" y="0"/>
                    <a:pt x="215" y="77"/>
                    <a:pt x="100" y="209"/>
                  </a:cubicBezTo>
                  <a:cubicBezTo>
                    <a:pt x="1" y="382"/>
                    <a:pt x="25" y="604"/>
                    <a:pt x="149" y="752"/>
                  </a:cubicBezTo>
                  <a:cubicBezTo>
                    <a:pt x="190" y="783"/>
                    <a:pt x="236" y="810"/>
                    <a:pt x="284" y="832"/>
                  </a:cubicBezTo>
                  <a:lnTo>
                    <a:pt x="284" y="832"/>
                  </a:lnTo>
                  <a:cubicBezTo>
                    <a:pt x="387" y="982"/>
                    <a:pt x="548" y="1082"/>
                    <a:pt x="741" y="1098"/>
                  </a:cubicBezTo>
                  <a:cubicBezTo>
                    <a:pt x="767" y="1102"/>
                    <a:pt x="792" y="1104"/>
                    <a:pt x="818" y="1104"/>
                  </a:cubicBezTo>
                  <a:cubicBezTo>
                    <a:pt x="921" y="1104"/>
                    <a:pt x="1018" y="1069"/>
                    <a:pt x="1099" y="1011"/>
                  </a:cubicBezTo>
                  <a:lnTo>
                    <a:pt x="1099" y="1011"/>
                  </a:lnTo>
                  <a:cubicBezTo>
                    <a:pt x="1141" y="1015"/>
                    <a:pt x="1181" y="1017"/>
                    <a:pt x="1220" y="1017"/>
                  </a:cubicBezTo>
                  <a:cubicBezTo>
                    <a:pt x="1285" y="1017"/>
                    <a:pt x="1346" y="1011"/>
                    <a:pt x="1408" y="999"/>
                  </a:cubicBezTo>
                  <a:cubicBezTo>
                    <a:pt x="1457" y="974"/>
                    <a:pt x="1507" y="949"/>
                    <a:pt x="1556" y="925"/>
                  </a:cubicBezTo>
                  <a:cubicBezTo>
                    <a:pt x="1581" y="875"/>
                    <a:pt x="1630" y="801"/>
                    <a:pt x="1630" y="752"/>
                  </a:cubicBezTo>
                  <a:cubicBezTo>
                    <a:pt x="1655" y="629"/>
                    <a:pt x="1581" y="505"/>
                    <a:pt x="1482" y="431"/>
                  </a:cubicBezTo>
                  <a:cubicBezTo>
                    <a:pt x="1376" y="360"/>
                    <a:pt x="1258" y="302"/>
                    <a:pt x="1135" y="257"/>
                  </a:cubicBezTo>
                  <a:lnTo>
                    <a:pt x="1135" y="257"/>
                  </a:lnTo>
                  <a:cubicBezTo>
                    <a:pt x="1049" y="165"/>
                    <a:pt x="938" y="98"/>
                    <a:pt x="815" y="61"/>
                  </a:cubicBezTo>
                  <a:cubicBezTo>
                    <a:pt x="733" y="20"/>
                    <a:pt x="645" y="0"/>
                    <a:pt x="55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4"/>
            <p:cNvSpPr/>
            <p:nvPr/>
          </p:nvSpPr>
          <p:spPr>
            <a:xfrm>
              <a:off x="4920375" y="4277300"/>
              <a:ext cx="38275" cy="30300"/>
            </a:xfrm>
            <a:custGeom>
              <a:avLst/>
              <a:gdLst/>
              <a:ahLst/>
              <a:cxnLst/>
              <a:rect l="l" t="t" r="r" b="b"/>
              <a:pathLst>
                <a:path w="1531" h="1212" extrusionOk="0">
                  <a:moveTo>
                    <a:pt x="682" y="0"/>
                  </a:moveTo>
                  <a:cubicBezTo>
                    <a:pt x="594" y="0"/>
                    <a:pt x="507" y="18"/>
                    <a:pt x="420" y="35"/>
                  </a:cubicBezTo>
                  <a:cubicBezTo>
                    <a:pt x="173" y="109"/>
                    <a:pt x="0" y="331"/>
                    <a:pt x="0" y="603"/>
                  </a:cubicBezTo>
                  <a:cubicBezTo>
                    <a:pt x="0" y="899"/>
                    <a:pt x="222" y="1121"/>
                    <a:pt x="494" y="1195"/>
                  </a:cubicBezTo>
                  <a:cubicBezTo>
                    <a:pt x="555" y="1206"/>
                    <a:pt x="617" y="1212"/>
                    <a:pt x="678" y="1212"/>
                  </a:cubicBezTo>
                  <a:cubicBezTo>
                    <a:pt x="762" y="1212"/>
                    <a:pt x="847" y="1200"/>
                    <a:pt x="931" y="1173"/>
                  </a:cubicBezTo>
                  <a:lnTo>
                    <a:pt x="931" y="1173"/>
                  </a:lnTo>
                  <a:cubicBezTo>
                    <a:pt x="946" y="1174"/>
                    <a:pt x="960" y="1174"/>
                    <a:pt x="975" y="1174"/>
                  </a:cubicBezTo>
                  <a:cubicBezTo>
                    <a:pt x="1078" y="1174"/>
                    <a:pt x="1181" y="1156"/>
                    <a:pt x="1284" y="1121"/>
                  </a:cubicBezTo>
                  <a:cubicBezTo>
                    <a:pt x="1432" y="1072"/>
                    <a:pt x="1531" y="924"/>
                    <a:pt x="1481" y="751"/>
                  </a:cubicBezTo>
                  <a:cubicBezTo>
                    <a:pt x="1432" y="529"/>
                    <a:pt x="1309" y="331"/>
                    <a:pt x="1136" y="183"/>
                  </a:cubicBezTo>
                  <a:cubicBezTo>
                    <a:pt x="1037" y="109"/>
                    <a:pt x="914" y="35"/>
                    <a:pt x="790" y="10"/>
                  </a:cubicBezTo>
                  <a:cubicBezTo>
                    <a:pt x="754" y="3"/>
                    <a:pt x="718" y="0"/>
                    <a:pt x="68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4"/>
            <p:cNvSpPr/>
            <p:nvPr/>
          </p:nvSpPr>
          <p:spPr>
            <a:xfrm>
              <a:off x="4861100" y="4244800"/>
              <a:ext cx="33375" cy="23975"/>
            </a:xfrm>
            <a:custGeom>
              <a:avLst/>
              <a:gdLst/>
              <a:ahLst/>
              <a:cxnLst/>
              <a:rect l="l" t="t" r="r" b="b"/>
              <a:pathLst>
                <a:path w="1335" h="959" extrusionOk="0">
                  <a:moveTo>
                    <a:pt x="758" y="472"/>
                  </a:moveTo>
                  <a:cubicBezTo>
                    <a:pt x="764" y="473"/>
                    <a:pt x="759" y="479"/>
                    <a:pt x="742" y="496"/>
                  </a:cubicBezTo>
                  <a:lnTo>
                    <a:pt x="758" y="472"/>
                  </a:lnTo>
                  <a:close/>
                  <a:moveTo>
                    <a:pt x="898" y="595"/>
                  </a:moveTo>
                  <a:lnTo>
                    <a:pt x="893" y="608"/>
                  </a:lnTo>
                  <a:lnTo>
                    <a:pt x="893" y="608"/>
                  </a:lnTo>
                  <a:lnTo>
                    <a:pt x="890" y="611"/>
                  </a:lnTo>
                  <a:lnTo>
                    <a:pt x="890" y="611"/>
                  </a:lnTo>
                  <a:cubicBezTo>
                    <a:pt x="890" y="600"/>
                    <a:pt x="891" y="596"/>
                    <a:pt x="898" y="595"/>
                  </a:cubicBezTo>
                  <a:close/>
                  <a:moveTo>
                    <a:pt x="776" y="620"/>
                  </a:moveTo>
                  <a:cubicBezTo>
                    <a:pt x="780" y="622"/>
                    <a:pt x="784" y="625"/>
                    <a:pt x="787" y="629"/>
                  </a:cubicBezTo>
                  <a:lnTo>
                    <a:pt x="787" y="629"/>
                  </a:lnTo>
                  <a:cubicBezTo>
                    <a:pt x="790" y="633"/>
                    <a:pt x="791" y="638"/>
                    <a:pt x="791" y="644"/>
                  </a:cubicBezTo>
                  <a:lnTo>
                    <a:pt x="791" y="644"/>
                  </a:lnTo>
                  <a:lnTo>
                    <a:pt x="776" y="620"/>
                  </a:lnTo>
                  <a:close/>
                  <a:moveTo>
                    <a:pt x="519" y="699"/>
                  </a:moveTo>
                  <a:lnTo>
                    <a:pt x="519" y="699"/>
                  </a:lnTo>
                  <a:cubicBezTo>
                    <a:pt x="519" y="699"/>
                    <a:pt x="519" y="699"/>
                    <a:pt x="519" y="699"/>
                  </a:cubicBezTo>
                  <a:lnTo>
                    <a:pt x="519" y="699"/>
                  </a:lnTo>
                  <a:cubicBezTo>
                    <a:pt x="519" y="700"/>
                    <a:pt x="519" y="701"/>
                    <a:pt x="519" y="701"/>
                  </a:cubicBezTo>
                  <a:lnTo>
                    <a:pt x="517" y="700"/>
                  </a:lnTo>
                  <a:lnTo>
                    <a:pt x="517" y="700"/>
                  </a:lnTo>
                  <a:cubicBezTo>
                    <a:pt x="518" y="700"/>
                    <a:pt x="518" y="700"/>
                    <a:pt x="519" y="699"/>
                  </a:cubicBezTo>
                  <a:close/>
                  <a:moveTo>
                    <a:pt x="794" y="1"/>
                  </a:moveTo>
                  <a:cubicBezTo>
                    <a:pt x="710" y="1"/>
                    <a:pt x="628" y="25"/>
                    <a:pt x="555" y="69"/>
                  </a:cubicBezTo>
                  <a:lnTo>
                    <a:pt x="555" y="69"/>
                  </a:lnTo>
                  <a:cubicBezTo>
                    <a:pt x="538" y="67"/>
                    <a:pt x="521" y="66"/>
                    <a:pt x="504" y="66"/>
                  </a:cubicBezTo>
                  <a:cubicBezTo>
                    <a:pt x="408" y="66"/>
                    <a:pt x="312" y="92"/>
                    <a:pt x="223" y="139"/>
                  </a:cubicBezTo>
                  <a:lnTo>
                    <a:pt x="223" y="139"/>
                  </a:lnTo>
                  <a:cubicBezTo>
                    <a:pt x="96" y="176"/>
                    <a:pt x="1" y="283"/>
                    <a:pt x="1" y="421"/>
                  </a:cubicBezTo>
                  <a:lnTo>
                    <a:pt x="1" y="496"/>
                  </a:lnTo>
                  <a:cubicBezTo>
                    <a:pt x="26" y="570"/>
                    <a:pt x="50" y="594"/>
                    <a:pt x="75" y="644"/>
                  </a:cubicBezTo>
                  <a:cubicBezTo>
                    <a:pt x="223" y="792"/>
                    <a:pt x="396" y="891"/>
                    <a:pt x="594" y="940"/>
                  </a:cubicBezTo>
                  <a:cubicBezTo>
                    <a:pt x="655" y="952"/>
                    <a:pt x="717" y="958"/>
                    <a:pt x="779" y="958"/>
                  </a:cubicBezTo>
                  <a:cubicBezTo>
                    <a:pt x="840" y="958"/>
                    <a:pt x="902" y="952"/>
                    <a:pt x="964" y="940"/>
                  </a:cubicBezTo>
                  <a:cubicBezTo>
                    <a:pt x="1087" y="915"/>
                    <a:pt x="1186" y="841"/>
                    <a:pt x="1260" y="742"/>
                  </a:cubicBezTo>
                  <a:cubicBezTo>
                    <a:pt x="1310" y="668"/>
                    <a:pt x="1334" y="594"/>
                    <a:pt x="1334" y="520"/>
                  </a:cubicBezTo>
                  <a:cubicBezTo>
                    <a:pt x="1334" y="421"/>
                    <a:pt x="1310" y="347"/>
                    <a:pt x="1285" y="273"/>
                  </a:cubicBezTo>
                  <a:cubicBezTo>
                    <a:pt x="1211" y="150"/>
                    <a:pt x="1087" y="76"/>
                    <a:pt x="939" y="26"/>
                  </a:cubicBezTo>
                  <a:cubicBezTo>
                    <a:pt x="891" y="9"/>
                    <a:pt x="842" y="1"/>
                    <a:pt x="79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4804325" y="4178800"/>
              <a:ext cx="41250" cy="33325"/>
            </a:xfrm>
            <a:custGeom>
              <a:avLst/>
              <a:gdLst/>
              <a:ahLst/>
              <a:cxnLst/>
              <a:rect l="l" t="t" r="r" b="b"/>
              <a:pathLst>
                <a:path w="1650" h="1333" extrusionOk="0">
                  <a:moveTo>
                    <a:pt x="1027" y="910"/>
                  </a:moveTo>
                  <a:lnTo>
                    <a:pt x="1027" y="910"/>
                  </a:lnTo>
                  <a:cubicBezTo>
                    <a:pt x="1028" y="910"/>
                    <a:pt x="1028" y="910"/>
                    <a:pt x="1029" y="911"/>
                  </a:cubicBezTo>
                  <a:lnTo>
                    <a:pt x="1029" y="911"/>
                  </a:lnTo>
                  <a:cubicBezTo>
                    <a:pt x="1029" y="911"/>
                    <a:pt x="1029" y="911"/>
                    <a:pt x="1029" y="911"/>
                  </a:cubicBezTo>
                  <a:lnTo>
                    <a:pt x="1029" y="911"/>
                  </a:lnTo>
                  <a:lnTo>
                    <a:pt x="1027" y="910"/>
                  </a:lnTo>
                  <a:lnTo>
                    <a:pt x="1027" y="910"/>
                  </a:lnTo>
                  <a:close/>
                  <a:moveTo>
                    <a:pt x="520" y="0"/>
                  </a:moveTo>
                  <a:cubicBezTo>
                    <a:pt x="407" y="0"/>
                    <a:pt x="297" y="33"/>
                    <a:pt x="198" y="99"/>
                  </a:cubicBezTo>
                  <a:cubicBezTo>
                    <a:pt x="75" y="173"/>
                    <a:pt x="1" y="296"/>
                    <a:pt x="50" y="444"/>
                  </a:cubicBezTo>
                  <a:cubicBezTo>
                    <a:pt x="124" y="667"/>
                    <a:pt x="247" y="889"/>
                    <a:pt x="420" y="1062"/>
                  </a:cubicBezTo>
                  <a:cubicBezTo>
                    <a:pt x="574" y="1235"/>
                    <a:pt x="803" y="1333"/>
                    <a:pt x="1036" y="1333"/>
                  </a:cubicBezTo>
                  <a:cubicBezTo>
                    <a:pt x="1103" y="1333"/>
                    <a:pt x="1169" y="1325"/>
                    <a:pt x="1235" y="1309"/>
                  </a:cubicBezTo>
                  <a:cubicBezTo>
                    <a:pt x="1408" y="1259"/>
                    <a:pt x="1531" y="1136"/>
                    <a:pt x="1605" y="963"/>
                  </a:cubicBezTo>
                  <a:cubicBezTo>
                    <a:pt x="1650" y="808"/>
                    <a:pt x="1615" y="654"/>
                    <a:pt x="1519" y="534"/>
                  </a:cubicBezTo>
                  <a:lnTo>
                    <a:pt x="1519" y="534"/>
                  </a:lnTo>
                  <a:cubicBezTo>
                    <a:pt x="1492" y="425"/>
                    <a:pt x="1427" y="322"/>
                    <a:pt x="1334" y="247"/>
                  </a:cubicBezTo>
                  <a:cubicBezTo>
                    <a:pt x="1161" y="74"/>
                    <a:pt x="914" y="0"/>
                    <a:pt x="692" y="0"/>
                  </a:cubicBezTo>
                  <a:cubicBezTo>
                    <a:pt x="661" y="0"/>
                    <a:pt x="630" y="2"/>
                    <a:pt x="602" y="6"/>
                  </a:cubicBezTo>
                  <a:lnTo>
                    <a:pt x="602" y="6"/>
                  </a:lnTo>
                  <a:cubicBezTo>
                    <a:pt x="574" y="2"/>
                    <a:pt x="547" y="0"/>
                    <a:pt x="52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4729025" y="4210275"/>
              <a:ext cx="31500" cy="26550"/>
            </a:xfrm>
            <a:custGeom>
              <a:avLst/>
              <a:gdLst/>
              <a:ahLst/>
              <a:cxnLst/>
              <a:rect l="l" t="t" r="r" b="b"/>
              <a:pathLst>
                <a:path w="1260" h="1062" extrusionOk="0">
                  <a:moveTo>
                    <a:pt x="667" y="457"/>
                  </a:moveTo>
                  <a:lnTo>
                    <a:pt x="668" y="459"/>
                  </a:lnTo>
                  <a:lnTo>
                    <a:pt x="668" y="459"/>
                  </a:lnTo>
                  <a:cubicBezTo>
                    <a:pt x="668" y="459"/>
                    <a:pt x="668" y="459"/>
                    <a:pt x="668" y="458"/>
                  </a:cubicBezTo>
                  <a:lnTo>
                    <a:pt x="668" y="458"/>
                  </a:lnTo>
                  <a:cubicBezTo>
                    <a:pt x="668" y="458"/>
                    <a:pt x="668" y="458"/>
                    <a:pt x="667" y="457"/>
                  </a:cubicBezTo>
                  <a:lnTo>
                    <a:pt x="667" y="457"/>
                  </a:lnTo>
                  <a:cubicBezTo>
                    <a:pt x="667" y="457"/>
                    <a:pt x="667" y="457"/>
                    <a:pt x="667" y="457"/>
                  </a:cubicBezTo>
                  <a:close/>
                  <a:moveTo>
                    <a:pt x="639" y="675"/>
                  </a:moveTo>
                  <a:lnTo>
                    <a:pt x="639" y="675"/>
                  </a:lnTo>
                  <a:cubicBezTo>
                    <a:pt x="640" y="675"/>
                    <a:pt x="640" y="675"/>
                    <a:pt x="640" y="675"/>
                  </a:cubicBezTo>
                  <a:lnTo>
                    <a:pt x="640" y="675"/>
                  </a:lnTo>
                  <a:cubicBezTo>
                    <a:pt x="641" y="676"/>
                    <a:pt x="642" y="678"/>
                    <a:pt x="642" y="679"/>
                  </a:cubicBezTo>
                  <a:lnTo>
                    <a:pt x="642" y="679"/>
                  </a:lnTo>
                  <a:lnTo>
                    <a:pt x="642" y="675"/>
                  </a:lnTo>
                  <a:lnTo>
                    <a:pt x="642" y="675"/>
                  </a:lnTo>
                  <a:cubicBezTo>
                    <a:pt x="643" y="675"/>
                    <a:pt x="643" y="675"/>
                    <a:pt x="643" y="675"/>
                  </a:cubicBezTo>
                  <a:lnTo>
                    <a:pt x="643" y="675"/>
                  </a:lnTo>
                  <a:cubicBezTo>
                    <a:pt x="649" y="679"/>
                    <a:pt x="655" y="685"/>
                    <a:pt x="659" y="691"/>
                  </a:cubicBezTo>
                  <a:lnTo>
                    <a:pt x="655" y="691"/>
                  </a:lnTo>
                  <a:lnTo>
                    <a:pt x="647" y="687"/>
                  </a:lnTo>
                  <a:lnTo>
                    <a:pt x="647" y="687"/>
                  </a:lnTo>
                  <a:lnTo>
                    <a:pt x="639" y="675"/>
                  </a:lnTo>
                  <a:close/>
                  <a:moveTo>
                    <a:pt x="661" y="696"/>
                  </a:moveTo>
                  <a:lnTo>
                    <a:pt x="661" y="696"/>
                  </a:lnTo>
                  <a:cubicBezTo>
                    <a:pt x="661" y="696"/>
                    <a:pt x="662" y="696"/>
                    <a:pt x="662" y="696"/>
                  </a:cubicBezTo>
                  <a:lnTo>
                    <a:pt x="662" y="696"/>
                  </a:lnTo>
                  <a:cubicBezTo>
                    <a:pt x="662" y="696"/>
                    <a:pt x="662" y="696"/>
                    <a:pt x="662" y="696"/>
                  </a:cubicBezTo>
                  <a:lnTo>
                    <a:pt x="662" y="696"/>
                  </a:lnTo>
                  <a:lnTo>
                    <a:pt x="661" y="696"/>
                  </a:lnTo>
                  <a:close/>
                  <a:moveTo>
                    <a:pt x="445" y="0"/>
                  </a:moveTo>
                  <a:cubicBezTo>
                    <a:pt x="371" y="25"/>
                    <a:pt x="322" y="50"/>
                    <a:pt x="247" y="50"/>
                  </a:cubicBezTo>
                  <a:cubicBezTo>
                    <a:pt x="99" y="99"/>
                    <a:pt x="1" y="272"/>
                    <a:pt x="25" y="420"/>
                  </a:cubicBezTo>
                  <a:cubicBezTo>
                    <a:pt x="26" y="423"/>
                    <a:pt x="27" y="427"/>
                    <a:pt x="28" y="430"/>
                  </a:cubicBezTo>
                  <a:lnTo>
                    <a:pt x="28" y="430"/>
                  </a:lnTo>
                  <a:cubicBezTo>
                    <a:pt x="7" y="507"/>
                    <a:pt x="13" y="593"/>
                    <a:pt x="50" y="667"/>
                  </a:cubicBezTo>
                  <a:cubicBezTo>
                    <a:pt x="84" y="717"/>
                    <a:pt x="129" y="756"/>
                    <a:pt x="178" y="784"/>
                  </a:cubicBezTo>
                  <a:lnTo>
                    <a:pt x="178" y="784"/>
                  </a:lnTo>
                  <a:cubicBezTo>
                    <a:pt x="198" y="811"/>
                    <a:pt x="221" y="838"/>
                    <a:pt x="247" y="864"/>
                  </a:cubicBezTo>
                  <a:cubicBezTo>
                    <a:pt x="297" y="914"/>
                    <a:pt x="371" y="938"/>
                    <a:pt x="420" y="988"/>
                  </a:cubicBezTo>
                  <a:cubicBezTo>
                    <a:pt x="494" y="1012"/>
                    <a:pt x="568" y="1037"/>
                    <a:pt x="642" y="1062"/>
                  </a:cubicBezTo>
                  <a:lnTo>
                    <a:pt x="791" y="1062"/>
                  </a:lnTo>
                  <a:cubicBezTo>
                    <a:pt x="865" y="1062"/>
                    <a:pt x="939" y="1037"/>
                    <a:pt x="1013" y="1012"/>
                  </a:cubicBezTo>
                  <a:cubicBezTo>
                    <a:pt x="1087" y="963"/>
                    <a:pt x="1161" y="889"/>
                    <a:pt x="1210" y="815"/>
                  </a:cubicBezTo>
                  <a:cubicBezTo>
                    <a:pt x="1210" y="790"/>
                    <a:pt x="1235" y="741"/>
                    <a:pt x="1235" y="691"/>
                  </a:cubicBezTo>
                  <a:cubicBezTo>
                    <a:pt x="1260" y="667"/>
                    <a:pt x="1260" y="617"/>
                    <a:pt x="1235" y="568"/>
                  </a:cubicBezTo>
                  <a:cubicBezTo>
                    <a:pt x="1235" y="494"/>
                    <a:pt x="1210" y="395"/>
                    <a:pt x="1186" y="321"/>
                  </a:cubicBezTo>
                  <a:cubicBezTo>
                    <a:pt x="1112" y="148"/>
                    <a:pt x="963" y="50"/>
                    <a:pt x="79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4788900" y="4087500"/>
              <a:ext cx="41375" cy="32900"/>
            </a:xfrm>
            <a:custGeom>
              <a:avLst/>
              <a:gdLst/>
              <a:ahLst/>
              <a:cxnLst/>
              <a:rect l="l" t="t" r="r" b="b"/>
              <a:pathLst>
                <a:path w="1655" h="1316" extrusionOk="0">
                  <a:moveTo>
                    <a:pt x="330" y="0"/>
                  </a:moveTo>
                  <a:cubicBezTo>
                    <a:pt x="219" y="0"/>
                    <a:pt x="108" y="60"/>
                    <a:pt x="50" y="196"/>
                  </a:cubicBezTo>
                  <a:lnTo>
                    <a:pt x="74" y="196"/>
                  </a:lnTo>
                  <a:cubicBezTo>
                    <a:pt x="0" y="442"/>
                    <a:pt x="74" y="689"/>
                    <a:pt x="272" y="887"/>
                  </a:cubicBezTo>
                  <a:cubicBezTo>
                    <a:pt x="346" y="961"/>
                    <a:pt x="420" y="1035"/>
                    <a:pt x="519" y="1084"/>
                  </a:cubicBezTo>
                  <a:cubicBezTo>
                    <a:pt x="568" y="1158"/>
                    <a:pt x="667" y="1208"/>
                    <a:pt x="741" y="1233"/>
                  </a:cubicBezTo>
                  <a:cubicBezTo>
                    <a:pt x="852" y="1288"/>
                    <a:pt x="963" y="1316"/>
                    <a:pt x="1085" y="1316"/>
                  </a:cubicBezTo>
                  <a:cubicBezTo>
                    <a:pt x="1125" y="1316"/>
                    <a:pt x="1167" y="1313"/>
                    <a:pt x="1210" y="1307"/>
                  </a:cubicBezTo>
                  <a:cubicBezTo>
                    <a:pt x="1334" y="1282"/>
                    <a:pt x="1457" y="1183"/>
                    <a:pt x="1531" y="1060"/>
                  </a:cubicBezTo>
                  <a:cubicBezTo>
                    <a:pt x="1655" y="838"/>
                    <a:pt x="1630" y="566"/>
                    <a:pt x="1457" y="368"/>
                  </a:cubicBezTo>
                  <a:cubicBezTo>
                    <a:pt x="1363" y="274"/>
                    <a:pt x="1252" y="208"/>
                    <a:pt x="1136" y="170"/>
                  </a:cubicBezTo>
                  <a:lnTo>
                    <a:pt x="1136" y="170"/>
                  </a:lnTo>
                  <a:cubicBezTo>
                    <a:pt x="1083" y="144"/>
                    <a:pt x="1025" y="127"/>
                    <a:pt x="963" y="122"/>
                  </a:cubicBezTo>
                  <a:cubicBezTo>
                    <a:pt x="889" y="97"/>
                    <a:pt x="815" y="84"/>
                    <a:pt x="744" y="84"/>
                  </a:cubicBezTo>
                  <a:cubicBezTo>
                    <a:pt x="684" y="84"/>
                    <a:pt x="626" y="93"/>
                    <a:pt x="572" y="111"/>
                  </a:cubicBezTo>
                  <a:lnTo>
                    <a:pt x="572" y="111"/>
                  </a:lnTo>
                  <a:cubicBezTo>
                    <a:pt x="511" y="40"/>
                    <a:pt x="421" y="0"/>
                    <a:pt x="33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4871600" y="4131875"/>
              <a:ext cx="39525" cy="31825"/>
            </a:xfrm>
            <a:custGeom>
              <a:avLst/>
              <a:gdLst/>
              <a:ahLst/>
              <a:cxnLst/>
              <a:rect l="l" t="t" r="r" b="b"/>
              <a:pathLst>
                <a:path w="1581" h="1273" extrusionOk="0">
                  <a:moveTo>
                    <a:pt x="774" y="596"/>
                  </a:moveTo>
                  <a:lnTo>
                    <a:pt x="775" y="596"/>
                  </a:lnTo>
                  <a:lnTo>
                    <a:pt x="775" y="596"/>
                  </a:lnTo>
                  <a:lnTo>
                    <a:pt x="776" y="598"/>
                  </a:lnTo>
                  <a:lnTo>
                    <a:pt x="776" y="598"/>
                  </a:lnTo>
                  <a:cubicBezTo>
                    <a:pt x="776" y="598"/>
                    <a:pt x="775" y="598"/>
                    <a:pt x="775" y="597"/>
                  </a:cubicBezTo>
                  <a:lnTo>
                    <a:pt x="775" y="597"/>
                  </a:lnTo>
                  <a:cubicBezTo>
                    <a:pt x="775" y="597"/>
                    <a:pt x="775" y="596"/>
                    <a:pt x="774" y="596"/>
                  </a:cubicBezTo>
                  <a:close/>
                  <a:moveTo>
                    <a:pt x="759" y="1"/>
                  </a:moveTo>
                  <a:cubicBezTo>
                    <a:pt x="689" y="1"/>
                    <a:pt x="618" y="9"/>
                    <a:pt x="544" y="25"/>
                  </a:cubicBezTo>
                  <a:cubicBezTo>
                    <a:pt x="346" y="50"/>
                    <a:pt x="174" y="174"/>
                    <a:pt x="50" y="346"/>
                  </a:cubicBezTo>
                  <a:cubicBezTo>
                    <a:pt x="1" y="420"/>
                    <a:pt x="1" y="519"/>
                    <a:pt x="25" y="593"/>
                  </a:cubicBezTo>
                  <a:cubicBezTo>
                    <a:pt x="49" y="673"/>
                    <a:pt x="102" y="733"/>
                    <a:pt x="167" y="769"/>
                  </a:cubicBezTo>
                  <a:lnTo>
                    <a:pt x="167" y="769"/>
                  </a:lnTo>
                  <a:cubicBezTo>
                    <a:pt x="232" y="1001"/>
                    <a:pt x="395" y="1168"/>
                    <a:pt x="618" y="1235"/>
                  </a:cubicBezTo>
                  <a:cubicBezTo>
                    <a:pt x="717" y="1260"/>
                    <a:pt x="815" y="1272"/>
                    <a:pt x="911" y="1272"/>
                  </a:cubicBezTo>
                  <a:cubicBezTo>
                    <a:pt x="1007" y="1272"/>
                    <a:pt x="1099" y="1260"/>
                    <a:pt x="1186" y="1235"/>
                  </a:cubicBezTo>
                  <a:cubicBezTo>
                    <a:pt x="1309" y="1186"/>
                    <a:pt x="1433" y="1087"/>
                    <a:pt x="1507" y="988"/>
                  </a:cubicBezTo>
                  <a:cubicBezTo>
                    <a:pt x="1581" y="840"/>
                    <a:pt x="1581" y="667"/>
                    <a:pt x="1531" y="519"/>
                  </a:cubicBezTo>
                  <a:cubicBezTo>
                    <a:pt x="1457" y="346"/>
                    <a:pt x="1334" y="198"/>
                    <a:pt x="1161" y="99"/>
                  </a:cubicBezTo>
                  <a:cubicBezTo>
                    <a:pt x="1029" y="34"/>
                    <a:pt x="898" y="1"/>
                    <a:pt x="75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4883300" y="4074600"/>
              <a:ext cx="35050" cy="26300"/>
            </a:xfrm>
            <a:custGeom>
              <a:avLst/>
              <a:gdLst/>
              <a:ahLst/>
              <a:cxnLst/>
              <a:rect l="l" t="t" r="r" b="b"/>
              <a:pathLst>
                <a:path w="1402" h="1052" extrusionOk="0">
                  <a:moveTo>
                    <a:pt x="393" y="0"/>
                  </a:moveTo>
                  <a:cubicBezTo>
                    <a:pt x="307" y="0"/>
                    <a:pt x="228" y="41"/>
                    <a:pt x="175" y="94"/>
                  </a:cubicBezTo>
                  <a:cubicBezTo>
                    <a:pt x="164" y="105"/>
                    <a:pt x="154" y="117"/>
                    <a:pt x="145" y="130"/>
                  </a:cubicBezTo>
                  <a:lnTo>
                    <a:pt x="145" y="130"/>
                  </a:lnTo>
                  <a:cubicBezTo>
                    <a:pt x="42" y="234"/>
                    <a:pt x="0" y="386"/>
                    <a:pt x="51" y="539"/>
                  </a:cubicBezTo>
                  <a:cubicBezTo>
                    <a:pt x="54" y="544"/>
                    <a:pt x="57" y="550"/>
                    <a:pt x="60" y="556"/>
                  </a:cubicBezTo>
                  <a:lnTo>
                    <a:pt x="60" y="556"/>
                  </a:lnTo>
                  <a:cubicBezTo>
                    <a:pt x="43" y="674"/>
                    <a:pt x="95" y="772"/>
                    <a:pt x="199" y="835"/>
                  </a:cubicBezTo>
                  <a:cubicBezTo>
                    <a:pt x="273" y="884"/>
                    <a:pt x="347" y="934"/>
                    <a:pt x="422" y="958"/>
                  </a:cubicBezTo>
                  <a:cubicBezTo>
                    <a:pt x="496" y="983"/>
                    <a:pt x="545" y="1008"/>
                    <a:pt x="619" y="1033"/>
                  </a:cubicBezTo>
                  <a:cubicBezTo>
                    <a:pt x="665" y="1046"/>
                    <a:pt x="712" y="1052"/>
                    <a:pt x="757" y="1052"/>
                  </a:cubicBezTo>
                  <a:cubicBezTo>
                    <a:pt x="883" y="1052"/>
                    <a:pt x="1004" y="1006"/>
                    <a:pt x="1113" y="934"/>
                  </a:cubicBezTo>
                  <a:cubicBezTo>
                    <a:pt x="1172" y="910"/>
                    <a:pt x="1220" y="869"/>
                    <a:pt x="1259" y="820"/>
                  </a:cubicBezTo>
                  <a:lnTo>
                    <a:pt x="1259" y="820"/>
                  </a:lnTo>
                  <a:cubicBezTo>
                    <a:pt x="1380" y="732"/>
                    <a:pt x="1402" y="571"/>
                    <a:pt x="1345" y="446"/>
                  </a:cubicBezTo>
                  <a:lnTo>
                    <a:pt x="1345" y="446"/>
                  </a:lnTo>
                  <a:cubicBezTo>
                    <a:pt x="1321" y="383"/>
                    <a:pt x="1276" y="331"/>
                    <a:pt x="1212" y="292"/>
                  </a:cubicBezTo>
                  <a:cubicBezTo>
                    <a:pt x="989" y="144"/>
                    <a:pt x="742" y="70"/>
                    <a:pt x="496" y="20"/>
                  </a:cubicBezTo>
                  <a:cubicBezTo>
                    <a:pt x="461" y="7"/>
                    <a:pt x="427" y="0"/>
                    <a:pt x="3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4572450" y="4247275"/>
              <a:ext cx="38700" cy="27475"/>
            </a:xfrm>
            <a:custGeom>
              <a:avLst/>
              <a:gdLst/>
              <a:ahLst/>
              <a:cxnLst/>
              <a:rect l="l" t="t" r="r" b="b"/>
              <a:pathLst>
                <a:path w="1548" h="1099" extrusionOk="0">
                  <a:moveTo>
                    <a:pt x="979" y="479"/>
                  </a:moveTo>
                  <a:cubicBezTo>
                    <a:pt x="977" y="486"/>
                    <a:pt x="971" y="490"/>
                    <a:pt x="965" y="492"/>
                  </a:cubicBezTo>
                  <a:lnTo>
                    <a:pt x="965" y="492"/>
                  </a:lnTo>
                  <a:cubicBezTo>
                    <a:pt x="962" y="493"/>
                    <a:pt x="960" y="493"/>
                    <a:pt x="957" y="493"/>
                  </a:cubicBezTo>
                  <a:lnTo>
                    <a:pt x="957" y="493"/>
                  </a:lnTo>
                  <a:lnTo>
                    <a:pt x="968" y="483"/>
                  </a:lnTo>
                  <a:lnTo>
                    <a:pt x="968" y="483"/>
                  </a:lnTo>
                  <a:lnTo>
                    <a:pt x="979" y="479"/>
                  </a:lnTo>
                  <a:close/>
                  <a:moveTo>
                    <a:pt x="653" y="1"/>
                  </a:moveTo>
                  <a:cubicBezTo>
                    <a:pt x="575" y="1"/>
                    <a:pt x="501" y="28"/>
                    <a:pt x="437" y="76"/>
                  </a:cubicBezTo>
                  <a:cubicBezTo>
                    <a:pt x="386" y="96"/>
                    <a:pt x="344" y="128"/>
                    <a:pt x="310" y="168"/>
                  </a:cubicBezTo>
                  <a:lnTo>
                    <a:pt x="310" y="168"/>
                  </a:lnTo>
                  <a:lnTo>
                    <a:pt x="264" y="199"/>
                  </a:lnTo>
                  <a:cubicBezTo>
                    <a:pt x="239" y="224"/>
                    <a:pt x="215" y="248"/>
                    <a:pt x="215" y="298"/>
                  </a:cubicBezTo>
                  <a:cubicBezTo>
                    <a:pt x="206" y="316"/>
                    <a:pt x="197" y="337"/>
                    <a:pt x="190" y="360"/>
                  </a:cubicBezTo>
                  <a:lnTo>
                    <a:pt x="190" y="360"/>
                  </a:lnTo>
                  <a:cubicBezTo>
                    <a:pt x="65" y="476"/>
                    <a:pt x="0" y="665"/>
                    <a:pt x="141" y="767"/>
                  </a:cubicBezTo>
                  <a:lnTo>
                    <a:pt x="190" y="767"/>
                  </a:lnTo>
                  <a:cubicBezTo>
                    <a:pt x="314" y="890"/>
                    <a:pt x="462" y="989"/>
                    <a:pt x="659" y="1038"/>
                  </a:cubicBezTo>
                  <a:cubicBezTo>
                    <a:pt x="733" y="1063"/>
                    <a:pt x="832" y="1088"/>
                    <a:pt x="931" y="1088"/>
                  </a:cubicBezTo>
                  <a:cubicBezTo>
                    <a:pt x="952" y="1095"/>
                    <a:pt x="976" y="1098"/>
                    <a:pt x="1001" y="1098"/>
                  </a:cubicBezTo>
                  <a:cubicBezTo>
                    <a:pt x="1061" y="1098"/>
                    <a:pt x="1125" y="1081"/>
                    <a:pt x="1178" y="1063"/>
                  </a:cubicBezTo>
                  <a:cubicBezTo>
                    <a:pt x="1301" y="1038"/>
                    <a:pt x="1400" y="964"/>
                    <a:pt x="1474" y="841"/>
                  </a:cubicBezTo>
                  <a:cubicBezTo>
                    <a:pt x="1548" y="717"/>
                    <a:pt x="1548" y="545"/>
                    <a:pt x="1474" y="421"/>
                  </a:cubicBezTo>
                  <a:cubicBezTo>
                    <a:pt x="1400" y="322"/>
                    <a:pt x="1326" y="248"/>
                    <a:pt x="1227" y="199"/>
                  </a:cubicBezTo>
                  <a:cubicBezTo>
                    <a:pt x="1153" y="150"/>
                    <a:pt x="1079" y="100"/>
                    <a:pt x="980" y="76"/>
                  </a:cubicBezTo>
                  <a:cubicBezTo>
                    <a:pt x="958" y="70"/>
                    <a:pt x="935" y="66"/>
                    <a:pt x="913" y="62"/>
                  </a:cubicBezTo>
                  <a:lnTo>
                    <a:pt x="913" y="62"/>
                  </a:lnTo>
                  <a:cubicBezTo>
                    <a:pt x="872" y="44"/>
                    <a:pt x="828" y="31"/>
                    <a:pt x="783" y="26"/>
                  </a:cubicBezTo>
                  <a:cubicBezTo>
                    <a:pt x="739" y="9"/>
                    <a:pt x="695" y="1"/>
                    <a:pt x="653"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4590150" y="4192125"/>
              <a:ext cx="34600" cy="28650"/>
            </a:xfrm>
            <a:custGeom>
              <a:avLst/>
              <a:gdLst/>
              <a:ahLst/>
              <a:cxnLst/>
              <a:rect l="l" t="t" r="r" b="b"/>
              <a:pathLst>
                <a:path w="1384" h="1146" extrusionOk="0">
                  <a:moveTo>
                    <a:pt x="634" y="1"/>
                  </a:moveTo>
                  <a:cubicBezTo>
                    <a:pt x="531" y="1"/>
                    <a:pt x="439" y="29"/>
                    <a:pt x="346" y="84"/>
                  </a:cubicBezTo>
                  <a:cubicBezTo>
                    <a:pt x="307" y="116"/>
                    <a:pt x="272" y="150"/>
                    <a:pt x="243" y="188"/>
                  </a:cubicBezTo>
                  <a:lnTo>
                    <a:pt x="243" y="188"/>
                  </a:lnTo>
                  <a:cubicBezTo>
                    <a:pt x="187" y="198"/>
                    <a:pt x="131" y="226"/>
                    <a:pt x="75" y="282"/>
                  </a:cubicBezTo>
                  <a:cubicBezTo>
                    <a:pt x="25" y="331"/>
                    <a:pt x="1" y="405"/>
                    <a:pt x="1" y="479"/>
                  </a:cubicBezTo>
                  <a:cubicBezTo>
                    <a:pt x="1" y="578"/>
                    <a:pt x="25" y="652"/>
                    <a:pt x="75" y="701"/>
                  </a:cubicBezTo>
                  <a:cubicBezTo>
                    <a:pt x="223" y="825"/>
                    <a:pt x="371" y="924"/>
                    <a:pt x="544" y="1022"/>
                  </a:cubicBezTo>
                  <a:cubicBezTo>
                    <a:pt x="618" y="1072"/>
                    <a:pt x="717" y="1097"/>
                    <a:pt x="815" y="1121"/>
                  </a:cubicBezTo>
                  <a:cubicBezTo>
                    <a:pt x="862" y="1137"/>
                    <a:pt x="912" y="1145"/>
                    <a:pt x="961" y="1145"/>
                  </a:cubicBezTo>
                  <a:cubicBezTo>
                    <a:pt x="1068" y="1145"/>
                    <a:pt x="1175" y="1107"/>
                    <a:pt x="1260" y="1022"/>
                  </a:cubicBezTo>
                  <a:cubicBezTo>
                    <a:pt x="1334" y="948"/>
                    <a:pt x="1383" y="850"/>
                    <a:pt x="1383" y="751"/>
                  </a:cubicBezTo>
                  <a:cubicBezTo>
                    <a:pt x="1383" y="677"/>
                    <a:pt x="1358" y="603"/>
                    <a:pt x="1309" y="529"/>
                  </a:cubicBezTo>
                  <a:cubicBezTo>
                    <a:pt x="1302" y="506"/>
                    <a:pt x="1290" y="484"/>
                    <a:pt x="1275" y="462"/>
                  </a:cubicBezTo>
                  <a:lnTo>
                    <a:pt x="1275" y="462"/>
                  </a:lnTo>
                  <a:cubicBezTo>
                    <a:pt x="1266" y="426"/>
                    <a:pt x="1253" y="391"/>
                    <a:pt x="1235" y="356"/>
                  </a:cubicBezTo>
                  <a:cubicBezTo>
                    <a:pt x="1136" y="158"/>
                    <a:pt x="939" y="35"/>
                    <a:pt x="741" y="10"/>
                  </a:cubicBezTo>
                  <a:cubicBezTo>
                    <a:pt x="704" y="4"/>
                    <a:pt x="669" y="1"/>
                    <a:pt x="63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4513000" y="3997950"/>
              <a:ext cx="33850" cy="31500"/>
            </a:xfrm>
            <a:custGeom>
              <a:avLst/>
              <a:gdLst/>
              <a:ahLst/>
              <a:cxnLst/>
              <a:rect l="l" t="t" r="r" b="b"/>
              <a:pathLst>
                <a:path w="1354" h="1260" extrusionOk="0">
                  <a:moveTo>
                    <a:pt x="753" y="650"/>
                  </a:moveTo>
                  <a:lnTo>
                    <a:pt x="755" y="651"/>
                  </a:lnTo>
                  <a:lnTo>
                    <a:pt x="755" y="651"/>
                  </a:lnTo>
                  <a:cubicBezTo>
                    <a:pt x="754" y="652"/>
                    <a:pt x="754" y="652"/>
                    <a:pt x="753" y="653"/>
                  </a:cubicBezTo>
                  <a:lnTo>
                    <a:pt x="753" y="653"/>
                  </a:lnTo>
                  <a:cubicBezTo>
                    <a:pt x="753" y="652"/>
                    <a:pt x="752" y="652"/>
                    <a:pt x="752" y="651"/>
                  </a:cubicBezTo>
                  <a:lnTo>
                    <a:pt x="752" y="651"/>
                  </a:lnTo>
                  <a:lnTo>
                    <a:pt x="753" y="650"/>
                  </a:lnTo>
                  <a:close/>
                  <a:moveTo>
                    <a:pt x="740" y="651"/>
                  </a:moveTo>
                  <a:lnTo>
                    <a:pt x="740" y="651"/>
                  </a:lnTo>
                  <a:cubicBezTo>
                    <a:pt x="739" y="654"/>
                    <a:pt x="738" y="656"/>
                    <a:pt x="736" y="658"/>
                  </a:cubicBezTo>
                  <a:lnTo>
                    <a:pt x="736" y="658"/>
                  </a:lnTo>
                  <a:lnTo>
                    <a:pt x="738" y="651"/>
                  </a:lnTo>
                  <a:lnTo>
                    <a:pt x="738" y="651"/>
                  </a:lnTo>
                  <a:lnTo>
                    <a:pt x="740" y="651"/>
                  </a:lnTo>
                  <a:close/>
                  <a:moveTo>
                    <a:pt x="707" y="665"/>
                  </a:moveTo>
                  <a:lnTo>
                    <a:pt x="707" y="665"/>
                  </a:lnTo>
                  <a:cubicBezTo>
                    <a:pt x="708" y="665"/>
                    <a:pt x="708" y="666"/>
                    <a:pt x="708" y="667"/>
                  </a:cubicBezTo>
                  <a:lnTo>
                    <a:pt x="708" y="667"/>
                  </a:lnTo>
                  <a:cubicBezTo>
                    <a:pt x="707" y="667"/>
                    <a:pt x="706" y="667"/>
                    <a:pt x="704" y="667"/>
                  </a:cubicBezTo>
                  <a:lnTo>
                    <a:pt x="704" y="667"/>
                  </a:lnTo>
                  <a:lnTo>
                    <a:pt x="707" y="665"/>
                  </a:lnTo>
                  <a:close/>
                  <a:moveTo>
                    <a:pt x="792" y="676"/>
                  </a:moveTo>
                  <a:lnTo>
                    <a:pt x="794" y="677"/>
                  </a:lnTo>
                  <a:lnTo>
                    <a:pt x="794" y="677"/>
                  </a:lnTo>
                  <a:lnTo>
                    <a:pt x="796" y="683"/>
                  </a:lnTo>
                  <a:lnTo>
                    <a:pt x="796" y="683"/>
                  </a:lnTo>
                  <a:cubicBezTo>
                    <a:pt x="795" y="683"/>
                    <a:pt x="795" y="682"/>
                    <a:pt x="794" y="681"/>
                  </a:cubicBezTo>
                  <a:lnTo>
                    <a:pt x="794" y="681"/>
                  </a:lnTo>
                  <a:cubicBezTo>
                    <a:pt x="793" y="679"/>
                    <a:pt x="792" y="678"/>
                    <a:pt x="792" y="676"/>
                  </a:cubicBezTo>
                  <a:close/>
                  <a:moveTo>
                    <a:pt x="801" y="682"/>
                  </a:moveTo>
                  <a:lnTo>
                    <a:pt x="805" y="684"/>
                  </a:lnTo>
                  <a:lnTo>
                    <a:pt x="805" y="684"/>
                  </a:lnTo>
                  <a:lnTo>
                    <a:pt x="807" y="690"/>
                  </a:lnTo>
                  <a:lnTo>
                    <a:pt x="807" y="690"/>
                  </a:lnTo>
                  <a:cubicBezTo>
                    <a:pt x="803" y="689"/>
                    <a:pt x="801" y="688"/>
                    <a:pt x="798" y="686"/>
                  </a:cubicBezTo>
                  <a:lnTo>
                    <a:pt x="798" y="686"/>
                  </a:lnTo>
                  <a:cubicBezTo>
                    <a:pt x="799" y="684"/>
                    <a:pt x="800" y="683"/>
                    <a:pt x="801" y="682"/>
                  </a:cubicBezTo>
                  <a:close/>
                  <a:moveTo>
                    <a:pt x="797" y="689"/>
                  </a:moveTo>
                  <a:lnTo>
                    <a:pt x="799" y="691"/>
                  </a:lnTo>
                  <a:lnTo>
                    <a:pt x="799" y="691"/>
                  </a:lnTo>
                  <a:lnTo>
                    <a:pt x="803" y="703"/>
                  </a:lnTo>
                  <a:lnTo>
                    <a:pt x="803" y="703"/>
                  </a:lnTo>
                  <a:cubicBezTo>
                    <a:pt x="802" y="703"/>
                    <a:pt x="802" y="703"/>
                    <a:pt x="802" y="703"/>
                  </a:cubicBezTo>
                  <a:lnTo>
                    <a:pt x="802" y="703"/>
                  </a:lnTo>
                  <a:cubicBezTo>
                    <a:pt x="800" y="699"/>
                    <a:pt x="798" y="695"/>
                    <a:pt x="797" y="691"/>
                  </a:cubicBezTo>
                  <a:lnTo>
                    <a:pt x="797" y="691"/>
                  </a:lnTo>
                  <a:cubicBezTo>
                    <a:pt x="797" y="690"/>
                    <a:pt x="797" y="690"/>
                    <a:pt x="797" y="689"/>
                  </a:cubicBezTo>
                  <a:close/>
                  <a:moveTo>
                    <a:pt x="420" y="0"/>
                  </a:moveTo>
                  <a:cubicBezTo>
                    <a:pt x="371" y="0"/>
                    <a:pt x="297" y="25"/>
                    <a:pt x="223" y="50"/>
                  </a:cubicBezTo>
                  <a:cubicBezTo>
                    <a:pt x="149" y="74"/>
                    <a:pt x="99" y="124"/>
                    <a:pt x="50" y="173"/>
                  </a:cubicBezTo>
                  <a:cubicBezTo>
                    <a:pt x="0" y="247"/>
                    <a:pt x="0" y="346"/>
                    <a:pt x="25" y="420"/>
                  </a:cubicBezTo>
                  <a:cubicBezTo>
                    <a:pt x="25" y="494"/>
                    <a:pt x="74" y="568"/>
                    <a:pt x="149" y="593"/>
                  </a:cubicBezTo>
                  <a:cubicBezTo>
                    <a:pt x="158" y="599"/>
                    <a:pt x="168" y="605"/>
                    <a:pt x="177" y="610"/>
                  </a:cubicBezTo>
                  <a:lnTo>
                    <a:pt x="177" y="610"/>
                  </a:lnTo>
                  <a:cubicBezTo>
                    <a:pt x="175" y="630"/>
                    <a:pt x="173" y="649"/>
                    <a:pt x="173" y="667"/>
                  </a:cubicBezTo>
                  <a:cubicBezTo>
                    <a:pt x="173" y="674"/>
                    <a:pt x="173" y="680"/>
                    <a:pt x="173" y="687"/>
                  </a:cubicBezTo>
                  <a:lnTo>
                    <a:pt x="173" y="687"/>
                  </a:lnTo>
                  <a:cubicBezTo>
                    <a:pt x="173" y="689"/>
                    <a:pt x="173" y="690"/>
                    <a:pt x="173" y="691"/>
                  </a:cubicBezTo>
                  <a:cubicBezTo>
                    <a:pt x="173" y="692"/>
                    <a:pt x="173" y="692"/>
                    <a:pt x="173" y="692"/>
                  </a:cubicBezTo>
                  <a:lnTo>
                    <a:pt x="173" y="692"/>
                  </a:lnTo>
                  <a:cubicBezTo>
                    <a:pt x="174" y="757"/>
                    <a:pt x="176" y="820"/>
                    <a:pt x="198" y="864"/>
                  </a:cubicBezTo>
                  <a:cubicBezTo>
                    <a:pt x="223" y="938"/>
                    <a:pt x="272" y="1012"/>
                    <a:pt x="346" y="1087"/>
                  </a:cubicBezTo>
                  <a:cubicBezTo>
                    <a:pt x="349" y="1089"/>
                    <a:pt x="352" y="1092"/>
                    <a:pt x="355" y="1095"/>
                  </a:cubicBezTo>
                  <a:lnTo>
                    <a:pt x="355" y="1095"/>
                  </a:lnTo>
                  <a:cubicBezTo>
                    <a:pt x="360" y="1101"/>
                    <a:pt x="366" y="1106"/>
                    <a:pt x="371" y="1111"/>
                  </a:cubicBezTo>
                  <a:cubicBezTo>
                    <a:pt x="445" y="1161"/>
                    <a:pt x="519" y="1210"/>
                    <a:pt x="593" y="1235"/>
                  </a:cubicBezTo>
                  <a:cubicBezTo>
                    <a:pt x="616" y="1240"/>
                    <a:pt x="638" y="1245"/>
                    <a:pt x="659" y="1248"/>
                  </a:cubicBezTo>
                  <a:lnTo>
                    <a:pt x="659" y="1248"/>
                  </a:lnTo>
                  <a:cubicBezTo>
                    <a:pt x="686" y="1256"/>
                    <a:pt x="714" y="1259"/>
                    <a:pt x="741" y="1259"/>
                  </a:cubicBezTo>
                  <a:cubicBezTo>
                    <a:pt x="892" y="1259"/>
                    <a:pt x="1022" y="1199"/>
                    <a:pt x="1119" y="1104"/>
                  </a:cubicBezTo>
                  <a:lnTo>
                    <a:pt x="1119" y="1104"/>
                  </a:lnTo>
                  <a:cubicBezTo>
                    <a:pt x="1163" y="1071"/>
                    <a:pt x="1204" y="1034"/>
                    <a:pt x="1235" y="988"/>
                  </a:cubicBezTo>
                  <a:cubicBezTo>
                    <a:pt x="1245" y="968"/>
                    <a:pt x="1251" y="948"/>
                    <a:pt x="1256" y="929"/>
                  </a:cubicBezTo>
                  <a:lnTo>
                    <a:pt x="1256" y="929"/>
                  </a:lnTo>
                  <a:cubicBezTo>
                    <a:pt x="1281" y="889"/>
                    <a:pt x="1295" y="844"/>
                    <a:pt x="1303" y="797"/>
                  </a:cubicBezTo>
                  <a:lnTo>
                    <a:pt x="1303" y="797"/>
                  </a:lnTo>
                  <a:cubicBezTo>
                    <a:pt x="1305" y="795"/>
                    <a:pt x="1307" y="792"/>
                    <a:pt x="1309" y="790"/>
                  </a:cubicBezTo>
                  <a:cubicBezTo>
                    <a:pt x="1354" y="567"/>
                    <a:pt x="1257" y="344"/>
                    <a:pt x="1074" y="212"/>
                  </a:cubicBezTo>
                  <a:lnTo>
                    <a:pt x="1074" y="212"/>
                  </a:lnTo>
                  <a:cubicBezTo>
                    <a:pt x="983" y="131"/>
                    <a:pt x="874" y="71"/>
                    <a:pt x="766" y="50"/>
                  </a:cubicBezTo>
                  <a:cubicBezTo>
                    <a:pt x="692" y="25"/>
                    <a:pt x="642" y="0"/>
                    <a:pt x="568"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4306850" y="4257950"/>
              <a:ext cx="32725" cy="26875"/>
            </a:xfrm>
            <a:custGeom>
              <a:avLst/>
              <a:gdLst/>
              <a:ahLst/>
              <a:cxnLst/>
              <a:rect l="l" t="t" r="r" b="b"/>
              <a:pathLst>
                <a:path w="1309" h="1075" extrusionOk="0">
                  <a:moveTo>
                    <a:pt x="580" y="0"/>
                  </a:moveTo>
                  <a:cubicBezTo>
                    <a:pt x="519" y="0"/>
                    <a:pt x="457" y="7"/>
                    <a:pt x="395" y="19"/>
                  </a:cubicBezTo>
                  <a:cubicBezTo>
                    <a:pt x="297" y="44"/>
                    <a:pt x="173" y="118"/>
                    <a:pt x="99" y="192"/>
                  </a:cubicBezTo>
                  <a:cubicBezTo>
                    <a:pt x="25" y="241"/>
                    <a:pt x="0" y="315"/>
                    <a:pt x="0" y="414"/>
                  </a:cubicBezTo>
                  <a:cubicBezTo>
                    <a:pt x="0" y="455"/>
                    <a:pt x="8" y="496"/>
                    <a:pt x="27" y="532"/>
                  </a:cubicBezTo>
                  <a:lnTo>
                    <a:pt x="27" y="532"/>
                  </a:lnTo>
                  <a:cubicBezTo>
                    <a:pt x="28" y="537"/>
                    <a:pt x="29" y="542"/>
                    <a:pt x="30" y="547"/>
                  </a:cubicBezTo>
                  <a:lnTo>
                    <a:pt x="30" y="547"/>
                  </a:lnTo>
                  <a:cubicBezTo>
                    <a:pt x="27" y="642"/>
                    <a:pt x="48" y="741"/>
                    <a:pt x="99" y="834"/>
                  </a:cubicBezTo>
                  <a:cubicBezTo>
                    <a:pt x="124" y="908"/>
                    <a:pt x="173" y="957"/>
                    <a:pt x="247" y="1006"/>
                  </a:cubicBezTo>
                  <a:cubicBezTo>
                    <a:pt x="297" y="1031"/>
                    <a:pt x="346" y="1056"/>
                    <a:pt x="420" y="1056"/>
                  </a:cubicBezTo>
                  <a:cubicBezTo>
                    <a:pt x="458" y="1069"/>
                    <a:pt x="498" y="1075"/>
                    <a:pt x="538" y="1075"/>
                  </a:cubicBezTo>
                  <a:cubicBezTo>
                    <a:pt x="654" y="1075"/>
                    <a:pt x="773" y="1024"/>
                    <a:pt x="864" y="932"/>
                  </a:cubicBezTo>
                  <a:cubicBezTo>
                    <a:pt x="881" y="916"/>
                    <a:pt x="894" y="898"/>
                    <a:pt x="905" y="876"/>
                  </a:cubicBezTo>
                  <a:lnTo>
                    <a:pt x="905" y="876"/>
                  </a:lnTo>
                  <a:cubicBezTo>
                    <a:pt x="910" y="874"/>
                    <a:pt x="915" y="872"/>
                    <a:pt x="921" y="869"/>
                  </a:cubicBezTo>
                  <a:lnTo>
                    <a:pt x="921" y="869"/>
                  </a:lnTo>
                  <a:cubicBezTo>
                    <a:pt x="968" y="861"/>
                    <a:pt x="1015" y="849"/>
                    <a:pt x="1062" y="834"/>
                  </a:cubicBezTo>
                  <a:cubicBezTo>
                    <a:pt x="1136" y="809"/>
                    <a:pt x="1210" y="735"/>
                    <a:pt x="1259" y="661"/>
                  </a:cubicBezTo>
                  <a:cubicBezTo>
                    <a:pt x="1309" y="562"/>
                    <a:pt x="1309" y="463"/>
                    <a:pt x="1259" y="389"/>
                  </a:cubicBezTo>
                  <a:cubicBezTo>
                    <a:pt x="1235" y="340"/>
                    <a:pt x="1204" y="295"/>
                    <a:pt x="1169" y="255"/>
                  </a:cubicBezTo>
                  <a:lnTo>
                    <a:pt x="1169" y="255"/>
                  </a:lnTo>
                  <a:cubicBezTo>
                    <a:pt x="1154" y="224"/>
                    <a:pt x="1135" y="194"/>
                    <a:pt x="1111" y="167"/>
                  </a:cubicBezTo>
                  <a:cubicBezTo>
                    <a:pt x="1017" y="92"/>
                    <a:pt x="908" y="45"/>
                    <a:pt x="796" y="27"/>
                  </a:cubicBezTo>
                  <a:lnTo>
                    <a:pt x="796" y="27"/>
                  </a:lnTo>
                  <a:cubicBezTo>
                    <a:pt x="786" y="24"/>
                    <a:pt x="776" y="21"/>
                    <a:pt x="766" y="19"/>
                  </a:cubicBezTo>
                  <a:cubicBezTo>
                    <a:pt x="704" y="7"/>
                    <a:pt x="642" y="0"/>
                    <a:pt x="58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4335225" y="4115100"/>
              <a:ext cx="36450" cy="30450"/>
            </a:xfrm>
            <a:custGeom>
              <a:avLst/>
              <a:gdLst/>
              <a:ahLst/>
              <a:cxnLst/>
              <a:rect l="l" t="t" r="r" b="b"/>
              <a:pathLst>
                <a:path w="1458" h="1218" extrusionOk="0">
                  <a:moveTo>
                    <a:pt x="676" y="0"/>
                  </a:moveTo>
                  <a:cubicBezTo>
                    <a:pt x="656" y="0"/>
                    <a:pt x="637" y="2"/>
                    <a:pt x="618" y="5"/>
                  </a:cubicBezTo>
                  <a:cubicBezTo>
                    <a:pt x="445" y="5"/>
                    <a:pt x="273" y="104"/>
                    <a:pt x="174" y="252"/>
                  </a:cubicBezTo>
                  <a:cubicBezTo>
                    <a:pt x="173" y="253"/>
                    <a:pt x="172" y="254"/>
                    <a:pt x="172" y="256"/>
                  </a:cubicBezTo>
                  <a:lnTo>
                    <a:pt x="172" y="256"/>
                  </a:lnTo>
                  <a:cubicBezTo>
                    <a:pt x="164" y="262"/>
                    <a:pt x="156" y="269"/>
                    <a:pt x="149" y="277"/>
                  </a:cubicBezTo>
                  <a:lnTo>
                    <a:pt x="100" y="326"/>
                  </a:lnTo>
                  <a:cubicBezTo>
                    <a:pt x="75" y="351"/>
                    <a:pt x="75" y="400"/>
                    <a:pt x="75" y="449"/>
                  </a:cubicBezTo>
                  <a:cubicBezTo>
                    <a:pt x="68" y="464"/>
                    <a:pt x="65" y="480"/>
                    <a:pt x="65" y="498"/>
                  </a:cubicBezTo>
                  <a:lnTo>
                    <a:pt x="65" y="498"/>
                  </a:lnTo>
                  <a:cubicBezTo>
                    <a:pt x="23" y="588"/>
                    <a:pt x="1" y="690"/>
                    <a:pt x="1" y="795"/>
                  </a:cubicBezTo>
                  <a:cubicBezTo>
                    <a:pt x="1" y="894"/>
                    <a:pt x="26" y="968"/>
                    <a:pt x="100" y="1017"/>
                  </a:cubicBezTo>
                  <a:cubicBezTo>
                    <a:pt x="149" y="1079"/>
                    <a:pt x="223" y="1110"/>
                    <a:pt x="300" y="1110"/>
                  </a:cubicBezTo>
                  <a:cubicBezTo>
                    <a:pt x="346" y="1110"/>
                    <a:pt x="393" y="1099"/>
                    <a:pt x="437" y="1077"/>
                  </a:cubicBezTo>
                  <a:lnTo>
                    <a:pt x="437" y="1077"/>
                  </a:lnTo>
                  <a:cubicBezTo>
                    <a:pt x="478" y="1110"/>
                    <a:pt x="521" y="1139"/>
                    <a:pt x="569" y="1165"/>
                  </a:cubicBezTo>
                  <a:cubicBezTo>
                    <a:pt x="645" y="1196"/>
                    <a:pt x="731" y="1217"/>
                    <a:pt x="820" y="1217"/>
                  </a:cubicBezTo>
                  <a:cubicBezTo>
                    <a:pt x="875" y="1217"/>
                    <a:pt x="932" y="1209"/>
                    <a:pt x="989" y="1190"/>
                  </a:cubicBezTo>
                  <a:cubicBezTo>
                    <a:pt x="1112" y="1165"/>
                    <a:pt x="1211" y="1116"/>
                    <a:pt x="1310" y="1017"/>
                  </a:cubicBezTo>
                  <a:cubicBezTo>
                    <a:pt x="1408" y="894"/>
                    <a:pt x="1458" y="721"/>
                    <a:pt x="1408" y="548"/>
                  </a:cubicBezTo>
                  <a:cubicBezTo>
                    <a:pt x="1359" y="400"/>
                    <a:pt x="1260" y="277"/>
                    <a:pt x="1137" y="203"/>
                  </a:cubicBezTo>
                  <a:cubicBezTo>
                    <a:pt x="1081" y="169"/>
                    <a:pt x="1026" y="146"/>
                    <a:pt x="970" y="130"/>
                  </a:cubicBezTo>
                  <a:lnTo>
                    <a:pt x="970" y="130"/>
                  </a:lnTo>
                  <a:cubicBezTo>
                    <a:pt x="889" y="50"/>
                    <a:pt x="784" y="0"/>
                    <a:pt x="67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4"/>
            <p:cNvSpPr/>
            <p:nvPr/>
          </p:nvSpPr>
          <p:spPr>
            <a:xfrm>
              <a:off x="4427825" y="4217425"/>
              <a:ext cx="35825" cy="28325"/>
            </a:xfrm>
            <a:custGeom>
              <a:avLst/>
              <a:gdLst/>
              <a:ahLst/>
              <a:cxnLst/>
              <a:rect l="l" t="t" r="r" b="b"/>
              <a:pathLst>
                <a:path w="1433" h="1133" extrusionOk="0">
                  <a:moveTo>
                    <a:pt x="594" y="0"/>
                  </a:moveTo>
                  <a:cubicBezTo>
                    <a:pt x="554" y="0"/>
                    <a:pt x="513" y="3"/>
                    <a:pt x="469" y="10"/>
                  </a:cubicBezTo>
                  <a:cubicBezTo>
                    <a:pt x="395" y="35"/>
                    <a:pt x="346" y="60"/>
                    <a:pt x="272" y="85"/>
                  </a:cubicBezTo>
                  <a:cubicBezTo>
                    <a:pt x="198" y="134"/>
                    <a:pt x="124" y="183"/>
                    <a:pt x="74" y="282"/>
                  </a:cubicBezTo>
                  <a:cubicBezTo>
                    <a:pt x="54" y="317"/>
                    <a:pt x="40" y="354"/>
                    <a:pt x="34" y="391"/>
                  </a:cubicBezTo>
                  <a:lnTo>
                    <a:pt x="34" y="391"/>
                  </a:lnTo>
                  <a:cubicBezTo>
                    <a:pt x="0" y="473"/>
                    <a:pt x="2" y="568"/>
                    <a:pt x="50" y="652"/>
                  </a:cubicBezTo>
                  <a:cubicBezTo>
                    <a:pt x="124" y="776"/>
                    <a:pt x="247" y="899"/>
                    <a:pt x="371" y="973"/>
                  </a:cubicBezTo>
                  <a:cubicBezTo>
                    <a:pt x="409" y="993"/>
                    <a:pt x="448" y="1010"/>
                    <a:pt x="487" y="1026"/>
                  </a:cubicBezTo>
                  <a:lnTo>
                    <a:pt x="487" y="1026"/>
                  </a:lnTo>
                  <a:cubicBezTo>
                    <a:pt x="567" y="1098"/>
                    <a:pt x="670" y="1133"/>
                    <a:pt x="772" y="1133"/>
                  </a:cubicBezTo>
                  <a:cubicBezTo>
                    <a:pt x="822" y="1133"/>
                    <a:pt x="871" y="1125"/>
                    <a:pt x="919" y="1109"/>
                  </a:cubicBezTo>
                  <a:lnTo>
                    <a:pt x="919" y="1109"/>
                  </a:lnTo>
                  <a:cubicBezTo>
                    <a:pt x="920" y="1109"/>
                    <a:pt x="922" y="1109"/>
                    <a:pt x="923" y="1109"/>
                  </a:cubicBezTo>
                  <a:cubicBezTo>
                    <a:pt x="1006" y="1109"/>
                    <a:pt x="1087" y="1097"/>
                    <a:pt x="1161" y="1072"/>
                  </a:cubicBezTo>
                  <a:cubicBezTo>
                    <a:pt x="1334" y="1023"/>
                    <a:pt x="1432" y="850"/>
                    <a:pt x="1383" y="702"/>
                  </a:cubicBezTo>
                  <a:cubicBezTo>
                    <a:pt x="1377" y="680"/>
                    <a:pt x="1368" y="659"/>
                    <a:pt x="1358" y="639"/>
                  </a:cubicBezTo>
                  <a:lnTo>
                    <a:pt x="1358" y="639"/>
                  </a:lnTo>
                  <a:cubicBezTo>
                    <a:pt x="1360" y="524"/>
                    <a:pt x="1327" y="416"/>
                    <a:pt x="1259" y="331"/>
                  </a:cubicBezTo>
                  <a:cubicBezTo>
                    <a:pt x="1210" y="257"/>
                    <a:pt x="1136" y="183"/>
                    <a:pt x="1062" y="134"/>
                  </a:cubicBezTo>
                  <a:cubicBezTo>
                    <a:pt x="1013" y="85"/>
                    <a:pt x="939" y="60"/>
                    <a:pt x="889" y="35"/>
                  </a:cubicBezTo>
                  <a:cubicBezTo>
                    <a:pt x="784" y="18"/>
                    <a:pt x="692" y="0"/>
                    <a:pt x="59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4"/>
            <p:cNvSpPr/>
            <p:nvPr/>
          </p:nvSpPr>
          <p:spPr>
            <a:xfrm>
              <a:off x="4500650" y="4259025"/>
              <a:ext cx="29650" cy="21175"/>
            </a:xfrm>
            <a:custGeom>
              <a:avLst/>
              <a:gdLst/>
              <a:ahLst/>
              <a:cxnLst/>
              <a:rect l="l" t="t" r="r" b="b"/>
              <a:pathLst>
                <a:path w="1186" h="847" extrusionOk="0">
                  <a:moveTo>
                    <a:pt x="618" y="223"/>
                  </a:moveTo>
                  <a:cubicBezTo>
                    <a:pt x="617" y="223"/>
                    <a:pt x="617" y="224"/>
                    <a:pt x="617" y="224"/>
                  </a:cubicBezTo>
                  <a:lnTo>
                    <a:pt x="617" y="224"/>
                  </a:lnTo>
                  <a:cubicBezTo>
                    <a:pt x="609" y="231"/>
                    <a:pt x="602" y="236"/>
                    <a:pt x="595" y="240"/>
                  </a:cubicBezTo>
                  <a:lnTo>
                    <a:pt x="595" y="240"/>
                  </a:lnTo>
                  <a:cubicBezTo>
                    <a:pt x="594" y="240"/>
                    <a:pt x="594" y="239"/>
                    <a:pt x="593" y="239"/>
                  </a:cubicBezTo>
                  <a:lnTo>
                    <a:pt x="593" y="239"/>
                  </a:lnTo>
                  <a:lnTo>
                    <a:pt x="618" y="223"/>
                  </a:lnTo>
                  <a:close/>
                  <a:moveTo>
                    <a:pt x="593" y="239"/>
                  </a:moveTo>
                  <a:lnTo>
                    <a:pt x="594" y="240"/>
                  </a:lnTo>
                  <a:lnTo>
                    <a:pt x="594" y="240"/>
                  </a:lnTo>
                  <a:cubicBezTo>
                    <a:pt x="594" y="240"/>
                    <a:pt x="594" y="240"/>
                    <a:pt x="594" y="240"/>
                  </a:cubicBezTo>
                  <a:lnTo>
                    <a:pt x="594" y="240"/>
                  </a:lnTo>
                  <a:cubicBezTo>
                    <a:pt x="593" y="240"/>
                    <a:pt x="593" y="240"/>
                    <a:pt x="592" y="240"/>
                  </a:cubicBezTo>
                  <a:lnTo>
                    <a:pt x="592" y="240"/>
                  </a:lnTo>
                  <a:lnTo>
                    <a:pt x="593" y="239"/>
                  </a:lnTo>
                  <a:close/>
                  <a:moveTo>
                    <a:pt x="618" y="1"/>
                  </a:moveTo>
                  <a:cubicBezTo>
                    <a:pt x="499" y="1"/>
                    <a:pt x="392" y="47"/>
                    <a:pt x="305" y="125"/>
                  </a:cubicBezTo>
                  <a:lnTo>
                    <a:pt x="305" y="125"/>
                  </a:lnTo>
                  <a:cubicBezTo>
                    <a:pt x="139" y="134"/>
                    <a:pt x="1" y="278"/>
                    <a:pt x="1" y="445"/>
                  </a:cubicBezTo>
                  <a:cubicBezTo>
                    <a:pt x="1" y="519"/>
                    <a:pt x="25" y="593"/>
                    <a:pt x="99" y="643"/>
                  </a:cubicBezTo>
                  <a:lnTo>
                    <a:pt x="124" y="643"/>
                  </a:lnTo>
                  <a:cubicBezTo>
                    <a:pt x="173" y="692"/>
                    <a:pt x="248" y="741"/>
                    <a:pt x="322" y="766"/>
                  </a:cubicBezTo>
                  <a:cubicBezTo>
                    <a:pt x="336" y="773"/>
                    <a:pt x="349" y="779"/>
                    <a:pt x="361" y="783"/>
                  </a:cubicBezTo>
                  <a:lnTo>
                    <a:pt x="361" y="783"/>
                  </a:lnTo>
                  <a:cubicBezTo>
                    <a:pt x="387" y="795"/>
                    <a:pt x="415" y="806"/>
                    <a:pt x="443" y="815"/>
                  </a:cubicBezTo>
                  <a:lnTo>
                    <a:pt x="443" y="815"/>
                  </a:lnTo>
                  <a:cubicBezTo>
                    <a:pt x="444" y="815"/>
                    <a:pt x="445" y="815"/>
                    <a:pt x="445" y="815"/>
                  </a:cubicBezTo>
                  <a:cubicBezTo>
                    <a:pt x="494" y="840"/>
                    <a:pt x="544" y="840"/>
                    <a:pt x="593" y="840"/>
                  </a:cubicBezTo>
                  <a:cubicBezTo>
                    <a:pt x="620" y="845"/>
                    <a:pt x="648" y="847"/>
                    <a:pt x="675" y="847"/>
                  </a:cubicBezTo>
                  <a:cubicBezTo>
                    <a:pt x="796" y="847"/>
                    <a:pt x="917" y="806"/>
                    <a:pt x="1038" y="766"/>
                  </a:cubicBezTo>
                  <a:lnTo>
                    <a:pt x="1112" y="717"/>
                  </a:lnTo>
                  <a:cubicBezTo>
                    <a:pt x="1136" y="692"/>
                    <a:pt x="1161" y="667"/>
                    <a:pt x="1161" y="618"/>
                  </a:cubicBezTo>
                  <a:cubicBezTo>
                    <a:pt x="1186" y="544"/>
                    <a:pt x="1186" y="494"/>
                    <a:pt x="1186" y="420"/>
                  </a:cubicBezTo>
                  <a:cubicBezTo>
                    <a:pt x="1161" y="371"/>
                    <a:pt x="1136" y="322"/>
                    <a:pt x="1112" y="297"/>
                  </a:cubicBezTo>
                  <a:lnTo>
                    <a:pt x="1112" y="297"/>
                  </a:lnTo>
                  <a:cubicBezTo>
                    <a:pt x="1105" y="278"/>
                    <a:pt x="1099" y="260"/>
                    <a:pt x="1087" y="247"/>
                  </a:cubicBezTo>
                  <a:lnTo>
                    <a:pt x="1085" y="246"/>
                  </a:lnTo>
                  <a:lnTo>
                    <a:pt x="1085" y="246"/>
                  </a:lnTo>
                  <a:cubicBezTo>
                    <a:pt x="1076" y="233"/>
                    <a:pt x="1066" y="222"/>
                    <a:pt x="1056" y="210"/>
                  </a:cubicBezTo>
                  <a:lnTo>
                    <a:pt x="1056" y="210"/>
                  </a:lnTo>
                  <a:cubicBezTo>
                    <a:pt x="1033" y="169"/>
                    <a:pt x="1011" y="147"/>
                    <a:pt x="988" y="124"/>
                  </a:cubicBezTo>
                  <a:cubicBezTo>
                    <a:pt x="939" y="75"/>
                    <a:pt x="865" y="25"/>
                    <a:pt x="79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4365475" y="4263975"/>
              <a:ext cx="37675" cy="25175"/>
            </a:xfrm>
            <a:custGeom>
              <a:avLst/>
              <a:gdLst/>
              <a:ahLst/>
              <a:cxnLst/>
              <a:rect l="l" t="t" r="r" b="b"/>
              <a:pathLst>
                <a:path w="1507" h="1007" extrusionOk="0">
                  <a:moveTo>
                    <a:pt x="618" y="0"/>
                  </a:moveTo>
                  <a:cubicBezTo>
                    <a:pt x="519" y="25"/>
                    <a:pt x="420" y="49"/>
                    <a:pt x="322" y="99"/>
                  </a:cubicBezTo>
                  <a:cubicBezTo>
                    <a:pt x="244" y="130"/>
                    <a:pt x="176" y="200"/>
                    <a:pt x="137" y="285"/>
                  </a:cubicBezTo>
                  <a:lnTo>
                    <a:pt x="137" y="285"/>
                  </a:lnTo>
                  <a:cubicBezTo>
                    <a:pt x="132" y="288"/>
                    <a:pt x="128" y="292"/>
                    <a:pt x="124" y="296"/>
                  </a:cubicBezTo>
                  <a:cubicBezTo>
                    <a:pt x="1" y="420"/>
                    <a:pt x="1" y="617"/>
                    <a:pt x="124" y="741"/>
                  </a:cubicBezTo>
                  <a:lnTo>
                    <a:pt x="124" y="716"/>
                  </a:lnTo>
                  <a:cubicBezTo>
                    <a:pt x="257" y="849"/>
                    <a:pt x="430" y="922"/>
                    <a:pt x="607" y="936"/>
                  </a:cubicBezTo>
                  <a:lnTo>
                    <a:pt x="607" y="936"/>
                  </a:lnTo>
                  <a:cubicBezTo>
                    <a:pt x="674" y="959"/>
                    <a:pt x="745" y="978"/>
                    <a:pt x="815" y="988"/>
                  </a:cubicBezTo>
                  <a:cubicBezTo>
                    <a:pt x="865" y="1000"/>
                    <a:pt x="920" y="1006"/>
                    <a:pt x="979" y="1006"/>
                  </a:cubicBezTo>
                  <a:cubicBezTo>
                    <a:pt x="1038" y="1006"/>
                    <a:pt x="1099" y="1000"/>
                    <a:pt x="1161" y="988"/>
                  </a:cubicBezTo>
                  <a:cubicBezTo>
                    <a:pt x="1285" y="963"/>
                    <a:pt x="1408" y="840"/>
                    <a:pt x="1457" y="716"/>
                  </a:cubicBezTo>
                  <a:cubicBezTo>
                    <a:pt x="1507" y="494"/>
                    <a:pt x="1408" y="272"/>
                    <a:pt x="1186" y="173"/>
                  </a:cubicBezTo>
                  <a:cubicBezTo>
                    <a:pt x="1154" y="141"/>
                    <a:pt x="1117" y="118"/>
                    <a:pt x="1078" y="100"/>
                  </a:cubicBezTo>
                  <a:lnTo>
                    <a:pt x="1078" y="100"/>
                  </a:lnTo>
                  <a:cubicBezTo>
                    <a:pt x="1037" y="70"/>
                    <a:pt x="990" y="45"/>
                    <a:pt x="939" y="25"/>
                  </a:cubicBezTo>
                  <a:cubicBezTo>
                    <a:pt x="840" y="0"/>
                    <a:pt x="741" y="0"/>
                    <a:pt x="618"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4265775" y="4182500"/>
              <a:ext cx="33700" cy="25875"/>
            </a:xfrm>
            <a:custGeom>
              <a:avLst/>
              <a:gdLst/>
              <a:ahLst/>
              <a:cxnLst/>
              <a:rect l="l" t="t" r="r" b="b"/>
              <a:pathLst>
                <a:path w="1348" h="1035" extrusionOk="0">
                  <a:moveTo>
                    <a:pt x="557" y="0"/>
                  </a:moveTo>
                  <a:cubicBezTo>
                    <a:pt x="483" y="0"/>
                    <a:pt x="434" y="25"/>
                    <a:pt x="384" y="25"/>
                  </a:cubicBezTo>
                  <a:cubicBezTo>
                    <a:pt x="331" y="42"/>
                    <a:pt x="291" y="73"/>
                    <a:pt x="245" y="107"/>
                  </a:cubicBezTo>
                  <a:lnTo>
                    <a:pt x="245" y="107"/>
                  </a:lnTo>
                  <a:cubicBezTo>
                    <a:pt x="225" y="119"/>
                    <a:pt x="206" y="132"/>
                    <a:pt x="188" y="147"/>
                  </a:cubicBezTo>
                  <a:lnTo>
                    <a:pt x="188" y="147"/>
                  </a:lnTo>
                  <a:cubicBezTo>
                    <a:pt x="188" y="148"/>
                    <a:pt x="187" y="148"/>
                    <a:pt x="187" y="148"/>
                  </a:cubicBezTo>
                  <a:cubicBezTo>
                    <a:pt x="181" y="153"/>
                    <a:pt x="176" y="157"/>
                    <a:pt x="171" y="162"/>
                  </a:cubicBezTo>
                  <a:lnTo>
                    <a:pt x="171" y="162"/>
                  </a:lnTo>
                  <a:cubicBezTo>
                    <a:pt x="129" y="200"/>
                    <a:pt x="92" y="245"/>
                    <a:pt x="63" y="296"/>
                  </a:cubicBezTo>
                  <a:cubicBezTo>
                    <a:pt x="52" y="318"/>
                    <a:pt x="41" y="345"/>
                    <a:pt x="35" y="375"/>
                  </a:cubicBezTo>
                  <a:lnTo>
                    <a:pt x="35" y="375"/>
                  </a:lnTo>
                  <a:cubicBezTo>
                    <a:pt x="7" y="460"/>
                    <a:pt x="1" y="554"/>
                    <a:pt x="24" y="644"/>
                  </a:cubicBezTo>
                  <a:lnTo>
                    <a:pt x="24" y="644"/>
                  </a:lnTo>
                  <a:cubicBezTo>
                    <a:pt x="28" y="660"/>
                    <a:pt x="32" y="676"/>
                    <a:pt x="39" y="691"/>
                  </a:cubicBezTo>
                  <a:cubicBezTo>
                    <a:pt x="63" y="815"/>
                    <a:pt x="137" y="914"/>
                    <a:pt x="261" y="963"/>
                  </a:cubicBezTo>
                  <a:cubicBezTo>
                    <a:pt x="333" y="999"/>
                    <a:pt x="419" y="1022"/>
                    <a:pt x="517" y="1022"/>
                  </a:cubicBezTo>
                  <a:cubicBezTo>
                    <a:pt x="553" y="1022"/>
                    <a:pt x="591" y="1019"/>
                    <a:pt x="631" y="1012"/>
                  </a:cubicBezTo>
                  <a:cubicBezTo>
                    <a:pt x="632" y="1012"/>
                    <a:pt x="632" y="1012"/>
                    <a:pt x="632" y="1012"/>
                  </a:cubicBezTo>
                  <a:lnTo>
                    <a:pt x="632" y="1012"/>
                  </a:lnTo>
                  <a:cubicBezTo>
                    <a:pt x="682" y="1027"/>
                    <a:pt x="733" y="1034"/>
                    <a:pt x="783" y="1034"/>
                  </a:cubicBezTo>
                  <a:cubicBezTo>
                    <a:pt x="877" y="1034"/>
                    <a:pt x="969" y="1010"/>
                    <a:pt x="1051" y="963"/>
                  </a:cubicBezTo>
                  <a:cubicBezTo>
                    <a:pt x="1248" y="864"/>
                    <a:pt x="1347" y="642"/>
                    <a:pt x="1298" y="420"/>
                  </a:cubicBezTo>
                  <a:cubicBezTo>
                    <a:pt x="1267" y="327"/>
                    <a:pt x="1218" y="251"/>
                    <a:pt x="1156" y="191"/>
                  </a:cubicBezTo>
                  <a:lnTo>
                    <a:pt x="1156" y="191"/>
                  </a:lnTo>
                  <a:cubicBezTo>
                    <a:pt x="1057" y="76"/>
                    <a:pt x="906" y="0"/>
                    <a:pt x="730" y="0"/>
                  </a:cubicBezTo>
                  <a:cubicBezTo>
                    <a:pt x="706" y="0"/>
                    <a:pt x="679" y="0"/>
                    <a:pt x="652" y="1"/>
                  </a:cubicBezTo>
                  <a:lnTo>
                    <a:pt x="652" y="1"/>
                  </a:lnTo>
                  <a:cubicBezTo>
                    <a:pt x="621" y="0"/>
                    <a:pt x="589" y="0"/>
                    <a:pt x="55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4252525" y="4086350"/>
              <a:ext cx="30975" cy="27650"/>
            </a:xfrm>
            <a:custGeom>
              <a:avLst/>
              <a:gdLst/>
              <a:ahLst/>
              <a:cxnLst/>
              <a:rect l="l" t="t" r="r" b="b"/>
              <a:pathLst>
                <a:path w="1239" h="1106" extrusionOk="0">
                  <a:moveTo>
                    <a:pt x="767" y="539"/>
                  </a:moveTo>
                  <a:lnTo>
                    <a:pt x="778" y="550"/>
                  </a:lnTo>
                  <a:lnTo>
                    <a:pt x="778" y="550"/>
                  </a:lnTo>
                  <a:lnTo>
                    <a:pt x="779" y="553"/>
                  </a:lnTo>
                  <a:lnTo>
                    <a:pt x="779" y="553"/>
                  </a:lnTo>
                  <a:cubicBezTo>
                    <a:pt x="776" y="550"/>
                    <a:pt x="773" y="548"/>
                    <a:pt x="770" y="546"/>
                  </a:cubicBezTo>
                  <a:lnTo>
                    <a:pt x="770" y="546"/>
                  </a:lnTo>
                  <a:lnTo>
                    <a:pt x="768" y="541"/>
                  </a:lnTo>
                  <a:lnTo>
                    <a:pt x="768" y="541"/>
                  </a:lnTo>
                  <a:cubicBezTo>
                    <a:pt x="767" y="540"/>
                    <a:pt x="767" y="540"/>
                    <a:pt x="767" y="539"/>
                  </a:cubicBezTo>
                  <a:close/>
                  <a:moveTo>
                    <a:pt x="772" y="550"/>
                  </a:moveTo>
                  <a:lnTo>
                    <a:pt x="780" y="555"/>
                  </a:lnTo>
                  <a:lnTo>
                    <a:pt x="782" y="561"/>
                  </a:lnTo>
                  <a:lnTo>
                    <a:pt x="782" y="561"/>
                  </a:lnTo>
                  <a:cubicBezTo>
                    <a:pt x="780" y="561"/>
                    <a:pt x="778" y="559"/>
                    <a:pt x="776" y="558"/>
                  </a:cubicBezTo>
                  <a:lnTo>
                    <a:pt x="776" y="558"/>
                  </a:lnTo>
                  <a:lnTo>
                    <a:pt x="772" y="550"/>
                  </a:lnTo>
                  <a:close/>
                  <a:moveTo>
                    <a:pt x="785" y="569"/>
                  </a:moveTo>
                  <a:lnTo>
                    <a:pt x="787" y="575"/>
                  </a:lnTo>
                  <a:lnTo>
                    <a:pt x="787" y="575"/>
                  </a:lnTo>
                  <a:lnTo>
                    <a:pt x="786" y="577"/>
                  </a:lnTo>
                  <a:lnTo>
                    <a:pt x="783" y="572"/>
                  </a:lnTo>
                  <a:lnTo>
                    <a:pt x="783" y="572"/>
                  </a:lnTo>
                  <a:cubicBezTo>
                    <a:pt x="784" y="571"/>
                    <a:pt x="784" y="570"/>
                    <a:pt x="785" y="569"/>
                  </a:cubicBezTo>
                  <a:close/>
                  <a:moveTo>
                    <a:pt x="782" y="589"/>
                  </a:moveTo>
                  <a:lnTo>
                    <a:pt x="780" y="594"/>
                  </a:lnTo>
                  <a:lnTo>
                    <a:pt x="780" y="594"/>
                  </a:lnTo>
                  <a:lnTo>
                    <a:pt x="770" y="601"/>
                  </a:lnTo>
                  <a:lnTo>
                    <a:pt x="770" y="601"/>
                  </a:lnTo>
                  <a:cubicBezTo>
                    <a:pt x="772" y="595"/>
                    <a:pt x="776" y="591"/>
                    <a:pt x="782" y="589"/>
                  </a:cubicBezTo>
                  <a:close/>
                  <a:moveTo>
                    <a:pt x="745" y="618"/>
                  </a:moveTo>
                  <a:lnTo>
                    <a:pt x="741" y="620"/>
                  </a:lnTo>
                  <a:lnTo>
                    <a:pt x="741" y="620"/>
                  </a:lnTo>
                  <a:lnTo>
                    <a:pt x="740" y="620"/>
                  </a:lnTo>
                  <a:lnTo>
                    <a:pt x="740" y="620"/>
                  </a:lnTo>
                  <a:cubicBezTo>
                    <a:pt x="742" y="619"/>
                    <a:pt x="743" y="618"/>
                    <a:pt x="745" y="618"/>
                  </a:cubicBezTo>
                  <a:close/>
                  <a:moveTo>
                    <a:pt x="773" y="615"/>
                  </a:moveTo>
                  <a:lnTo>
                    <a:pt x="772" y="618"/>
                  </a:lnTo>
                  <a:lnTo>
                    <a:pt x="772" y="618"/>
                  </a:lnTo>
                  <a:lnTo>
                    <a:pt x="767" y="620"/>
                  </a:lnTo>
                  <a:lnTo>
                    <a:pt x="767" y="620"/>
                  </a:lnTo>
                  <a:cubicBezTo>
                    <a:pt x="767" y="620"/>
                    <a:pt x="767" y="620"/>
                    <a:pt x="766" y="619"/>
                  </a:cubicBezTo>
                  <a:lnTo>
                    <a:pt x="766" y="619"/>
                  </a:lnTo>
                  <a:cubicBezTo>
                    <a:pt x="766" y="620"/>
                    <a:pt x="766" y="620"/>
                    <a:pt x="766" y="620"/>
                  </a:cubicBezTo>
                  <a:lnTo>
                    <a:pt x="766" y="620"/>
                  </a:lnTo>
                  <a:lnTo>
                    <a:pt x="767" y="620"/>
                  </a:lnTo>
                  <a:lnTo>
                    <a:pt x="767" y="620"/>
                  </a:lnTo>
                  <a:cubicBezTo>
                    <a:pt x="768" y="620"/>
                    <a:pt x="770" y="621"/>
                    <a:pt x="771" y="622"/>
                  </a:cubicBezTo>
                  <a:lnTo>
                    <a:pt x="771" y="622"/>
                  </a:lnTo>
                  <a:lnTo>
                    <a:pt x="768" y="629"/>
                  </a:lnTo>
                  <a:lnTo>
                    <a:pt x="766" y="628"/>
                  </a:lnTo>
                  <a:lnTo>
                    <a:pt x="766" y="628"/>
                  </a:lnTo>
                  <a:cubicBezTo>
                    <a:pt x="766" y="626"/>
                    <a:pt x="766" y="623"/>
                    <a:pt x="766" y="620"/>
                  </a:cubicBezTo>
                  <a:lnTo>
                    <a:pt x="766" y="620"/>
                  </a:lnTo>
                  <a:lnTo>
                    <a:pt x="754" y="624"/>
                  </a:lnTo>
                  <a:cubicBezTo>
                    <a:pt x="757" y="622"/>
                    <a:pt x="761" y="621"/>
                    <a:pt x="765" y="619"/>
                  </a:cubicBezTo>
                  <a:lnTo>
                    <a:pt x="765" y="619"/>
                  </a:lnTo>
                  <a:cubicBezTo>
                    <a:pt x="765" y="619"/>
                    <a:pt x="766" y="619"/>
                    <a:pt x="766" y="619"/>
                  </a:cubicBezTo>
                  <a:lnTo>
                    <a:pt x="766" y="619"/>
                  </a:lnTo>
                  <a:cubicBezTo>
                    <a:pt x="766" y="619"/>
                    <a:pt x="766" y="619"/>
                    <a:pt x="766" y="618"/>
                  </a:cubicBezTo>
                  <a:lnTo>
                    <a:pt x="766" y="618"/>
                  </a:lnTo>
                  <a:cubicBezTo>
                    <a:pt x="769" y="617"/>
                    <a:pt x="771" y="616"/>
                    <a:pt x="773" y="615"/>
                  </a:cubicBezTo>
                  <a:close/>
                  <a:moveTo>
                    <a:pt x="754" y="1"/>
                  </a:moveTo>
                  <a:cubicBezTo>
                    <a:pt x="698" y="1"/>
                    <a:pt x="643" y="7"/>
                    <a:pt x="593" y="19"/>
                  </a:cubicBezTo>
                  <a:cubicBezTo>
                    <a:pt x="468" y="51"/>
                    <a:pt x="363" y="131"/>
                    <a:pt x="290" y="236"/>
                  </a:cubicBezTo>
                  <a:lnTo>
                    <a:pt x="290" y="236"/>
                  </a:lnTo>
                  <a:cubicBezTo>
                    <a:pt x="284" y="238"/>
                    <a:pt x="278" y="240"/>
                    <a:pt x="272" y="242"/>
                  </a:cubicBezTo>
                  <a:cubicBezTo>
                    <a:pt x="99" y="291"/>
                    <a:pt x="1" y="464"/>
                    <a:pt x="50" y="612"/>
                  </a:cubicBezTo>
                  <a:lnTo>
                    <a:pt x="75" y="612"/>
                  </a:lnTo>
                  <a:cubicBezTo>
                    <a:pt x="124" y="711"/>
                    <a:pt x="173" y="809"/>
                    <a:pt x="248" y="859"/>
                  </a:cubicBezTo>
                  <a:cubicBezTo>
                    <a:pt x="255" y="867"/>
                    <a:pt x="263" y="874"/>
                    <a:pt x="271" y="882"/>
                  </a:cubicBezTo>
                  <a:lnTo>
                    <a:pt x="271" y="882"/>
                  </a:lnTo>
                  <a:cubicBezTo>
                    <a:pt x="272" y="882"/>
                    <a:pt x="272" y="883"/>
                    <a:pt x="272" y="884"/>
                  </a:cubicBezTo>
                  <a:cubicBezTo>
                    <a:pt x="297" y="933"/>
                    <a:pt x="371" y="982"/>
                    <a:pt x="420" y="1032"/>
                  </a:cubicBezTo>
                  <a:cubicBezTo>
                    <a:pt x="494" y="1081"/>
                    <a:pt x="593" y="1106"/>
                    <a:pt x="692" y="1106"/>
                  </a:cubicBezTo>
                  <a:cubicBezTo>
                    <a:pt x="791" y="1106"/>
                    <a:pt x="889" y="1081"/>
                    <a:pt x="988" y="1032"/>
                  </a:cubicBezTo>
                  <a:cubicBezTo>
                    <a:pt x="1087" y="958"/>
                    <a:pt x="1161" y="859"/>
                    <a:pt x="1186" y="735"/>
                  </a:cubicBezTo>
                  <a:cubicBezTo>
                    <a:pt x="1192" y="705"/>
                    <a:pt x="1196" y="674"/>
                    <a:pt x="1199" y="644"/>
                  </a:cubicBezTo>
                  <a:lnTo>
                    <a:pt x="1199" y="644"/>
                  </a:lnTo>
                  <a:cubicBezTo>
                    <a:pt x="1235" y="540"/>
                    <a:pt x="1239" y="428"/>
                    <a:pt x="1210" y="316"/>
                  </a:cubicBezTo>
                  <a:cubicBezTo>
                    <a:pt x="1186" y="266"/>
                    <a:pt x="1186" y="217"/>
                    <a:pt x="1161" y="168"/>
                  </a:cubicBezTo>
                  <a:cubicBezTo>
                    <a:pt x="1112" y="93"/>
                    <a:pt x="1038" y="44"/>
                    <a:pt x="964" y="19"/>
                  </a:cubicBezTo>
                  <a:lnTo>
                    <a:pt x="914" y="19"/>
                  </a:lnTo>
                  <a:cubicBezTo>
                    <a:pt x="865" y="7"/>
                    <a:pt x="809" y="1"/>
                    <a:pt x="75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4363625" y="4014525"/>
              <a:ext cx="46000" cy="31825"/>
            </a:xfrm>
            <a:custGeom>
              <a:avLst/>
              <a:gdLst/>
              <a:ahLst/>
              <a:cxnLst/>
              <a:rect l="l" t="t" r="r" b="b"/>
              <a:pathLst>
                <a:path w="1840" h="1273" extrusionOk="0">
                  <a:moveTo>
                    <a:pt x="964" y="670"/>
                  </a:moveTo>
                  <a:cubicBezTo>
                    <a:pt x="964" y="670"/>
                    <a:pt x="964" y="670"/>
                    <a:pt x="964" y="670"/>
                  </a:cubicBezTo>
                  <a:lnTo>
                    <a:pt x="964" y="670"/>
                  </a:lnTo>
                  <a:cubicBezTo>
                    <a:pt x="964" y="670"/>
                    <a:pt x="964" y="670"/>
                    <a:pt x="964" y="670"/>
                  </a:cubicBezTo>
                  <a:close/>
                  <a:moveTo>
                    <a:pt x="1019" y="1"/>
                  </a:moveTo>
                  <a:cubicBezTo>
                    <a:pt x="936" y="1"/>
                    <a:pt x="852" y="10"/>
                    <a:pt x="770" y="28"/>
                  </a:cubicBezTo>
                  <a:lnTo>
                    <a:pt x="544" y="28"/>
                  </a:lnTo>
                  <a:cubicBezTo>
                    <a:pt x="420" y="53"/>
                    <a:pt x="297" y="78"/>
                    <a:pt x="198" y="152"/>
                  </a:cubicBezTo>
                  <a:cubicBezTo>
                    <a:pt x="75" y="226"/>
                    <a:pt x="1" y="374"/>
                    <a:pt x="1" y="522"/>
                  </a:cubicBezTo>
                  <a:cubicBezTo>
                    <a:pt x="1" y="695"/>
                    <a:pt x="75" y="819"/>
                    <a:pt x="198" y="893"/>
                  </a:cubicBezTo>
                  <a:cubicBezTo>
                    <a:pt x="242" y="922"/>
                    <a:pt x="293" y="933"/>
                    <a:pt x="344" y="933"/>
                  </a:cubicBezTo>
                  <a:cubicBezTo>
                    <a:pt x="354" y="933"/>
                    <a:pt x="364" y="933"/>
                    <a:pt x="374" y="932"/>
                  </a:cubicBezTo>
                  <a:lnTo>
                    <a:pt x="374" y="932"/>
                  </a:lnTo>
                  <a:cubicBezTo>
                    <a:pt x="437" y="1006"/>
                    <a:pt x="512" y="1068"/>
                    <a:pt x="593" y="1115"/>
                  </a:cubicBezTo>
                  <a:cubicBezTo>
                    <a:pt x="713" y="1217"/>
                    <a:pt x="855" y="1272"/>
                    <a:pt x="1006" y="1272"/>
                  </a:cubicBezTo>
                  <a:cubicBezTo>
                    <a:pt x="1073" y="1272"/>
                    <a:pt x="1142" y="1261"/>
                    <a:pt x="1210" y="1238"/>
                  </a:cubicBezTo>
                  <a:cubicBezTo>
                    <a:pt x="1343" y="1189"/>
                    <a:pt x="1453" y="1084"/>
                    <a:pt x="1511" y="953"/>
                  </a:cubicBezTo>
                  <a:lnTo>
                    <a:pt x="1511" y="953"/>
                  </a:lnTo>
                  <a:cubicBezTo>
                    <a:pt x="1574" y="893"/>
                    <a:pt x="1605" y="799"/>
                    <a:pt x="1605" y="720"/>
                  </a:cubicBezTo>
                  <a:cubicBezTo>
                    <a:pt x="1605" y="714"/>
                    <a:pt x="1605" y="707"/>
                    <a:pt x="1605" y="701"/>
                  </a:cubicBezTo>
                  <a:lnTo>
                    <a:pt x="1605" y="701"/>
                  </a:lnTo>
                  <a:cubicBezTo>
                    <a:pt x="1781" y="580"/>
                    <a:pt x="1839" y="281"/>
                    <a:pt x="1581" y="152"/>
                  </a:cubicBezTo>
                  <a:cubicBezTo>
                    <a:pt x="1402" y="50"/>
                    <a:pt x="1210" y="1"/>
                    <a:pt x="101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4421950" y="4124475"/>
              <a:ext cx="36150" cy="27650"/>
            </a:xfrm>
            <a:custGeom>
              <a:avLst/>
              <a:gdLst/>
              <a:ahLst/>
              <a:cxnLst/>
              <a:rect l="l" t="t" r="r" b="b"/>
              <a:pathLst>
                <a:path w="1446" h="1106" extrusionOk="0">
                  <a:moveTo>
                    <a:pt x="680" y="0"/>
                  </a:moveTo>
                  <a:cubicBezTo>
                    <a:pt x="581" y="0"/>
                    <a:pt x="458" y="0"/>
                    <a:pt x="359" y="50"/>
                  </a:cubicBezTo>
                  <a:cubicBezTo>
                    <a:pt x="274" y="92"/>
                    <a:pt x="214" y="158"/>
                    <a:pt x="178" y="239"/>
                  </a:cubicBezTo>
                  <a:lnTo>
                    <a:pt x="178" y="239"/>
                  </a:lnTo>
                  <a:cubicBezTo>
                    <a:pt x="47" y="355"/>
                    <a:pt x="0" y="564"/>
                    <a:pt x="87" y="716"/>
                  </a:cubicBezTo>
                  <a:cubicBezTo>
                    <a:pt x="161" y="815"/>
                    <a:pt x="235" y="914"/>
                    <a:pt x="359" y="963"/>
                  </a:cubicBezTo>
                  <a:cubicBezTo>
                    <a:pt x="433" y="1013"/>
                    <a:pt x="532" y="1062"/>
                    <a:pt x="630" y="1087"/>
                  </a:cubicBezTo>
                  <a:cubicBezTo>
                    <a:pt x="692" y="1099"/>
                    <a:pt x="754" y="1105"/>
                    <a:pt x="816" y="1105"/>
                  </a:cubicBezTo>
                  <a:cubicBezTo>
                    <a:pt x="877" y="1105"/>
                    <a:pt x="939" y="1099"/>
                    <a:pt x="1001" y="1087"/>
                  </a:cubicBezTo>
                  <a:cubicBezTo>
                    <a:pt x="1050" y="1062"/>
                    <a:pt x="1099" y="1037"/>
                    <a:pt x="1124" y="1013"/>
                  </a:cubicBezTo>
                  <a:cubicBezTo>
                    <a:pt x="1198" y="988"/>
                    <a:pt x="1248" y="914"/>
                    <a:pt x="1297" y="865"/>
                  </a:cubicBezTo>
                  <a:cubicBezTo>
                    <a:pt x="1445" y="642"/>
                    <a:pt x="1396" y="371"/>
                    <a:pt x="1223" y="223"/>
                  </a:cubicBezTo>
                  <a:cubicBezTo>
                    <a:pt x="1075" y="99"/>
                    <a:pt x="877" y="25"/>
                    <a:pt x="68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4355600" y="4186750"/>
              <a:ext cx="36450" cy="32325"/>
            </a:xfrm>
            <a:custGeom>
              <a:avLst/>
              <a:gdLst/>
              <a:ahLst/>
              <a:cxnLst/>
              <a:rect l="l" t="t" r="r" b="b"/>
              <a:pathLst>
                <a:path w="1458" h="1293" extrusionOk="0">
                  <a:moveTo>
                    <a:pt x="587" y="1"/>
                  </a:moveTo>
                  <a:cubicBezTo>
                    <a:pt x="316" y="1"/>
                    <a:pt x="95" y="168"/>
                    <a:pt x="25" y="423"/>
                  </a:cubicBezTo>
                  <a:cubicBezTo>
                    <a:pt x="1" y="571"/>
                    <a:pt x="25" y="719"/>
                    <a:pt x="99" y="842"/>
                  </a:cubicBezTo>
                  <a:cubicBezTo>
                    <a:pt x="128" y="889"/>
                    <a:pt x="166" y="932"/>
                    <a:pt x="213" y="968"/>
                  </a:cubicBezTo>
                  <a:lnTo>
                    <a:pt x="213" y="968"/>
                  </a:lnTo>
                  <a:cubicBezTo>
                    <a:pt x="251" y="1073"/>
                    <a:pt x="339" y="1174"/>
                    <a:pt x="445" y="1237"/>
                  </a:cubicBezTo>
                  <a:cubicBezTo>
                    <a:pt x="519" y="1274"/>
                    <a:pt x="599" y="1293"/>
                    <a:pt x="680" y="1293"/>
                  </a:cubicBezTo>
                  <a:cubicBezTo>
                    <a:pt x="760" y="1293"/>
                    <a:pt x="840" y="1274"/>
                    <a:pt x="914" y="1237"/>
                  </a:cubicBezTo>
                  <a:cubicBezTo>
                    <a:pt x="930" y="1226"/>
                    <a:pt x="945" y="1213"/>
                    <a:pt x="961" y="1199"/>
                  </a:cubicBezTo>
                  <a:lnTo>
                    <a:pt x="961" y="1199"/>
                  </a:lnTo>
                  <a:cubicBezTo>
                    <a:pt x="1063" y="1176"/>
                    <a:pt x="1159" y="1130"/>
                    <a:pt x="1235" y="1065"/>
                  </a:cubicBezTo>
                  <a:cubicBezTo>
                    <a:pt x="1433" y="867"/>
                    <a:pt x="1457" y="571"/>
                    <a:pt x="1285" y="349"/>
                  </a:cubicBezTo>
                  <a:cubicBezTo>
                    <a:pt x="1210" y="250"/>
                    <a:pt x="1112" y="151"/>
                    <a:pt x="1013" y="102"/>
                  </a:cubicBezTo>
                  <a:cubicBezTo>
                    <a:pt x="890" y="52"/>
                    <a:pt x="766" y="3"/>
                    <a:pt x="643" y="3"/>
                  </a:cubicBezTo>
                  <a:cubicBezTo>
                    <a:pt x="624" y="1"/>
                    <a:pt x="605" y="1"/>
                    <a:pt x="58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4465475" y="4171750"/>
              <a:ext cx="29650" cy="24800"/>
            </a:xfrm>
            <a:custGeom>
              <a:avLst/>
              <a:gdLst/>
              <a:ahLst/>
              <a:cxnLst/>
              <a:rect l="l" t="t" r="r" b="b"/>
              <a:pathLst>
                <a:path w="1186" h="992" extrusionOk="0">
                  <a:moveTo>
                    <a:pt x="541" y="1"/>
                  </a:moveTo>
                  <a:cubicBezTo>
                    <a:pt x="459" y="1"/>
                    <a:pt x="376" y="20"/>
                    <a:pt x="297" y="60"/>
                  </a:cubicBezTo>
                  <a:cubicBezTo>
                    <a:pt x="147" y="135"/>
                    <a:pt x="40" y="295"/>
                    <a:pt x="29" y="465"/>
                  </a:cubicBezTo>
                  <a:lnTo>
                    <a:pt x="29" y="465"/>
                  </a:lnTo>
                  <a:cubicBezTo>
                    <a:pt x="28" y="470"/>
                    <a:pt x="26" y="475"/>
                    <a:pt x="25" y="480"/>
                  </a:cubicBezTo>
                  <a:cubicBezTo>
                    <a:pt x="0" y="554"/>
                    <a:pt x="0" y="603"/>
                    <a:pt x="25" y="652"/>
                  </a:cubicBezTo>
                  <a:cubicBezTo>
                    <a:pt x="25" y="702"/>
                    <a:pt x="50" y="751"/>
                    <a:pt x="99" y="801"/>
                  </a:cubicBezTo>
                  <a:cubicBezTo>
                    <a:pt x="124" y="825"/>
                    <a:pt x="173" y="850"/>
                    <a:pt x="198" y="875"/>
                  </a:cubicBezTo>
                  <a:cubicBezTo>
                    <a:pt x="223" y="899"/>
                    <a:pt x="247" y="924"/>
                    <a:pt x="272" y="924"/>
                  </a:cubicBezTo>
                  <a:cubicBezTo>
                    <a:pt x="321" y="949"/>
                    <a:pt x="371" y="973"/>
                    <a:pt x="420" y="973"/>
                  </a:cubicBezTo>
                  <a:cubicBezTo>
                    <a:pt x="457" y="986"/>
                    <a:pt x="494" y="992"/>
                    <a:pt x="531" y="992"/>
                  </a:cubicBezTo>
                  <a:cubicBezTo>
                    <a:pt x="568" y="992"/>
                    <a:pt x="605" y="986"/>
                    <a:pt x="642" y="973"/>
                  </a:cubicBezTo>
                  <a:cubicBezTo>
                    <a:pt x="692" y="973"/>
                    <a:pt x="741" y="949"/>
                    <a:pt x="766" y="924"/>
                  </a:cubicBezTo>
                  <a:cubicBezTo>
                    <a:pt x="815" y="899"/>
                    <a:pt x="840" y="875"/>
                    <a:pt x="889" y="850"/>
                  </a:cubicBezTo>
                  <a:cubicBezTo>
                    <a:pt x="911" y="817"/>
                    <a:pt x="933" y="785"/>
                    <a:pt x="952" y="752"/>
                  </a:cubicBezTo>
                  <a:lnTo>
                    <a:pt x="952" y="752"/>
                  </a:lnTo>
                  <a:cubicBezTo>
                    <a:pt x="1027" y="698"/>
                    <a:pt x="1094" y="637"/>
                    <a:pt x="1161" y="554"/>
                  </a:cubicBezTo>
                  <a:cubicBezTo>
                    <a:pt x="1161" y="504"/>
                    <a:pt x="1185" y="480"/>
                    <a:pt x="1185" y="430"/>
                  </a:cubicBezTo>
                  <a:cubicBezTo>
                    <a:pt x="1185" y="405"/>
                    <a:pt x="1185" y="356"/>
                    <a:pt x="1185" y="307"/>
                  </a:cubicBezTo>
                  <a:lnTo>
                    <a:pt x="1161" y="233"/>
                  </a:lnTo>
                  <a:cubicBezTo>
                    <a:pt x="1136" y="183"/>
                    <a:pt x="1087" y="159"/>
                    <a:pt x="1037" y="134"/>
                  </a:cubicBezTo>
                  <a:cubicBezTo>
                    <a:pt x="929" y="57"/>
                    <a:pt x="812" y="18"/>
                    <a:pt x="690" y="18"/>
                  </a:cubicBezTo>
                  <a:cubicBezTo>
                    <a:pt x="685" y="18"/>
                    <a:pt x="680" y="18"/>
                    <a:pt x="674" y="18"/>
                  </a:cubicBezTo>
                  <a:lnTo>
                    <a:pt x="674" y="18"/>
                  </a:lnTo>
                  <a:cubicBezTo>
                    <a:pt x="631" y="7"/>
                    <a:pt x="586" y="1"/>
                    <a:pt x="54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4130925" y="4499750"/>
              <a:ext cx="24100" cy="24100"/>
            </a:xfrm>
            <a:custGeom>
              <a:avLst/>
              <a:gdLst/>
              <a:ahLst/>
              <a:cxnLst/>
              <a:rect l="l" t="t" r="r" b="b"/>
              <a:pathLst>
                <a:path w="964" h="964" extrusionOk="0">
                  <a:moveTo>
                    <a:pt x="389" y="414"/>
                  </a:moveTo>
                  <a:cubicBezTo>
                    <a:pt x="386" y="416"/>
                    <a:pt x="384" y="418"/>
                    <a:pt x="380" y="419"/>
                  </a:cubicBezTo>
                  <a:lnTo>
                    <a:pt x="380" y="419"/>
                  </a:lnTo>
                  <a:lnTo>
                    <a:pt x="382" y="416"/>
                  </a:lnTo>
                  <a:lnTo>
                    <a:pt x="382" y="416"/>
                  </a:lnTo>
                  <a:lnTo>
                    <a:pt x="389" y="414"/>
                  </a:lnTo>
                  <a:close/>
                  <a:moveTo>
                    <a:pt x="371" y="432"/>
                  </a:moveTo>
                  <a:cubicBezTo>
                    <a:pt x="365" y="445"/>
                    <a:pt x="359" y="457"/>
                    <a:pt x="347" y="469"/>
                  </a:cubicBezTo>
                  <a:lnTo>
                    <a:pt x="371" y="432"/>
                  </a:lnTo>
                  <a:close/>
                  <a:moveTo>
                    <a:pt x="347" y="494"/>
                  </a:moveTo>
                  <a:cubicBezTo>
                    <a:pt x="363" y="494"/>
                    <a:pt x="368" y="505"/>
                    <a:pt x="363" y="519"/>
                  </a:cubicBezTo>
                  <a:lnTo>
                    <a:pt x="363" y="519"/>
                  </a:lnTo>
                  <a:lnTo>
                    <a:pt x="347" y="494"/>
                  </a:lnTo>
                  <a:close/>
                  <a:moveTo>
                    <a:pt x="322" y="0"/>
                  </a:moveTo>
                  <a:cubicBezTo>
                    <a:pt x="248" y="0"/>
                    <a:pt x="198" y="50"/>
                    <a:pt x="149" y="99"/>
                  </a:cubicBezTo>
                  <a:cubicBezTo>
                    <a:pt x="100" y="124"/>
                    <a:pt x="75" y="173"/>
                    <a:pt x="50" y="198"/>
                  </a:cubicBezTo>
                  <a:cubicBezTo>
                    <a:pt x="26" y="272"/>
                    <a:pt x="1" y="346"/>
                    <a:pt x="1" y="420"/>
                  </a:cubicBezTo>
                  <a:cubicBezTo>
                    <a:pt x="1" y="445"/>
                    <a:pt x="1" y="445"/>
                    <a:pt x="1" y="469"/>
                  </a:cubicBezTo>
                  <a:cubicBezTo>
                    <a:pt x="1" y="494"/>
                    <a:pt x="1" y="519"/>
                    <a:pt x="1" y="543"/>
                  </a:cubicBezTo>
                  <a:cubicBezTo>
                    <a:pt x="1" y="547"/>
                    <a:pt x="1" y="550"/>
                    <a:pt x="1" y="553"/>
                  </a:cubicBezTo>
                  <a:lnTo>
                    <a:pt x="1" y="553"/>
                  </a:lnTo>
                  <a:cubicBezTo>
                    <a:pt x="2" y="590"/>
                    <a:pt x="7" y="623"/>
                    <a:pt x="26" y="642"/>
                  </a:cubicBezTo>
                  <a:cubicBezTo>
                    <a:pt x="26" y="692"/>
                    <a:pt x="50" y="741"/>
                    <a:pt x="75" y="766"/>
                  </a:cubicBezTo>
                  <a:cubicBezTo>
                    <a:pt x="100" y="790"/>
                    <a:pt x="124" y="815"/>
                    <a:pt x="149" y="840"/>
                  </a:cubicBezTo>
                  <a:lnTo>
                    <a:pt x="198" y="889"/>
                  </a:lnTo>
                  <a:cubicBezTo>
                    <a:pt x="198" y="889"/>
                    <a:pt x="223" y="914"/>
                    <a:pt x="248" y="914"/>
                  </a:cubicBezTo>
                  <a:cubicBezTo>
                    <a:pt x="273" y="938"/>
                    <a:pt x="297" y="963"/>
                    <a:pt x="322" y="963"/>
                  </a:cubicBezTo>
                  <a:lnTo>
                    <a:pt x="470" y="963"/>
                  </a:lnTo>
                  <a:cubicBezTo>
                    <a:pt x="519" y="963"/>
                    <a:pt x="569" y="963"/>
                    <a:pt x="618" y="938"/>
                  </a:cubicBezTo>
                  <a:cubicBezTo>
                    <a:pt x="643" y="938"/>
                    <a:pt x="692" y="914"/>
                    <a:pt x="742" y="889"/>
                  </a:cubicBezTo>
                  <a:cubicBezTo>
                    <a:pt x="766" y="864"/>
                    <a:pt x="791" y="815"/>
                    <a:pt x="840" y="790"/>
                  </a:cubicBezTo>
                  <a:cubicBezTo>
                    <a:pt x="865" y="766"/>
                    <a:pt x="890" y="716"/>
                    <a:pt x="914" y="667"/>
                  </a:cubicBezTo>
                  <a:cubicBezTo>
                    <a:pt x="939" y="642"/>
                    <a:pt x="939" y="618"/>
                    <a:pt x="964" y="593"/>
                  </a:cubicBezTo>
                  <a:lnTo>
                    <a:pt x="964" y="543"/>
                  </a:lnTo>
                  <a:cubicBezTo>
                    <a:pt x="964" y="519"/>
                    <a:pt x="964" y="469"/>
                    <a:pt x="964" y="445"/>
                  </a:cubicBezTo>
                  <a:cubicBezTo>
                    <a:pt x="964" y="445"/>
                    <a:pt x="964" y="420"/>
                    <a:pt x="964" y="420"/>
                  </a:cubicBezTo>
                  <a:cubicBezTo>
                    <a:pt x="964" y="346"/>
                    <a:pt x="939" y="272"/>
                    <a:pt x="914" y="198"/>
                  </a:cubicBezTo>
                  <a:cubicBezTo>
                    <a:pt x="914" y="198"/>
                    <a:pt x="914" y="198"/>
                    <a:pt x="914" y="173"/>
                  </a:cubicBezTo>
                  <a:cubicBezTo>
                    <a:pt x="890" y="148"/>
                    <a:pt x="865" y="124"/>
                    <a:pt x="840" y="99"/>
                  </a:cubicBezTo>
                  <a:cubicBezTo>
                    <a:pt x="816" y="74"/>
                    <a:pt x="791" y="50"/>
                    <a:pt x="766" y="25"/>
                  </a:cubicBezTo>
                  <a:lnTo>
                    <a:pt x="717" y="50"/>
                  </a:lnTo>
                  <a:cubicBezTo>
                    <a:pt x="668" y="25"/>
                    <a:pt x="643" y="0"/>
                    <a:pt x="5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4140800" y="4426225"/>
              <a:ext cx="29675" cy="34200"/>
            </a:xfrm>
            <a:custGeom>
              <a:avLst/>
              <a:gdLst/>
              <a:ahLst/>
              <a:cxnLst/>
              <a:rect l="l" t="t" r="r" b="b"/>
              <a:pathLst>
                <a:path w="1187" h="1368" extrusionOk="0">
                  <a:moveTo>
                    <a:pt x="759" y="632"/>
                  </a:moveTo>
                  <a:lnTo>
                    <a:pt x="756" y="635"/>
                  </a:lnTo>
                  <a:lnTo>
                    <a:pt x="756" y="635"/>
                  </a:lnTo>
                  <a:cubicBezTo>
                    <a:pt x="756" y="635"/>
                    <a:pt x="756" y="635"/>
                    <a:pt x="756" y="635"/>
                  </a:cubicBezTo>
                  <a:lnTo>
                    <a:pt x="756" y="635"/>
                  </a:lnTo>
                  <a:cubicBezTo>
                    <a:pt x="755" y="636"/>
                    <a:pt x="755" y="636"/>
                    <a:pt x="754" y="637"/>
                  </a:cubicBezTo>
                  <a:lnTo>
                    <a:pt x="754" y="637"/>
                  </a:lnTo>
                  <a:lnTo>
                    <a:pt x="752" y="636"/>
                  </a:lnTo>
                  <a:lnTo>
                    <a:pt x="752" y="636"/>
                  </a:lnTo>
                  <a:cubicBezTo>
                    <a:pt x="753" y="635"/>
                    <a:pt x="754" y="635"/>
                    <a:pt x="755" y="634"/>
                  </a:cubicBezTo>
                  <a:lnTo>
                    <a:pt x="755" y="634"/>
                  </a:lnTo>
                  <a:cubicBezTo>
                    <a:pt x="755" y="634"/>
                    <a:pt x="755" y="635"/>
                    <a:pt x="756" y="635"/>
                  </a:cubicBezTo>
                  <a:lnTo>
                    <a:pt x="756" y="635"/>
                  </a:lnTo>
                  <a:cubicBezTo>
                    <a:pt x="756" y="634"/>
                    <a:pt x="756" y="634"/>
                    <a:pt x="757" y="633"/>
                  </a:cubicBezTo>
                  <a:lnTo>
                    <a:pt x="757" y="633"/>
                  </a:lnTo>
                  <a:cubicBezTo>
                    <a:pt x="757" y="633"/>
                    <a:pt x="758" y="632"/>
                    <a:pt x="759" y="632"/>
                  </a:cubicBezTo>
                  <a:close/>
                  <a:moveTo>
                    <a:pt x="756" y="635"/>
                  </a:moveTo>
                  <a:cubicBezTo>
                    <a:pt x="758" y="637"/>
                    <a:pt x="759" y="638"/>
                    <a:pt x="760" y="639"/>
                  </a:cubicBezTo>
                  <a:lnTo>
                    <a:pt x="760" y="639"/>
                  </a:lnTo>
                  <a:lnTo>
                    <a:pt x="758" y="640"/>
                  </a:lnTo>
                  <a:lnTo>
                    <a:pt x="758" y="640"/>
                  </a:lnTo>
                  <a:lnTo>
                    <a:pt x="755" y="638"/>
                  </a:lnTo>
                  <a:lnTo>
                    <a:pt x="755" y="638"/>
                  </a:lnTo>
                  <a:lnTo>
                    <a:pt x="752" y="642"/>
                  </a:lnTo>
                  <a:lnTo>
                    <a:pt x="752" y="642"/>
                  </a:lnTo>
                  <a:cubicBezTo>
                    <a:pt x="753" y="640"/>
                    <a:pt x="754" y="639"/>
                    <a:pt x="754" y="637"/>
                  </a:cubicBezTo>
                  <a:lnTo>
                    <a:pt x="754" y="637"/>
                  </a:lnTo>
                  <a:lnTo>
                    <a:pt x="755" y="638"/>
                  </a:lnTo>
                  <a:lnTo>
                    <a:pt x="755" y="638"/>
                  </a:lnTo>
                  <a:lnTo>
                    <a:pt x="756" y="635"/>
                  </a:lnTo>
                  <a:close/>
                  <a:moveTo>
                    <a:pt x="742" y="670"/>
                  </a:moveTo>
                  <a:lnTo>
                    <a:pt x="742" y="670"/>
                  </a:lnTo>
                  <a:lnTo>
                    <a:pt x="742" y="670"/>
                  </a:lnTo>
                  <a:cubicBezTo>
                    <a:pt x="742" y="670"/>
                    <a:pt x="742" y="670"/>
                    <a:pt x="742" y="670"/>
                  </a:cubicBezTo>
                  <a:close/>
                  <a:moveTo>
                    <a:pt x="742" y="670"/>
                  </a:moveTo>
                  <a:lnTo>
                    <a:pt x="742" y="682"/>
                  </a:lnTo>
                  <a:lnTo>
                    <a:pt x="731" y="698"/>
                  </a:lnTo>
                  <a:lnTo>
                    <a:pt x="731" y="698"/>
                  </a:lnTo>
                  <a:cubicBezTo>
                    <a:pt x="735" y="689"/>
                    <a:pt x="738" y="680"/>
                    <a:pt x="742" y="670"/>
                  </a:cubicBezTo>
                  <a:close/>
                  <a:moveTo>
                    <a:pt x="725" y="695"/>
                  </a:moveTo>
                  <a:lnTo>
                    <a:pt x="729" y="701"/>
                  </a:lnTo>
                  <a:lnTo>
                    <a:pt x="728" y="702"/>
                  </a:lnTo>
                  <a:lnTo>
                    <a:pt x="728" y="702"/>
                  </a:lnTo>
                  <a:cubicBezTo>
                    <a:pt x="727" y="700"/>
                    <a:pt x="726" y="697"/>
                    <a:pt x="725" y="695"/>
                  </a:cubicBezTo>
                  <a:lnTo>
                    <a:pt x="725" y="695"/>
                  </a:lnTo>
                  <a:cubicBezTo>
                    <a:pt x="725" y="695"/>
                    <a:pt x="725" y="695"/>
                    <a:pt x="725" y="695"/>
                  </a:cubicBezTo>
                  <a:close/>
                  <a:moveTo>
                    <a:pt x="730" y="701"/>
                  </a:moveTo>
                  <a:lnTo>
                    <a:pt x="742" y="719"/>
                  </a:lnTo>
                  <a:cubicBezTo>
                    <a:pt x="736" y="714"/>
                    <a:pt x="732" y="708"/>
                    <a:pt x="729" y="703"/>
                  </a:cubicBezTo>
                  <a:lnTo>
                    <a:pt x="729" y="703"/>
                  </a:lnTo>
                  <a:cubicBezTo>
                    <a:pt x="729" y="702"/>
                    <a:pt x="729" y="702"/>
                    <a:pt x="730" y="701"/>
                  </a:cubicBezTo>
                  <a:close/>
                  <a:moveTo>
                    <a:pt x="784" y="1"/>
                  </a:moveTo>
                  <a:cubicBezTo>
                    <a:pt x="770" y="1"/>
                    <a:pt x="756" y="2"/>
                    <a:pt x="742" y="3"/>
                  </a:cubicBezTo>
                  <a:cubicBezTo>
                    <a:pt x="698" y="3"/>
                    <a:pt x="655" y="10"/>
                    <a:pt x="612" y="21"/>
                  </a:cubicBezTo>
                  <a:lnTo>
                    <a:pt x="612" y="21"/>
                  </a:lnTo>
                  <a:cubicBezTo>
                    <a:pt x="595" y="17"/>
                    <a:pt x="578" y="16"/>
                    <a:pt x="560" y="16"/>
                  </a:cubicBezTo>
                  <a:cubicBezTo>
                    <a:pt x="446" y="16"/>
                    <a:pt x="332" y="81"/>
                    <a:pt x="273" y="201"/>
                  </a:cubicBezTo>
                  <a:cubicBezTo>
                    <a:pt x="260" y="233"/>
                    <a:pt x="245" y="265"/>
                    <a:pt x="230" y="298"/>
                  </a:cubicBezTo>
                  <a:lnTo>
                    <a:pt x="230" y="298"/>
                  </a:lnTo>
                  <a:cubicBezTo>
                    <a:pt x="193" y="355"/>
                    <a:pt x="162" y="418"/>
                    <a:pt x="137" y="487"/>
                  </a:cubicBezTo>
                  <a:lnTo>
                    <a:pt x="137" y="487"/>
                  </a:lnTo>
                  <a:cubicBezTo>
                    <a:pt x="123" y="515"/>
                    <a:pt x="111" y="543"/>
                    <a:pt x="100" y="571"/>
                  </a:cubicBezTo>
                  <a:cubicBezTo>
                    <a:pt x="50" y="695"/>
                    <a:pt x="26" y="818"/>
                    <a:pt x="1" y="941"/>
                  </a:cubicBezTo>
                  <a:cubicBezTo>
                    <a:pt x="1" y="1040"/>
                    <a:pt x="1" y="1114"/>
                    <a:pt x="50" y="1188"/>
                  </a:cubicBezTo>
                  <a:cubicBezTo>
                    <a:pt x="133" y="1312"/>
                    <a:pt x="250" y="1367"/>
                    <a:pt x="388" y="1367"/>
                  </a:cubicBezTo>
                  <a:cubicBezTo>
                    <a:pt x="415" y="1367"/>
                    <a:pt x="442" y="1365"/>
                    <a:pt x="470" y="1361"/>
                  </a:cubicBezTo>
                  <a:cubicBezTo>
                    <a:pt x="544" y="1312"/>
                    <a:pt x="618" y="1262"/>
                    <a:pt x="692" y="1213"/>
                  </a:cubicBezTo>
                  <a:cubicBezTo>
                    <a:pt x="742" y="1164"/>
                    <a:pt x="766" y="1139"/>
                    <a:pt x="816" y="1090"/>
                  </a:cubicBezTo>
                  <a:cubicBezTo>
                    <a:pt x="890" y="991"/>
                    <a:pt x="964" y="892"/>
                    <a:pt x="1038" y="793"/>
                  </a:cubicBezTo>
                  <a:cubicBezTo>
                    <a:pt x="1063" y="744"/>
                    <a:pt x="1087" y="719"/>
                    <a:pt x="1112" y="670"/>
                  </a:cubicBezTo>
                  <a:cubicBezTo>
                    <a:pt x="1161" y="596"/>
                    <a:pt x="1186" y="497"/>
                    <a:pt x="1186" y="398"/>
                  </a:cubicBezTo>
                  <a:cubicBezTo>
                    <a:pt x="1186" y="167"/>
                    <a:pt x="991" y="1"/>
                    <a:pt x="78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4229075" y="4367875"/>
              <a:ext cx="27800" cy="35925"/>
            </a:xfrm>
            <a:custGeom>
              <a:avLst/>
              <a:gdLst/>
              <a:ahLst/>
              <a:cxnLst/>
              <a:rect l="l" t="t" r="r" b="b"/>
              <a:pathLst>
                <a:path w="1112" h="1437" extrusionOk="0">
                  <a:moveTo>
                    <a:pt x="229" y="155"/>
                  </a:moveTo>
                  <a:cubicBezTo>
                    <a:pt x="229" y="157"/>
                    <a:pt x="228" y="158"/>
                    <a:pt x="227" y="159"/>
                  </a:cubicBezTo>
                  <a:lnTo>
                    <a:pt x="227" y="159"/>
                  </a:lnTo>
                  <a:cubicBezTo>
                    <a:pt x="227" y="160"/>
                    <a:pt x="226" y="161"/>
                    <a:pt x="225" y="161"/>
                  </a:cubicBezTo>
                  <a:lnTo>
                    <a:pt x="225" y="161"/>
                  </a:lnTo>
                  <a:cubicBezTo>
                    <a:pt x="226" y="159"/>
                    <a:pt x="228" y="157"/>
                    <a:pt x="229" y="155"/>
                  </a:cubicBezTo>
                  <a:close/>
                  <a:moveTo>
                    <a:pt x="512" y="0"/>
                  </a:moveTo>
                  <a:cubicBezTo>
                    <a:pt x="482" y="0"/>
                    <a:pt x="451" y="6"/>
                    <a:pt x="420" y="17"/>
                  </a:cubicBezTo>
                  <a:cubicBezTo>
                    <a:pt x="349" y="40"/>
                    <a:pt x="278" y="86"/>
                    <a:pt x="229" y="155"/>
                  </a:cubicBezTo>
                  <a:lnTo>
                    <a:pt x="229" y="155"/>
                  </a:lnTo>
                  <a:cubicBezTo>
                    <a:pt x="235" y="142"/>
                    <a:pt x="241" y="129"/>
                    <a:pt x="247" y="115"/>
                  </a:cubicBezTo>
                  <a:lnTo>
                    <a:pt x="247" y="115"/>
                  </a:lnTo>
                  <a:lnTo>
                    <a:pt x="224" y="162"/>
                  </a:lnTo>
                  <a:lnTo>
                    <a:pt x="224" y="162"/>
                  </a:lnTo>
                  <a:cubicBezTo>
                    <a:pt x="224" y="162"/>
                    <a:pt x="225" y="162"/>
                    <a:pt x="225" y="161"/>
                  </a:cubicBezTo>
                  <a:lnTo>
                    <a:pt x="225" y="161"/>
                  </a:lnTo>
                  <a:cubicBezTo>
                    <a:pt x="224" y="163"/>
                    <a:pt x="223" y="164"/>
                    <a:pt x="223" y="165"/>
                  </a:cubicBezTo>
                  <a:lnTo>
                    <a:pt x="224" y="162"/>
                  </a:lnTo>
                  <a:lnTo>
                    <a:pt x="224" y="162"/>
                  </a:lnTo>
                  <a:cubicBezTo>
                    <a:pt x="206" y="178"/>
                    <a:pt x="189" y="195"/>
                    <a:pt x="173" y="214"/>
                  </a:cubicBezTo>
                  <a:cubicBezTo>
                    <a:pt x="75" y="313"/>
                    <a:pt x="25" y="436"/>
                    <a:pt x="25" y="584"/>
                  </a:cubicBezTo>
                  <a:cubicBezTo>
                    <a:pt x="32" y="620"/>
                    <a:pt x="40" y="654"/>
                    <a:pt x="47" y="687"/>
                  </a:cubicBezTo>
                  <a:lnTo>
                    <a:pt x="47" y="687"/>
                  </a:lnTo>
                  <a:cubicBezTo>
                    <a:pt x="17" y="822"/>
                    <a:pt x="0" y="961"/>
                    <a:pt x="0" y="1103"/>
                  </a:cubicBezTo>
                  <a:cubicBezTo>
                    <a:pt x="0" y="1202"/>
                    <a:pt x="25" y="1300"/>
                    <a:pt x="124" y="1350"/>
                  </a:cubicBezTo>
                  <a:cubicBezTo>
                    <a:pt x="174" y="1383"/>
                    <a:pt x="235" y="1405"/>
                    <a:pt x="292" y="1408"/>
                  </a:cubicBezTo>
                  <a:lnTo>
                    <a:pt x="292" y="1408"/>
                  </a:lnTo>
                  <a:cubicBezTo>
                    <a:pt x="336" y="1427"/>
                    <a:pt x="384" y="1436"/>
                    <a:pt x="429" y="1436"/>
                  </a:cubicBezTo>
                  <a:cubicBezTo>
                    <a:pt x="482" y="1436"/>
                    <a:pt x="531" y="1424"/>
                    <a:pt x="568" y="1399"/>
                  </a:cubicBezTo>
                  <a:cubicBezTo>
                    <a:pt x="716" y="1300"/>
                    <a:pt x="840" y="1177"/>
                    <a:pt x="963" y="1029"/>
                  </a:cubicBezTo>
                  <a:cubicBezTo>
                    <a:pt x="1062" y="881"/>
                    <a:pt x="1111" y="683"/>
                    <a:pt x="1062" y="486"/>
                  </a:cubicBezTo>
                  <a:cubicBezTo>
                    <a:pt x="1037" y="288"/>
                    <a:pt x="889" y="115"/>
                    <a:pt x="692" y="66"/>
                  </a:cubicBezTo>
                  <a:cubicBezTo>
                    <a:pt x="685" y="64"/>
                    <a:pt x="678" y="63"/>
                    <a:pt x="671" y="61"/>
                  </a:cubicBezTo>
                  <a:lnTo>
                    <a:pt x="671" y="61"/>
                  </a:lnTo>
                  <a:cubicBezTo>
                    <a:pt x="662" y="54"/>
                    <a:pt x="652" y="48"/>
                    <a:pt x="642" y="41"/>
                  </a:cubicBezTo>
                  <a:cubicBezTo>
                    <a:pt x="599" y="12"/>
                    <a:pt x="556" y="0"/>
                    <a:pt x="51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4187100" y="4314575"/>
              <a:ext cx="38100" cy="30900"/>
            </a:xfrm>
            <a:custGeom>
              <a:avLst/>
              <a:gdLst/>
              <a:ahLst/>
              <a:cxnLst/>
              <a:rect l="l" t="t" r="r" b="b"/>
              <a:pathLst>
                <a:path w="1524" h="1236" extrusionOk="0">
                  <a:moveTo>
                    <a:pt x="885" y="852"/>
                  </a:moveTo>
                  <a:lnTo>
                    <a:pt x="885" y="852"/>
                  </a:lnTo>
                  <a:cubicBezTo>
                    <a:pt x="886" y="854"/>
                    <a:pt x="887" y="855"/>
                    <a:pt x="888" y="856"/>
                  </a:cubicBezTo>
                  <a:lnTo>
                    <a:pt x="888" y="856"/>
                  </a:lnTo>
                  <a:cubicBezTo>
                    <a:pt x="889" y="861"/>
                    <a:pt x="889" y="865"/>
                    <a:pt x="889" y="865"/>
                  </a:cubicBezTo>
                  <a:lnTo>
                    <a:pt x="885" y="852"/>
                  </a:lnTo>
                  <a:close/>
                  <a:moveTo>
                    <a:pt x="445" y="1"/>
                  </a:moveTo>
                  <a:cubicBezTo>
                    <a:pt x="297" y="25"/>
                    <a:pt x="173" y="75"/>
                    <a:pt x="99" y="198"/>
                  </a:cubicBezTo>
                  <a:cubicBezTo>
                    <a:pt x="1" y="346"/>
                    <a:pt x="1" y="544"/>
                    <a:pt x="99" y="692"/>
                  </a:cubicBezTo>
                  <a:cubicBezTo>
                    <a:pt x="120" y="727"/>
                    <a:pt x="145" y="760"/>
                    <a:pt x="173" y="791"/>
                  </a:cubicBezTo>
                  <a:lnTo>
                    <a:pt x="173" y="791"/>
                  </a:lnTo>
                  <a:cubicBezTo>
                    <a:pt x="257" y="1040"/>
                    <a:pt x="484" y="1236"/>
                    <a:pt x="785" y="1236"/>
                  </a:cubicBezTo>
                  <a:cubicBezTo>
                    <a:pt x="795" y="1236"/>
                    <a:pt x="805" y="1236"/>
                    <a:pt x="815" y="1235"/>
                  </a:cubicBezTo>
                  <a:cubicBezTo>
                    <a:pt x="907" y="1235"/>
                    <a:pt x="994" y="1218"/>
                    <a:pt x="1072" y="1187"/>
                  </a:cubicBezTo>
                  <a:lnTo>
                    <a:pt x="1072" y="1187"/>
                  </a:lnTo>
                  <a:cubicBezTo>
                    <a:pt x="1174" y="1171"/>
                    <a:pt x="1272" y="1130"/>
                    <a:pt x="1359" y="1062"/>
                  </a:cubicBezTo>
                  <a:cubicBezTo>
                    <a:pt x="1452" y="969"/>
                    <a:pt x="1497" y="845"/>
                    <a:pt x="1491" y="723"/>
                  </a:cubicBezTo>
                  <a:lnTo>
                    <a:pt x="1491" y="723"/>
                  </a:lnTo>
                  <a:cubicBezTo>
                    <a:pt x="1524" y="599"/>
                    <a:pt x="1504" y="479"/>
                    <a:pt x="1433" y="371"/>
                  </a:cubicBezTo>
                  <a:cubicBezTo>
                    <a:pt x="1359" y="223"/>
                    <a:pt x="1210" y="149"/>
                    <a:pt x="1062" y="124"/>
                  </a:cubicBezTo>
                  <a:lnTo>
                    <a:pt x="868" y="85"/>
                  </a:lnTo>
                  <a:lnTo>
                    <a:pt x="868" y="85"/>
                  </a:lnTo>
                  <a:cubicBezTo>
                    <a:pt x="843" y="73"/>
                    <a:pt x="818" y="61"/>
                    <a:pt x="791" y="50"/>
                  </a:cubicBezTo>
                  <a:cubicBezTo>
                    <a:pt x="717" y="25"/>
                    <a:pt x="643" y="25"/>
                    <a:pt x="593" y="1"/>
                  </a:cubicBezTo>
                  <a:cubicBezTo>
                    <a:pt x="569" y="1"/>
                    <a:pt x="546" y="3"/>
                    <a:pt x="524" y="9"/>
                  </a:cubicBezTo>
                  <a:lnTo>
                    <a:pt x="524" y="9"/>
                  </a:lnTo>
                  <a:cubicBezTo>
                    <a:pt x="497" y="4"/>
                    <a:pt x="471" y="1"/>
                    <a:pt x="44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4215500" y="4222450"/>
              <a:ext cx="29650" cy="33975"/>
            </a:xfrm>
            <a:custGeom>
              <a:avLst/>
              <a:gdLst/>
              <a:ahLst/>
              <a:cxnLst/>
              <a:rect l="l" t="t" r="r" b="b"/>
              <a:pathLst>
                <a:path w="1186" h="1359" extrusionOk="0">
                  <a:moveTo>
                    <a:pt x="391" y="0"/>
                  </a:moveTo>
                  <a:cubicBezTo>
                    <a:pt x="311" y="0"/>
                    <a:pt x="234" y="41"/>
                    <a:pt x="173" y="81"/>
                  </a:cubicBezTo>
                  <a:cubicBezTo>
                    <a:pt x="124" y="155"/>
                    <a:pt x="74" y="254"/>
                    <a:pt x="50" y="328"/>
                  </a:cubicBezTo>
                  <a:cubicBezTo>
                    <a:pt x="45" y="344"/>
                    <a:pt x="40" y="359"/>
                    <a:pt x="37" y="375"/>
                  </a:cubicBezTo>
                  <a:lnTo>
                    <a:pt x="37" y="375"/>
                  </a:lnTo>
                  <a:cubicBezTo>
                    <a:pt x="20" y="407"/>
                    <a:pt x="7" y="442"/>
                    <a:pt x="0" y="476"/>
                  </a:cubicBezTo>
                  <a:cubicBezTo>
                    <a:pt x="0" y="510"/>
                    <a:pt x="3" y="544"/>
                    <a:pt x="10" y="578"/>
                  </a:cubicBezTo>
                  <a:lnTo>
                    <a:pt x="10" y="578"/>
                  </a:lnTo>
                  <a:cubicBezTo>
                    <a:pt x="4" y="626"/>
                    <a:pt x="0" y="675"/>
                    <a:pt x="0" y="723"/>
                  </a:cubicBezTo>
                  <a:cubicBezTo>
                    <a:pt x="0" y="797"/>
                    <a:pt x="25" y="871"/>
                    <a:pt x="50" y="945"/>
                  </a:cubicBezTo>
                  <a:cubicBezTo>
                    <a:pt x="74" y="1019"/>
                    <a:pt x="99" y="1118"/>
                    <a:pt x="173" y="1167"/>
                  </a:cubicBezTo>
                  <a:cubicBezTo>
                    <a:pt x="223" y="1241"/>
                    <a:pt x="321" y="1291"/>
                    <a:pt x="395" y="1340"/>
                  </a:cubicBezTo>
                  <a:cubicBezTo>
                    <a:pt x="432" y="1353"/>
                    <a:pt x="476" y="1359"/>
                    <a:pt x="519" y="1359"/>
                  </a:cubicBezTo>
                  <a:cubicBezTo>
                    <a:pt x="562" y="1359"/>
                    <a:pt x="605" y="1353"/>
                    <a:pt x="642" y="1340"/>
                  </a:cubicBezTo>
                  <a:cubicBezTo>
                    <a:pt x="790" y="1340"/>
                    <a:pt x="914" y="1266"/>
                    <a:pt x="1013" y="1143"/>
                  </a:cubicBezTo>
                  <a:cubicBezTo>
                    <a:pt x="1087" y="1069"/>
                    <a:pt x="1136" y="995"/>
                    <a:pt x="1161" y="896"/>
                  </a:cubicBezTo>
                  <a:cubicBezTo>
                    <a:pt x="1185" y="822"/>
                    <a:pt x="1185" y="723"/>
                    <a:pt x="1161" y="649"/>
                  </a:cubicBezTo>
                  <a:cubicBezTo>
                    <a:pt x="1161" y="501"/>
                    <a:pt x="1087" y="353"/>
                    <a:pt x="963" y="229"/>
                  </a:cubicBezTo>
                  <a:cubicBezTo>
                    <a:pt x="864" y="130"/>
                    <a:pt x="741" y="56"/>
                    <a:pt x="593" y="32"/>
                  </a:cubicBezTo>
                  <a:lnTo>
                    <a:pt x="445" y="7"/>
                  </a:lnTo>
                  <a:cubicBezTo>
                    <a:pt x="427" y="2"/>
                    <a:pt x="408" y="0"/>
                    <a:pt x="39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4269200" y="4318275"/>
              <a:ext cx="32125" cy="33775"/>
            </a:xfrm>
            <a:custGeom>
              <a:avLst/>
              <a:gdLst/>
              <a:ahLst/>
              <a:cxnLst/>
              <a:rect l="l" t="t" r="r" b="b"/>
              <a:pathLst>
                <a:path w="1285" h="1351" extrusionOk="0">
                  <a:moveTo>
                    <a:pt x="601" y="717"/>
                  </a:moveTo>
                  <a:lnTo>
                    <a:pt x="600" y="720"/>
                  </a:lnTo>
                  <a:lnTo>
                    <a:pt x="600" y="720"/>
                  </a:lnTo>
                  <a:cubicBezTo>
                    <a:pt x="600" y="719"/>
                    <a:pt x="599" y="718"/>
                    <a:pt x="599" y="718"/>
                  </a:cubicBezTo>
                  <a:lnTo>
                    <a:pt x="599" y="718"/>
                  </a:lnTo>
                  <a:cubicBezTo>
                    <a:pt x="600" y="718"/>
                    <a:pt x="600" y="717"/>
                    <a:pt x="601" y="717"/>
                  </a:cubicBezTo>
                  <a:close/>
                  <a:moveTo>
                    <a:pt x="617" y="717"/>
                  </a:moveTo>
                  <a:lnTo>
                    <a:pt x="601" y="722"/>
                  </a:lnTo>
                  <a:lnTo>
                    <a:pt x="601" y="722"/>
                  </a:lnTo>
                  <a:cubicBezTo>
                    <a:pt x="601" y="722"/>
                    <a:pt x="601" y="722"/>
                    <a:pt x="601" y="721"/>
                  </a:cubicBezTo>
                  <a:lnTo>
                    <a:pt x="601" y="721"/>
                  </a:lnTo>
                  <a:cubicBezTo>
                    <a:pt x="602" y="720"/>
                    <a:pt x="603" y="718"/>
                    <a:pt x="605" y="717"/>
                  </a:cubicBezTo>
                  <a:lnTo>
                    <a:pt x="605" y="717"/>
                  </a:lnTo>
                  <a:cubicBezTo>
                    <a:pt x="608" y="717"/>
                    <a:pt x="612" y="717"/>
                    <a:pt x="617" y="717"/>
                  </a:cubicBezTo>
                  <a:close/>
                  <a:moveTo>
                    <a:pt x="569" y="724"/>
                  </a:moveTo>
                  <a:cubicBezTo>
                    <a:pt x="573" y="725"/>
                    <a:pt x="577" y="727"/>
                    <a:pt x="580" y="729"/>
                  </a:cubicBezTo>
                  <a:lnTo>
                    <a:pt x="580" y="729"/>
                  </a:lnTo>
                  <a:lnTo>
                    <a:pt x="568" y="725"/>
                  </a:lnTo>
                  <a:lnTo>
                    <a:pt x="568" y="725"/>
                  </a:lnTo>
                  <a:lnTo>
                    <a:pt x="568" y="725"/>
                  </a:lnTo>
                  <a:lnTo>
                    <a:pt x="567" y="725"/>
                  </a:lnTo>
                  <a:lnTo>
                    <a:pt x="567" y="725"/>
                  </a:lnTo>
                  <a:cubicBezTo>
                    <a:pt x="568" y="724"/>
                    <a:pt x="568" y="724"/>
                    <a:pt x="569" y="724"/>
                  </a:cubicBezTo>
                  <a:close/>
                  <a:moveTo>
                    <a:pt x="596" y="727"/>
                  </a:moveTo>
                  <a:lnTo>
                    <a:pt x="597" y="729"/>
                  </a:lnTo>
                  <a:lnTo>
                    <a:pt x="596" y="731"/>
                  </a:lnTo>
                  <a:lnTo>
                    <a:pt x="596" y="731"/>
                  </a:lnTo>
                  <a:cubicBezTo>
                    <a:pt x="596" y="730"/>
                    <a:pt x="596" y="730"/>
                    <a:pt x="595" y="729"/>
                  </a:cubicBezTo>
                  <a:lnTo>
                    <a:pt x="595" y="729"/>
                  </a:lnTo>
                  <a:cubicBezTo>
                    <a:pt x="596" y="728"/>
                    <a:pt x="596" y="728"/>
                    <a:pt x="596" y="727"/>
                  </a:cubicBezTo>
                  <a:close/>
                  <a:moveTo>
                    <a:pt x="605" y="729"/>
                  </a:moveTo>
                  <a:lnTo>
                    <a:pt x="613" y="732"/>
                  </a:lnTo>
                  <a:lnTo>
                    <a:pt x="613" y="732"/>
                  </a:lnTo>
                  <a:lnTo>
                    <a:pt x="612" y="733"/>
                  </a:lnTo>
                  <a:lnTo>
                    <a:pt x="612" y="733"/>
                  </a:lnTo>
                  <a:cubicBezTo>
                    <a:pt x="610" y="731"/>
                    <a:pt x="608" y="730"/>
                    <a:pt x="605" y="729"/>
                  </a:cubicBezTo>
                  <a:close/>
                  <a:moveTo>
                    <a:pt x="568" y="1"/>
                  </a:moveTo>
                  <a:cubicBezTo>
                    <a:pt x="494" y="1"/>
                    <a:pt x="420" y="1"/>
                    <a:pt x="346" y="25"/>
                  </a:cubicBezTo>
                  <a:cubicBezTo>
                    <a:pt x="321" y="50"/>
                    <a:pt x="272" y="75"/>
                    <a:pt x="222" y="99"/>
                  </a:cubicBezTo>
                  <a:cubicBezTo>
                    <a:pt x="198" y="124"/>
                    <a:pt x="148" y="149"/>
                    <a:pt x="124" y="174"/>
                  </a:cubicBezTo>
                  <a:cubicBezTo>
                    <a:pt x="35" y="262"/>
                    <a:pt x="10" y="389"/>
                    <a:pt x="49" y="499"/>
                  </a:cubicBezTo>
                  <a:lnTo>
                    <a:pt x="49" y="499"/>
                  </a:lnTo>
                  <a:cubicBezTo>
                    <a:pt x="18" y="568"/>
                    <a:pt x="0" y="642"/>
                    <a:pt x="0" y="717"/>
                  </a:cubicBezTo>
                  <a:cubicBezTo>
                    <a:pt x="0" y="988"/>
                    <a:pt x="198" y="1260"/>
                    <a:pt x="469" y="1334"/>
                  </a:cubicBezTo>
                  <a:cubicBezTo>
                    <a:pt x="520" y="1344"/>
                    <a:pt x="572" y="1350"/>
                    <a:pt x="623" y="1350"/>
                  </a:cubicBezTo>
                  <a:cubicBezTo>
                    <a:pt x="695" y="1350"/>
                    <a:pt x="767" y="1338"/>
                    <a:pt x="840" y="1309"/>
                  </a:cubicBezTo>
                  <a:cubicBezTo>
                    <a:pt x="914" y="1285"/>
                    <a:pt x="988" y="1235"/>
                    <a:pt x="1062" y="1186"/>
                  </a:cubicBezTo>
                  <a:cubicBezTo>
                    <a:pt x="1111" y="1136"/>
                    <a:pt x="1161" y="1087"/>
                    <a:pt x="1185" y="1038"/>
                  </a:cubicBezTo>
                  <a:cubicBezTo>
                    <a:pt x="1210" y="1013"/>
                    <a:pt x="1210" y="1013"/>
                    <a:pt x="1210" y="988"/>
                  </a:cubicBezTo>
                  <a:cubicBezTo>
                    <a:pt x="1235" y="939"/>
                    <a:pt x="1259" y="914"/>
                    <a:pt x="1259" y="865"/>
                  </a:cubicBezTo>
                  <a:cubicBezTo>
                    <a:pt x="1284" y="791"/>
                    <a:pt x="1284" y="741"/>
                    <a:pt x="1284" y="667"/>
                  </a:cubicBezTo>
                  <a:cubicBezTo>
                    <a:pt x="1284" y="519"/>
                    <a:pt x="1235" y="396"/>
                    <a:pt x="1161" y="297"/>
                  </a:cubicBezTo>
                  <a:cubicBezTo>
                    <a:pt x="1111" y="223"/>
                    <a:pt x="1037" y="149"/>
                    <a:pt x="963" y="99"/>
                  </a:cubicBezTo>
                  <a:cubicBezTo>
                    <a:pt x="914" y="75"/>
                    <a:pt x="840" y="50"/>
                    <a:pt x="790" y="25"/>
                  </a:cubicBezTo>
                  <a:cubicBezTo>
                    <a:pt x="716" y="1"/>
                    <a:pt x="642" y="1"/>
                    <a:pt x="56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4169825" y="4376925"/>
              <a:ext cx="25325" cy="26550"/>
            </a:xfrm>
            <a:custGeom>
              <a:avLst/>
              <a:gdLst/>
              <a:ahLst/>
              <a:cxnLst/>
              <a:rect l="l" t="t" r="r" b="b"/>
              <a:pathLst>
                <a:path w="1013" h="1062" extrusionOk="0">
                  <a:moveTo>
                    <a:pt x="651" y="340"/>
                  </a:moveTo>
                  <a:lnTo>
                    <a:pt x="667" y="346"/>
                  </a:lnTo>
                  <a:cubicBezTo>
                    <a:pt x="659" y="346"/>
                    <a:pt x="654" y="344"/>
                    <a:pt x="651" y="340"/>
                  </a:cubicBezTo>
                  <a:close/>
                  <a:moveTo>
                    <a:pt x="441" y="462"/>
                  </a:moveTo>
                  <a:lnTo>
                    <a:pt x="441" y="462"/>
                  </a:lnTo>
                  <a:cubicBezTo>
                    <a:pt x="441" y="464"/>
                    <a:pt x="440" y="465"/>
                    <a:pt x="439" y="467"/>
                  </a:cubicBezTo>
                  <a:lnTo>
                    <a:pt x="439" y="467"/>
                  </a:lnTo>
                  <a:cubicBezTo>
                    <a:pt x="439" y="467"/>
                    <a:pt x="438" y="468"/>
                    <a:pt x="437" y="468"/>
                  </a:cubicBezTo>
                  <a:lnTo>
                    <a:pt x="437" y="468"/>
                  </a:lnTo>
                  <a:lnTo>
                    <a:pt x="439" y="463"/>
                  </a:lnTo>
                  <a:lnTo>
                    <a:pt x="439" y="463"/>
                  </a:lnTo>
                  <a:lnTo>
                    <a:pt x="441" y="462"/>
                  </a:lnTo>
                  <a:close/>
                  <a:moveTo>
                    <a:pt x="494" y="0"/>
                  </a:moveTo>
                  <a:cubicBezTo>
                    <a:pt x="371" y="0"/>
                    <a:pt x="272" y="25"/>
                    <a:pt x="198" y="124"/>
                  </a:cubicBezTo>
                  <a:cubicBezTo>
                    <a:pt x="173" y="148"/>
                    <a:pt x="148" y="173"/>
                    <a:pt x="124" y="222"/>
                  </a:cubicBezTo>
                  <a:cubicBezTo>
                    <a:pt x="99" y="247"/>
                    <a:pt x="99" y="296"/>
                    <a:pt x="74" y="346"/>
                  </a:cubicBezTo>
                  <a:cubicBezTo>
                    <a:pt x="66" y="371"/>
                    <a:pt x="60" y="400"/>
                    <a:pt x="58" y="430"/>
                  </a:cubicBezTo>
                  <a:lnTo>
                    <a:pt x="58" y="430"/>
                  </a:lnTo>
                  <a:cubicBezTo>
                    <a:pt x="55" y="434"/>
                    <a:pt x="52" y="439"/>
                    <a:pt x="50" y="445"/>
                  </a:cubicBezTo>
                  <a:cubicBezTo>
                    <a:pt x="25" y="494"/>
                    <a:pt x="0" y="568"/>
                    <a:pt x="0" y="617"/>
                  </a:cubicBezTo>
                  <a:cubicBezTo>
                    <a:pt x="0" y="667"/>
                    <a:pt x="0" y="716"/>
                    <a:pt x="25" y="741"/>
                  </a:cubicBezTo>
                  <a:cubicBezTo>
                    <a:pt x="50" y="790"/>
                    <a:pt x="50" y="815"/>
                    <a:pt x="99" y="840"/>
                  </a:cubicBezTo>
                  <a:cubicBezTo>
                    <a:pt x="118" y="863"/>
                    <a:pt x="140" y="882"/>
                    <a:pt x="164" y="896"/>
                  </a:cubicBezTo>
                  <a:lnTo>
                    <a:pt x="164" y="896"/>
                  </a:lnTo>
                  <a:cubicBezTo>
                    <a:pt x="183" y="928"/>
                    <a:pt x="203" y="958"/>
                    <a:pt x="223" y="988"/>
                  </a:cubicBezTo>
                  <a:cubicBezTo>
                    <a:pt x="247" y="1012"/>
                    <a:pt x="272" y="1037"/>
                    <a:pt x="297" y="1037"/>
                  </a:cubicBezTo>
                  <a:lnTo>
                    <a:pt x="371" y="1062"/>
                  </a:lnTo>
                  <a:lnTo>
                    <a:pt x="618" y="1062"/>
                  </a:lnTo>
                  <a:cubicBezTo>
                    <a:pt x="692" y="1037"/>
                    <a:pt x="766" y="988"/>
                    <a:pt x="840" y="914"/>
                  </a:cubicBezTo>
                  <a:cubicBezTo>
                    <a:pt x="889" y="864"/>
                    <a:pt x="939" y="815"/>
                    <a:pt x="963" y="741"/>
                  </a:cubicBezTo>
                  <a:cubicBezTo>
                    <a:pt x="988" y="716"/>
                    <a:pt x="988" y="667"/>
                    <a:pt x="988" y="642"/>
                  </a:cubicBezTo>
                  <a:cubicBezTo>
                    <a:pt x="988" y="623"/>
                    <a:pt x="988" y="607"/>
                    <a:pt x="988" y="593"/>
                  </a:cubicBezTo>
                  <a:cubicBezTo>
                    <a:pt x="1013" y="469"/>
                    <a:pt x="1013" y="346"/>
                    <a:pt x="939" y="247"/>
                  </a:cubicBezTo>
                  <a:cubicBezTo>
                    <a:pt x="939" y="247"/>
                    <a:pt x="914" y="222"/>
                    <a:pt x="914" y="198"/>
                  </a:cubicBezTo>
                  <a:cubicBezTo>
                    <a:pt x="889" y="198"/>
                    <a:pt x="889" y="173"/>
                    <a:pt x="864" y="148"/>
                  </a:cubicBezTo>
                  <a:cubicBezTo>
                    <a:pt x="840" y="124"/>
                    <a:pt x="790" y="99"/>
                    <a:pt x="766" y="74"/>
                  </a:cubicBezTo>
                  <a:cubicBezTo>
                    <a:pt x="735" y="59"/>
                    <a:pt x="702" y="46"/>
                    <a:pt x="669" y="36"/>
                  </a:cubicBezTo>
                  <a:lnTo>
                    <a:pt x="669" y="36"/>
                  </a:lnTo>
                  <a:cubicBezTo>
                    <a:pt x="610" y="12"/>
                    <a:pt x="546" y="0"/>
                    <a:pt x="49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4182775" y="4441875"/>
              <a:ext cx="29650" cy="35050"/>
            </a:xfrm>
            <a:custGeom>
              <a:avLst/>
              <a:gdLst/>
              <a:ahLst/>
              <a:cxnLst/>
              <a:rect l="l" t="t" r="r" b="b"/>
              <a:pathLst>
                <a:path w="1186" h="1402" extrusionOk="0">
                  <a:moveTo>
                    <a:pt x="562" y="615"/>
                  </a:moveTo>
                  <a:lnTo>
                    <a:pt x="562" y="615"/>
                  </a:lnTo>
                  <a:cubicBezTo>
                    <a:pt x="562" y="616"/>
                    <a:pt x="563" y="616"/>
                    <a:pt x="564" y="616"/>
                  </a:cubicBezTo>
                  <a:lnTo>
                    <a:pt x="564" y="616"/>
                  </a:lnTo>
                  <a:cubicBezTo>
                    <a:pt x="564" y="616"/>
                    <a:pt x="564" y="616"/>
                    <a:pt x="564" y="616"/>
                  </a:cubicBezTo>
                  <a:lnTo>
                    <a:pt x="564" y="616"/>
                  </a:lnTo>
                  <a:lnTo>
                    <a:pt x="562" y="618"/>
                  </a:lnTo>
                  <a:lnTo>
                    <a:pt x="562" y="615"/>
                  </a:lnTo>
                  <a:close/>
                  <a:moveTo>
                    <a:pt x="474" y="815"/>
                  </a:moveTo>
                  <a:lnTo>
                    <a:pt x="474" y="815"/>
                  </a:lnTo>
                  <a:cubicBezTo>
                    <a:pt x="474" y="815"/>
                    <a:pt x="474" y="815"/>
                    <a:pt x="474" y="815"/>
                  </a:cubicBezTo>
                  <a:lnTo>
                    <a:pt x="474" y="815"/>
                  </a:lnTo>
                  <a:cubicBezTo>
                    <a:pt x="465" y="822"/>
                    <a:pt x="456" y="829"/>
                    <a:pt x="445" y="834"/>
                  </a:cubicBezTo>
                  <a:lnTo>
                    <a:pt x="474" y="815"/>
                  </a:lnTo>
                  <a:close/>
                  <a:moveTo>
                    <a:pt x="519" y="1"/>
                  </a:moveTo>
                  <a:cubicBezTo>
                    <a:pt x="488" y="1"/>
                    <a:pt x="458" y="7"/>
                    <a:pt x="421" y="19"/>
                  </a:cubicBezTo>
                  <a:cubicBezTo>
                    <a:pt x="371" y="19"/>
                    <a:pt x="322" y="44"/>
                    <a:pt x="272" y="69"/>
                  </a:cubicBezTo>
                  <a:cubicBezTo>
                    <a:pt x="198" y="118"/>
                    <a:pt x="124" y="167"/>
                    <a:pt x="100" y="241"/>
                  </a:cubicBezTo>
                  <a:cubicBezTo>
                    <a:pt x="75" y="266"/>
                    <a:pt x="75" y="266"/>
                    <a:pt x="75" y="291"/>
                  </a:cubicBezTo>
                  <a:cubicBezTo>
                    <a:pt x="50" y="315"/>
                    <a:pt x="26" y="365"/>
                    <a:pt x="26" y="414"/>
                  </a:cubicBezTo>
                  <a:cubicBezTo>
                    <a:pt x="1" y="439"/>
                    <a:pt x="1" y="488"/>
                    <a:pt x="26" y="538"/>
                  </a:cubicBezTo>
                  <a:cubicBezTo>
                    <a:pt x="26" y="562"/>
                    <a:pt x="26" y="612"/>
                    <a:pt x="50" y="636"/>
                  </a:cubicBezTo>
                  <a:cubicBezTo>
                    <a:pt x="92" y="699"/>
                    <a:pt x="134" y="762"/>
                    <a:pt x="206" y="795"/>
                  </a:cubicBezTo>
                  <a:lnTo>
                    <a:pt x="206" y="795"/>
                  </a:lnTo>
                  <a:cubicBezTo>
                    <a:pt x="185" y="933"/>
                    <a:pt x="207" y="1074"/>
                    <a:pt x="272" y="1204"/>
                  </a:cubicBezTo>
                  <a:cubicBezTo>
                    <a:pt x="346" y="1328"/>
                    <a:pt x="470" y="1402"/>
                    <a:pt x="618" y="1402"/>
                  </a:cubicBezTo>
                  <a:cubicBezTo>
                    <a:pt x="717" y="1377"/>
                    <a:pt x="840" y="1328"/>
                    <a:pt x="914" y="1254"/>
                  </a:cubicBezTo>
                  <a:cubicBezTo>
                    <a:pt x="1013" y="1155"/>
                    <a:pt x="1087" y="1031"/>
                    <a:pt x="1137" y="908"/>
                  </a:cubicBezTo>
                  <a:cubicBezTo>
                    <a:pt x="1186" y="785"/>
                    <a:pt x="1186" y="636"/>
                    <a:pt x="1161" y="513"/>
                  </a:cubicBezTo>
                  <a:cubicBezTo>
                    <a:pt x="1161" y="469"/>
                    <a:pt x="1153" y="425"/>
                    <a:pt x="1135" y="387"/>
                  </a:cubicBezTo>
                  <a:lnTo>
                    <a:pt x="1135" y="387"/>
                  </a:lnTo>
                  <a:cubicBezTo>
                    <a:pt x="1132" y="354"/>
                    <a:pt x="1124" y="321"/>
                    <a:pt x="1112" y="291"/>
                  </a:cubicBezTo>
                  <a:cubicBezTo>
                    <a:pt x="1080" y="163"/>
                    <a:pt x="975" y="87"/>
                    <a:pt x="858" y="76"/>
                  </a:cubicBezTo>
                  <a:lnTo>
                    <a:pt x="858" y="76"/>
                  </a:lnTo>
                  <a:cubicBezTo>
                    <a:pt x="837" y="63"/>
                    <a:pt x="815" y="52"/>
                    <a:pt x="791" y="44"/>
                  </a:cubicBezTo>
                  <a:cubicBezTo>
                    <a:pt x="717" y="44"/>
                    <a:pt x="667" y="19"/>
                    <a:pt x="618" y="19"/>
                  </a:cubicBezTo>
                  <a:cubicBezTo>
                    <a:pt x="581" y="7"/>
                    <a:pt x="550" y="1"/>
                    <a:pt x="51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4200075" y="4141150"/>
              <a:ext cx="37675" cy="33575"/>
            </a:xfrm>
            <a:custGeom>
              <a:avLst/>
              <a:gdLst/>
              <a:ahLst/>
              <a:cxnLst/>
              <a:rect l="l" t="t" r="r" b="b"/>
              <a:pathLst>
                <a:path w="1507" h="1343" extrusionOk="0">
                  <a:moveTo>
                    <a:pt x="836" y="710"/>
                  </a:moveTo>
                  <a:lnTo>
                    <a:pt x="836" y="710"/>
                  </a:lnTo>
                  <a:cubicBezTo>
                    <a:pt x="836" y="710"/>
                    <a:pt x="836" y="711"/>
                    <a:pt x="836" y="711"/>
                  </a:cubicBezTo>
                  <a:lnTo>
                    <a:pt x="836" y="711"/>
                  </a:lnTo>
                  <a:cubicBezTo>
                    <a:pt x="835" y="711"/>
                    <a:pt x="835" y="711"/>
                    <a:pt x="834" y="712"/>
                  </a:cubicBezTo>
                  <a:lnTo>
                    <a:pt x="834" y="712"/>
                  </a:lnTo>
                  <a:lnTo>
                    <a:pt x="835" y="711"/>
                  </a:lnTo>
                  <a:lnTo>
                    <a:pt x="835" y="711"/>
                  </a:lnTo>
                  <a:lnTo>
                    <a:pt x="836" y="710"/>
                  </a:lnTo>
                  <a:close/>
                  <a:moveTo>
                    <a:pt x="568" y="0"/>
                  </a:moveTo>
                  <a:cubicBezTo>
                    <a:pt x="469" y="25"/>
                    <a:pt x="395" y="49"/>
                    <a:pt x="321" y="74"/>
                  </a:cubicBezTo>
                  <a:cubicBezTo>
                    <a:pt x="247" y="123"/>
                    <a:pt x="173" y="198"/>
                    <a:pt x="124" y="272"/>
                  </a:cubicBezTo>
                  <a:cubicBezTo>
                    <a:pt x="25" y="420"/>
                    <a:pt x="0" y="568"/>
                    <a:pt x="49" y="716"/>
                  </a:cubicBezTo>
                  <a:cubicBezTo>
                    <a:pt x="64" y="835"/>
                    <a:pt x="124" y="937"/>
                    <a:pt x="213" y="1009"/>
                  </a:cubicBezTo>
                  <a:lnTo>
                    <a:pt x="213" y="1009"/>
                  </a:lnTo>
                  <a:cubicBezTo>
                    <a:pt x="224" y="1027"/>
                    <a:pt x="235" y="1045"/>
                    <a:pt x="247" y="1062"/>
                  </a:cubicBezTo>
                  <a:cubicBezTo>
                    <a:pt x="321" y="1160"/>
                    <a:pt x="420" y="1234"/>
                    <a:pt x="543" y="1284"/>
                  </a:cubicBezTo>
                  <a:cubicBezTo>
                    <a:pt x="616" y="1320"/>
                    <a:pt x="714" y="1343"/>
                    <a:pt x="810" y="1343"/>
                  </a:cubicBezTo>
                  <a:cubicBezTo>
                    <a:pt x="846" y="1343"/>
                    <a:pt x="881" y="1340"/>
                    <a:pt x="914" y="1333"/>
                  </a:cubicBezTo>
                  <a:cubicBezTo>
                    <a:pt x="1012" y="1309"/>
                    <a:pt x="1086" y="1284"/>
                    <a:pt x="1185" y="1210"/>
                  </a:cubicBezTo>
                  <a:cubicBezTo>
                    <a:pt x="1284" y="1136"/>
                    <a:pt x="1383" y="1037"/>
                    <a:pt x="1432" y="889"/>
                  </a:cubicBezTo>
                  <a:cubicBezTo>
                    <a:pt x="1445" y="842"/>
                    <a:pt x="1448" y="795"/>
                    <a:pt x="1442" y="750"/>
                  </a:cubicBezTo>
                  <a:lnTo>
                    <a:pt x="1442" y="750"/>
                  </a:lnTo>
                  <a:cubicBezTo>
                    <a:pt x="1458" y="717"/>
                    <a:pt x="1472" y="681"/>
                    <a:pt x="1481" y="642"/>
                  </a:cubicBezTo>
                  <a:cubicBezTo>
                    <a:pt x="1506" y="543"/>
                    <a:pt x="1481" y="420"/>
                    <a:pt x="1407" y="346"/>
                  </a:cubicBezTo>
                  <a:cubicBezTo>
                    <a:pt x="1284" y="247"/>
                    <a:pt x="1185" y="148"/>
                    <a:pt x="1037" y="99"/>
                  </a:cubicBezTo>
                  <a:cubicBezTo>
                    <a:pt x="963" y="49"/>
                    <a:pt x="889" y="25"/>
                    <a:pt x="81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4069225" y="4521350"/>
              <a:ext cx="28650" cy="40300"/>
            </a:xfrm>
            <a:custGeom>
              <a:avLst/>
              <a:gdLst/>
              <a:ahLst/>
              <a:cxnLst/>
              <a:rect l="l" t="t" r="r" b="b"/>
              <a:pathLst>
                <a:path w="1146" h="1612" extrusionOk="0">
                  <a:moveTo>
                    <a:pt x="623" y="1021"/>
                  </a:moveTo>
                  <a:lnTo>
                    <a:pt x="617" y="1037"/>
                  </a:lnTo>
                  <a:lnTo>
                    <a:pt x="617" y="1037"/>
                  </a:lnTo>
                  <a:cubicBezTo>
                    <a:pt x="617" y="1037"/>
                    <a:pt x="617" y="1028"/>
                    <a:pt x="623" y="1021"/>
                  </a:cubicBezTo>
                  <a:close/>
                  <a:moveTo>
                    <a:pt x="574" y="1066"/>
                  </a:moveTo>
                  <a:lnTo>
                    <a:pt x="568" y="1070"/>
                  </a:lnTo>
                  <a:lnTo>
                    <a:pt x="568" y="1070"/>
                  </a:lnTo>
                  <a:lnTo>
                    <a:pt x="561" y="1072"/>
                  </a:lnTo>
                  <a:lnTo>
                    <a:pt x="561" y="1072"/>
                  </a:lnTo>
                  <a:cubicBezTo>
                    <a:pt x="566" y="1070"/>
                    <a:pt x="570" y="1068"/>
                    <a:pt x="574" y="1066"/>
                  </a:cubicBezTo>
                  <a:close/>
                  <a:moveTo>
                    <a:pt x="568" y="0"/>
                  </a:moveTo>
                  <a:cubicBezTo>
                    <a:pt x="494" y="0"/>
                    <a:pt x="420" y="50"/>
                    <a:pt x="370" y="99"/>
                  </a:cubicBezTo>
                  <a:cubicBezTo>
                    <a:pt x="222" y="247"/>
                    <a:pt x="123" y="445"/>
                    <a:pt x="74" y="642"/>
                  </a:cubicBezTo>
                  <a:cubicBezTo>
                    <a:pt x="49" y="741"/>
                    <a:pt x="25" y="840"/>
                    <a:pt x="25" y="939"/>
                  </a:cubicBezTo>
                  <a:cubicBezTo>
                    <a:pt x="0" y="1037"/>
                    <a:pt x="0" y="1161"/>
                    <a:pt x="25" y="1260"/>
                  </a:cubicBezTo>
                  <a:cubicBezTo>
                    <a:pt x="83" y="1474"/>
                    <a:pt x="280" y="1611"/>
                    <a:pt x="494" y="1611"/>
                  </a:cubicBezTo>
                  <a:cubicBezTo>
                    <a:pt x="551" y="1611"/>
                    <a:pt x="609" y="1601"/>
                    <a:pt x="667" y="1580"/>
                  </a:cubicBezTo>
                  <a:cubicBezTo>
                    <a:pt x="872" y="1512"/>
                    <a:pt x="1014" y="1359"/>
                    <a:pt x="1074" y="1161"/>
                  </a:cubicBezTo>
                  <a:lnTo>
                    <a:pt x="1074" y="1161"/>
                  </a:lnTo>
                  <a:cubicBezTo>
                    <a:pt x="1122" y="1069"/>
                    <a:pt x="1146" y="967"/>
                    <a:pt x="1136" y="865"/>
                  </a:cubicBezTo>
                  <a:cubicBezTo>
                    <a:pt x="1136" y="670"/>
                    <a:pt x="1044" y="491"/>
                    <a:pt x="884" y="363"/>
                  </a:cubicBezTo>
                  <a:lnTo>
                    <a:pt x="884" y="363"/>
                  </a:lnTo>
                  <a:cubicBezTo>
                    <a:pt x="887" y="349"/>
                    <a:pt x="889" y="335"/>
                    <a:pt x="889" y="321"/>
                  </a:cubicBezTo>
                  <a:cubicBezTo>
                    <a:pt x="889" y="223"/>
                    <a:pt x="839" y="149"/>
                    <a:pt x="790" y="99"/>
                  </a:cubicBezTo>
                  <a:cubicBezTo>
                    <a:pt x="741" y="50"/>
                    <a:pt x="667" y="0"/>
                    <a:pt x="568"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4011800" y="4594000"/>
              <a:ext cx="31525" cy="39850"/>
            </a:xfrm>
            <a:custGeom>
              <a:avLst/>
              <a:gdLst/>
              <a:ahLst/>
              <a:cxnLst/>
              <a:rect l="l" t="t" r="r" b="b"/>
              <a:pathLst>
                <a:path w="1261" h="1594" extrusionOk="0">
                  <a:moveTo>
                    <a:pt x="580" y="1"/>
                  </a:moveTo>
                  <a:cubicBezTo>
                    <a:pt x="421" y="1"/>
                    <a:pt x="264" y="66"/>
                    <a:pt x="149" y="181"/>
                  </a:cubicBezTo>
                  <a:cubicBezTo>
                    <a:pt x="50" y="279"/>
                    <a:pt x="1" y="427"/>
                    <a:pt x="1" y="576"/>
                  </a:cubicBezTo>
                  <a:cubicBezTo>
                    <a:pt x="1" y="666"/>
                    <a:pt x="38" y="756"/>
                    <a:pt x="95" y="836"/>
                  </a:cubicBezTo>
                  <a:lnTo>
                    <a:pt x="95" y="836"/>
                  </a:lnTo>
                  <a:cubicBezTo>
                    <a:pt x="54" y="1049"/>
                    <a:pt x="121" y="1283"/>
                    <a:pt x="297" y="1440"/>
                  </a:cubicBezTo>
                  <a:cubicBezTo>
                    <a:pt x="400" y="1543"/>
                    <a:pt x="537" y="1594"/>
                    <a:pt x="680" y="1594"/>
                  </a:cubicBezTo>
                  <a:cubicBezTo>
                    <a:pt x="709" y="1594"/>
                    <a:pt x="738" y="1592"/>
                    <a:pt x="766" y="1588"/>
                  </a:cubicBezTo>
                  <a:cubicBezTo>
                    <a:pt x="890" y="1563"/>
                    <a:pt x="989" y="1489"/>
                    <a:pt x="1063" y="1415"/>
                  </a:cubicBezTo>
                  <a:cubicBezTo>
                    <a:pt x="1186" y="1242"/>
                    <a:pt x="1260" y="1020"/>
                    <a:pt x="1235" y="798"/>
                  </a:cubicBezTo>
                  <a:cubicBezTo>
                    <a:pt x="1235" y="650"/>
                    <a:pt x="1211" y="526"/>
                    <a:pt x="1161" y="403"/>
                  </a:cubicBezTo>
                  <a:cubicBezTo>
                    <a:pt x="1087" y="279"/>
                    <a:pt x="1013" y="181"/>
                    <a:pt x="914" y="106"/>
                  </a:cubicBezTo>
                  <a:cubicBezTo>
                    <a:pt x="811" y="34"/>
                    <a:pt x="695" y="1"/>
                    <a:pt x="58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985275" y="4667900"/>
              <a:ext cx="32125" cy="43200"/>
            </a:xfrm>
            <a:custGeom>
              <a:avLst/>
              <a:gdLst/>
              <a:ahLst/>
              <a:cxnLst/>
              <a:rect l="l" t="t" r="r" b="b"/>
              <a:pathLst>
                <a:path w="1285" h="1728" extrusionOk="0">
                  <a:moveTo>
                    <a:pt x="795" y="0"/>
                  </a:moveTo>
                  <a:cubicBezTo>
                    <a:pt x="659" y="0"/>
                    <a:pt x="525" y="79"/>
                    <a:pt x="494" y="261"/>
                  </a:cubicBezTo>
                  <a:lnTo>
                    <a:pt x="445" y="212"/>
                  </a:lnTo>
                  <a:cubicBezTo>
                    <a:pt x="431" y="253"/>
                    <a:pt x="418" y="295"/>
                    <a:pt x="407" y="337"/>
                  </a:cubicBezTo>
                  <a:lnTo>
                    <a:pt x="407" y="337"/>
                  </a:lnTo>
                  <a:cubicBezTo>
                    <a:pt x="255" y="415"/>
                    <a:pt x="169" y="571"/>
                    <a:pt x="169" y="728"/>
                  </a:cubicBezTo>
                  <a:lnTo>
                    <a:pt x="169" y="728"/>
                  </a:lnTo>
                  <a:cubicBezTo>
                    <a:pt x="161" y="745"/>
                    <a:pt x="154" y="762"/>
                    <a:pt x="148" y="780"/>
                  </a:cubicBezTo>
                  <a:cubicBezTo>
                    <a:pt x="50" y="977"/>
                    <a:pt x="0" y="1199"/>
                    <a:pt x="25" y="1422"/>
                  </a:cubicBezTo>
                  <a:cubicBezTo>
                    <a:pt x="25" y="1520"/>
                    <a:pt x="74" y="1619"/>
                    <a:pt x="148" y="1669"/>
                  </a:cubicBezTo>
                  <a:cubicBezTo>
                    <a:pt x="203" y="1705"/>
                    <a:pt x="270" y="1728"/>
                    <a:pt x="331" y="1728"/>
                  </a:cubicBezTo>
                  <a:cubicBezTo>
                    <a:pt x="354" y="1728"/>
                    <a:pt x="376" y="1725"/>
                    <a:pt x="395" y="1718"/>
                  </a:cubicBezTo>
                  <a:cubicBezTo>
                    <a:pt x="452" y="1704"/>
                    <a:pt x="507" y="1681"/>
                    <a:pt x="558" y="1653"/>
                  </a:cubicBezTo>
                  <a:lnTo>
                    <a:pt x="558" y="1653"/>
                  </a:lnTo>
                  <a:cubicBezTo>
                    <a:pt x="584" y="1660"/>
                    <a:pt x="611" y="1664"/>
                    <a:pt x="638" y="1664"/>
                  </a:cubicBezTo>
                  <a:cubicBezTo>
                    <a:pt x="689" y="1664"/>
                    <a:pt x="741" y="1650"/>
                    <a:pt x="790" y="1619"/>
                  </a:cubicBezTo>
                  <a:cubicBezTo>
                    <a:pt x="1136" y="1446"/>
                    <a:pt x="1284" y="1051"/>
                    <a:pt x="1161" y="706"/>
                  </a:cubicBezTo>
                  <a:cubicBezTo>
                    <a:pt x="1136" y="637"/>
                    <a:pt x="1103" y="572"/>
                    <a:pt x="1064" y="515"/>
                  </a:cubicBezTo>
                  <a:lnTo>
                    <a:pt x="1064" y="515"/>
                  </a:lnTo>
                  <a:cubicBezTo>
                    <a:pt x="1071" y="478"/>
                    <a:pt x="1079" y="441"/>
                    <a:pt x="1087" y="409"/>
                  </a:cubicBezTo>
                  <a:cubicBezTo>
                    <a:pt x="1189" y="162"/>
                    <a:pt x="990" y="0"/>
                    <a:pt x="79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929100" y="4739550"/>
              <a:ext cx="29275" cy="40300"/>
            </a:xfrm>
            <a:custGeom>
              <a:avLst/>
              <a:gdLst/>
              <a:ahLst/>
              <a:cxnLst/>
              <a:rect l="l" t="t" r="r" b="b"/>
              <a:pathLst>
                <a:path w="1171" h="1612" extrusionOk="0">
                  <a:moveTo>
                    <a:pt x="506" y="1"/>
                  </a:moveTo>
                  <a:cubicBezTo>
                    <a:pt x="392" y="1"/>
                    <a:pt x="274" y="39"/>
                    <a:pt x="173" y="111"/>
                  </a:cubicBezTo>
                  <a:cubicBezTo>
                    <a:pt x="75" y="234"/>
                    <a:pt x="1" y="383"/>
                    <a:pt x="1" y="531"/>
                  </a:cubicBezTo>
                  <a:cubicBezTo>
                    <a:pt x="1" y="654"/>
                    <a:pt x="1" y="778"/>
                    <a:pt x="1" y="876"/>
                  </a:cubicBezTo>
                  <a:cubicBezTo>
                    <a:pt x="1" y="1049"/>
                    <a:pt x="50" y="1197"/>
                    <a:pt x="99" y="1345"/>
                  </a:cubicBezTo>
                  <a:cubicBezTo>
                    <a:pt x="153" y="1452"/>
                    <a:pt x="257" y="1533"/>
                    <a:pt x="376" y="1570"/>
                  </a:cubicBezTo>
                  <a:lnTo>
                    <a:pt x="376" y="1570"/>
                  </a:lnTo>
                  <a:cubicBezTo>
                    <a:pt x="434" y="1598"/>
                    <a:pt x="495" y="1611"/>
                    <a:pt x="556" y="1611"/>
                  </a:cubicBezTo>
                  <a:cubicBezTo>
                    <a:pt x="703" y="1611"/>
                    <a:pt x="845" y="1533"/>
                    <a:pt x="914" y="1395"/>
                  </a:cubicBezTo>
                  <a:cubicBezTo>
                    <a:pt x="973" y="1317"/>
                    <a:pt x="1000" y="1239"/>
                    <a:pt x="1022" y="1160"/>
                  </a:cubicBezTo>
                  <a:lnTo>
                    <a:pt x="1022" y="1160"/>
                  </a:lnTo>
                  <a:cubicBezTo>
                    <a:pt x="1148" y="956"/>
                    <a:pt x="1170" y="710"/>
                    <a:pt x="1087" y="481"/>
                  </a:cubicBezTo>
                  <a:cubicBezTo>
                    <a:pt x="1062" y="431"/>
                    <a:pt x="1031" y="384"/>
                    <a:pt x="996" y="340"/>
                  </a:cubicBezTo>
                  <a:lnTo>
                    <a:pt x="996" y="340"/>
                  </a:lnTo>
                  <a:cubicBezTo>
                    <a:pt x="934" y="229"/>
                    <a:pt x="846" y="131"/>
                    <a:pt x="741" y="62"/>
                  </a:cubicBezTo>
                  <a:cubicBezTo>
                    <a:pt x="669" y="20"/>
                    <a:pt x="588" y="1"/>
                    <a:pt x="506"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919225" y="4807900"/>
              <a:ext cx="17300" cy="33800"/>
            </a:xfrm>
            <a:custGeom>
              <a:avLst/>
              <a:gdLst/>
              <a:ahLst/>
              <a:cxnLst/>
              <a:rect l="l" t="t" r="r" b="b"/>
              <a:pathLst>
                <a:path w="692" h="1352" extrusionOk="0">
                  <a:moveTo>
                    <a:pt x="386" y="0"/>
                  </a:moveTo>
                  <a:cubicBezTo>
                    <a:pt x="262" y="0"/>
                    <a:pt x="141" y="77"/>
                    <a:pt x="99" y="216"/>
                  </a:cubicBezTo>
                  <a:cubicBezTo>
                    <a:pt x="25" y="488"/>
                    <a:pt x="1" y="759"/>
                    <a:pt x="25" y="1056"/>
                  </a:cubicBezTo>
                  <a:cubicBezTo>
                    <a:pt x="25" y="1229"/>
                    <a:pt x="149" y="1352"/>
                    <a:pt x="322" y="1352"/>
                  </a:cubicBezTo>
                  <a:cubicBezTo>
                    <a:pt x="420" y="1352"/>
                    <a:pt x="494" y="1327"/>
                    <a:pt x="544" y="1278"/>
                  </a:cubicBezTo>
                  <a:cubicBezTo>
                    <a:pt x="618" y="1204"/>
                    <a:pt x="643" y="1130"/>
                    <a:pt x="643" y="1056"/>
                  </a:cubicBezTo>
                  <a:cubicBezTo>
                    <a:pt x="618" y="883"/>
                    <a:pt x="618" y="685"/>
                    <a:pt x="643" y="513"/>
                  </a:cubicBezTo>
                  <a:lnTo>
                    <a:pt x="643" y="611"/>
                  </a:lnTo>
                  <a:cubicBezTo>
                    <a:pt x="643" y="537"/>
                    <a:pt x="667" y="463"/>
                    <a:pt x="667" y="389"/>
                  </a:cubicBezTo>
                  <a:cubicBezTo>
                    <a:pt x="692" y="290"/>
                    <a:pt x="692" y="216"/>
                    <a:pt x="643" y="142"/>
                  </a:cubicBezTo>
                  <a:cubicBezTo>
                    <a:pt x="578" y="46"/>
                    <a:pt x="481" y="0"/>
                    <a:pt x="38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943300" y="4805475"/>
              <a:ext cx="18550" cy="32775"/>
            </a:xfrm>
            <a:custGeom>
              <a:avLst/>
              <a:gdLst/>
              <a:ahLst/>
              <a:cxnLst/>
              <a:rect l="l" t="t" r="r" b="b"/>
              <a:pathLst>
                <a:path w="742" h="1311" extrusionOk="0">
                  <a:moveTo>
                    <a:pt x="418" y="1"/>
                  </a:moveTo>
                  <a:cubicBezTo>
                    <a:pt x="367" y="1"/>
                    <a:pt x="315" y="13"/>
                    <a:pt x="272" y="42"/>
                  </a:cubicBezTo>
                  <a:cubicBezTo>
                    <a:pt x="198" y="91"/>
                    <a:pt x="149" y="140"/>
                    <a:pt x="149" y="214"/>
                  </a:cubicBezTo>
                  <a:cubicBezTo>
                    <a:pt x="99" y="461"/>
                    <a:pt x="50" y="684"/>
                    <a:pt x="25" y="906"/>
                  </a:cubicBezTo>
                  <a:cubicBezTo>
                    <a:pt x="1" y="1005"/>
                    <a:pt x="25" y="1079"/>
                    <a:pt x="50" y="1153"/>
                  </a:cubicBezTo>
                  <a:cubicBezTo>
                    <a:pt x="99" y="1227"/>
                    <a:pt x="149" y="1276"/>
                    <a:pt x="223" y="1301"/>
                  </a:cubicBezTo>
                  <a:cubicBezTo>
                    <a:pt x="249" y="1307"/>
                    <a:pt x="274" y="1310"/>
                    <a:pt x="297" y="1310"/>
                  </a:cubicBezTo>
                  <a:cubicBezTo>
                    <a:pt x="361" y="1310"/>
                    <a:pt x="415" y="1288"/>
                    <a:pt x="470" y="1251"/>
                  </a:cubicBezTo>
                  <a:cubicBezTo>
                    <a:pt x="544" y="1227"/>
                    <a:pt x="593" y="1153"/>
                    <a:pt x="618" y="1079"/>
                  </a:cubicBezTo>
                  <a:lnTo>
                    <a:pt x="716" y="387"/>
                  </a:lnTo>
                  <a:cubicBezTo>
                    <a:pt x="741" y="313"/>
                    <a:pt x="741" y="214"/>
                    <a:pt x="692" y="140"/>
                  </a:cubicBezTo>
                  <a:cubicBezTo>
                    <a:pt x="642" y="66"/>
                    <a:pt x="593" y="17"/>
                    <a:pt x="519" y="17"/>
                  </a:cubicBezTo>
                  <a:cubicBezTo>
                    <a:pt x="488" y="7"/>
                    <a:pt x="453" y="1"/>
                    <a:pt x="418"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4583975" y="4814750"/>
              <a:ext cx="29050" cy="23050"/>
            </a:xfrm>
            <a:custGeom>
              <a:avLst/>
              <a:gdLst/>
              <a:ahLst/>
              <a:cxnLst/>
              <a:rect l="l" t="t" r="r" b="b"/>
              <a:pathLst>
                <a:path w="1162" h="922" extrusionOk="0">
                  <a:moveTo>
                    <a:pt x="797" y="0"/>
                  </a:moveTo>
                  <a:cubicBezTo>
                    <a:pt x="754" y="0"/>
                    <a:pt x="711" y="12"/>
                    <a:pt x="667" y="41"/>
                  </a:cubicBezTo>
                  <a:lnTo>
                    <a:pt x="173" y="337"/>
                  </a:lnTo>
                  <a:cubicBezTo>
                    <a:pt x="124" y="387"/>
                    <a:pt x="75" y="461"/>
                    <a:pt x="50" y="535"/>
                  </a:cubicBezTo>
                  <a:cubicBezTo>
                    <a:pt x="1" y="683"/>
                    <a:pt x="99" y="856"/>
                    <a:pt x="248" y="905"/>
                  </a:cubicBezTo>
                  <a:cubicBezTo>
                    <a:pt x="278" y="915"/>
                    <a:pt x="313" y="921"/>
                    <a:pt x="349" y="921"/>
                  </a:cubicBezTo>
                  <a:cubicBezTo>
                    <a:pt x="399" y="921"/>
                    <a:pt x="451" y="909"/>
                    <a:pt x="494" y="880"/>
                  </a:cubicBezTo>
                  <a:lnTo>
                    <a:pt x="964" y="584"/>
                  </a:lnTo>
                  <a:cubicBezTo>
                    <a:pt x="1112" y="485"/>
                    <a:pt x="1161" y="288"/>
                    <a:pt x="1087" y="140"/>
                  </a:cubicBezTo>
                  <a:cubicBezTo>
                    <a:pt x="1038" y="90"/>
                    <a:pt x="964" y="41"/>
                    <a:pt x="889" y="16"/>
                  </a:cubicBezTo>
                  <a:cubicBezTo>
                    <a:pt x="859" y="6"/>
                    <a:pt x="828" y="0"/>
                    <a:pt x="797"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4917900" y="4805025"/>
              <a:ext cx="32725" cy="20900"/>
            </a:xfrm>
            <a:custGeom>
              <a:avLst/>
              <a:gdLst/>
              <a:ahLst/>
              <a:cxnLst/>
              <a:rect l="l" t="t" r="r" b="b"/>
              <a:pathLst>
                <a:path w="1309" h="836" extrusionOk="0">
                  <a:moveTo>
                    <a:pt x="364" y="0"/>
                  </a:moveTo>
                  <a:cubicBezTo>
                    <a:pt x="303" y="0"/>
                    <a:pt x="250" y="18"/>
                    <a:pt x="198" y="35"/>
                  </a:cubicBezTo>
                  <a:cubicBezTo>
                    <a:pt x="50" y="134"/>
                    <a:pt x="0" y="307"/>
                    <a:pt x="74" y="455"/>
                  </a:cubicBezTo>
                  <a:cubicBezTo>
                    <a:pt x="124" y="529"/>
                    <a:pt x="198" y="578"/>
                    <a:pt x="272" y="603"/>
                  </a:cubicBezTo>
                  <a:lnTo>
                    <a:pt x="914" y="825"/>
                  </a:lnTo>
                  <a:cubicBezTo>
                    <a:pt x="936" y="832"/>
                    <a:pt x="957" y="835"/>
                    <a:pt x="979" y="835"/>
                  </a:cubicBezTo>
                  <a:cubicBezTo>
                    <a:pt x="1031" y="835"/>
                    <a:pt x="1084" y="818"/>
                    <a:pt x="1136" y="800"/>
                  </a:cubicBezTo>
                  <a:cubicBezTo>
                    <a:pt x="1210" y="751"/>
                    <a:pt x="1260" y="677"/>
                    <a:pt x="1284" y="603"/>
                  </a:cubicBezTo>
                  <a:cubicBezTo>
                    <a:pt x="1309" y="529"/>
                    <a:pt x="1284" y="455"/>
                    <a:pt x="1260" y="381"/>
                  </a:cubicBezTo>
                  <a:cubicBezTo>
                    <a:pt x="1210" y="307"/>
                    <a:pt x="1136" y="257"/>
                    <a:pt x="1062" y="232"/>
                  </a:cubicBezTo>
                  <a:lnTo>
                    <a:pt x="445" y="10"/>
                  </a:lnTo>
                  <a:cubicBezTo>
                    <a:pt x="416" y="3"/>
                    <a:pt x="389" y="0"/>
                    <a:pt x="36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204900" y="4254375"/>
              <a:ext cx="339500" cy="596825"/>
            </a:xfrm>
            <a:custGeom>
              <a:avLst/>
              <a:gdLst/>
              <a:ahLst/>
              <a:cxnLst/>
              <a:rect l="l" t="t" r="r" b="b"/>
              <a:pathLst>
                <a:path w="13580" h="23873" extrusionOk="0">
                  <a:moveTo>
                    <a:pt x="6997" y="0"/>
                  </a:moveTo>
                  <a:cubicBezTo>
                    <a:pt x="5361" y="0"/>
                    <a:pt x="322" y="3223"/>
                    <a:pt x="322" y="3223"/>
                  </a:cubicBezTo>
                  <a:cubicBezTo>
                    <a:pt x="322" y="3223"/>
                    <a:pt x="1" y="8680"/>
                    <a:pt x="1655" y="11173"/>
                  </a:cubicBezTo>
                  <a:cubicBezTo>
                    <a:pt x="3284" y="13691"/>
                    <a:pt x="5926" y="15741"/>
                    <a:pt x="6519" y="17222"/>
                  </a:cubicBezTo>
                  <a:cubicBezTo>
                    <a:pt x="7086" y="18703"/>
                    <a:pt x="9901" y="23863"/>
                    <a:pt x="10938" y="23863"/>
                  </a:cubicBezTo>
                  <a:cubicBezTo>
                    <a:pt x="11191" y="23863"/>
                    <a:pt x="11492" y="23873"/>
                    <a:pt x="11792" y="23873"/>
                  </a:cubicBezTo>
                  <a:cubicBezTo>
                    <a:pt x="12691" y="23873"/>
                    <a:pt x="13580" y="23789"/>
                    <a:pt x="13135" y="23123"/>
                  </a:cubicBezTo>
                  <a:cubicBezTo>
                    <a:pt x="12740" y="22555"/>
                    <a:pt x="12246" y="22036"/>
                    <a:pt x="11679" y="21641"/>
                  </a:cubicBezTo>
                  <a:cubicBezTo>
                    <a:pt x="11679" y="21641"/>
                    <a:pt x="8741" y="16654"/>
                    <a:pt x="7827" y="13395"/>
                  </a:cubicBezTo>
                  <a:cubicBezTo>
                    <a:pt x="6938" y="10136"/>
                    <a:pt x="8173" y="1199"/>
                    <a:pt x="7432" y="162"/>
                  </a:cubicBezTo>
                  <a:cubicBezTo>
                    <a:pt x="7350" y="50"/>
                    <a:pt x="7200" y="0"/>
                    <a:pt x="6997" y="0"/>
                  </a:cubicBezTo>
                  <a:close/>
                </a:path>
              </a:pathLst>
            </a:custGeom>
            <a:solidFill>
              <a:srgbClr val="F9C4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5283900" y="4261275"/>
              <a:ext cx="40150" cy="27400"/>
            </a:xfrm>
            <a:custGeom>
              <a:avLst/>
              <a:gdLst/>
              <a:ahLst/>
              <a:cxnLst/>
              <a:rect l="l" t="t" r="r" b="b"/>
              <a:pathLst>
                <a:path w="1606" h="1096" extrusionOk="0">
                  <a:moveTo>
                    <a:pt x="769" y="0"/>
                  </a:moveTo>
                  <a:cubicBezTo>
                    <a:pt x="680" y="0"/>
                    <a:pt x="586" y="22"/>
                    <a:pt x="501" y="66"/>
                  </a:cubicBezTo>
                  <a:lnTo>
                    <a:pt x="501" y="66"/>
                  </a:lnTo>
                  <a:cubicBezTo>
                    <a:pt x="456" y="32"/>
                    <a:pt x="401" y="16"/>
                    <a:pt x="343" y="16"/>
                  </a:cubicBezTo>
                  <a:cubicBezTo>
                    <a:pt x="266" y="16"/>
                    <a:pt x="186" y="46"/>
                    <a:pt x="124" y="108"/>
                  </a:cubicBezTo>
                  <a:cubicBezTo>
                    <a:pt x="1" y="232"/>
                    <a:pt x="1" y="404"/>
                    <a:pt x="124" y="528"/>
                  </a:cubicBezTo>
                  <a:lnTo>
                    <a:pt x="124" y="553"/>
                  </a:lnTo>
                  <a:cubicBezTo>
                    <a:pt x="176" y="596"/>
                    <a:pt x="231" y="636"/>
                    <a:pt x="288" y="673"/>
                  </a:cubicBezTo>
                  <a:lnTo>
                    <a:pt x="288" y="673"/>
                  </a:lnTo>
                  <a:cubicBezTo>
                    <a:pt x="298" y="708"/>
                    <a:pt x="309" y="742"/>
                    <a:pt x="322" y="775"/>
                  </a:cubicBezTo>
                  <a:cubicBezTo>
                    <a:pt x="366" y="833"/>
                    <a:pt x="419" y="892"/>
                    <a:pt x="485" y="935"/>
                  </a:cubicBezTo>
                  <a:lnTo>
                    <a:pt x="485" y="935"/>
                  </a:lnTo>
                  <a:cubicBezTo>
                    <a:pt x="565" y="1023"/>
                    <a:pt x="681" y="1083"/>
                    <a:pt x="816" y="1096"/>
                  </a:cubicBezTo>
                  <a:cubicBezTo>
                    <a:pt x="928" y="1096"/>
                    <a:pt x="1041" y="1039"/>
                    <a:pt x="1121" y="946"/>
                  </a:cubicBezTo>
                  <a:lnTo>
                    <a:pt x="1121" y="946"/>
                  </a:lnTo>
                  <a:cubicBezTo>
                    <a:pt x="1167" y="948"/>
                    <a:pt x="1214" y="948"/>
                    <a:pt x="1260" y="948"/>
                  </a:cubicBezTo>
                  <a:cubicBezTo>
                    <a:pt x="1408" y="898"/>
                    <a:pt x="1532" y="799"/>
                    <a:pt x="1581" y="651"/>
                  </a:cubicBezTo>
                  <a:cubicBezTo>
                    <a:pt x="1606" y="503"/>
                    <a:pt x="1581" y="330"/>
                    <a:pt x="1458" y="232"/>
                  </a:cubicBezTo>
                  <a:cubicBezTo>
                    <a:pt x="1338" y="129"/>
                    <a:pt x="1182" y="74"/>
                    <a:pt x="1024" y="66"/>
                  </a:cubicBezTo>
                  <a:lnTo>
                    <a:pt x="1024" y="66"/>
                  </a:lnTo>
                  <a:cubicBezTo>
                    <a:pt x="976" y="40"/>
                    <a:pt x="923" y="20"/>
                    <a:pt x="865" y="9"/>
                  </a:cubicBezTo>
                  <a:cubicBezTo>
                    <a:pt x="834" y="3"/>
                    <a:pt x="802" y="0"/>
                    <a:pt x="769"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5460975" y="4806625"/>
              <a:ext cx="35550" cy="38325"/>
            </a:xfrm>
            <a:custGeom>
              <a:avLst/>
              <a:gdLst/>
              <a:ahLst/>
              <a:cxnLst/>
              <a:rect l="l" t="t" r="r" b="b"/>
              <a:pathLst>
                <a:path w="1422" h="1533" extrusionOk="0">
                  <a:moveTo>
                    <a:pt x="371" y="1"/>
                  </a:moveTo>
                  <a:cubicBezTo>
                    <a:pt x="178" y="1"/>
                    <a:pt x="1" y="203"/>
                    <a:pt x="102" y="440"/>
                  </a:cubicBezTo>
                  <a:lnTo>
                    <a:pt x="744" y="1403"/>
                  </a:lnTo>
                  <a:cubicBezTo>
                    <a:pt x="780" y="1495"/>
                    <a:pt x="855" y="1532"/>
                    <a:pt x="940" y="1532"/>
                  </a:cubicBezTo>
                  <a:cubicBezTo>
                    <a:pt x="1152" y="1532"/>
                    <a:pt x="1421" y="1301"/>
                    <a:pt x="1263" y="1107"/>
                  </a:cubicBezTo>
                  <a:lnTo>
                    <a:pt x="621" y="144"/>
                  </a:lnTo>
                  <a:cubicBezTo>
                    <a:pt x="551" y="43"/>
                    <a:pt x="459" y="1"/>
                    <a:pt x="37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492525" y="4807750"/>
              <a:ext cx="33975" cy="35450"/>
            </a:xfrm>
            <a:custGeom>
              <a:avLst/>
              <a:gdLst/>
              <a:ahLst/>
              <a:cxnLst/>
              <a:rect l="l" t="t" r="r" b="b"/>
              <a:pathLst>
                <a:path w="1359" h="1418" extrusionOk="0">
                  <a:moveTo>
                    <a:pt x="322" y="0"/>
                  </a:moveTo>
                  <a:cubicBezTo>
                    <a:pt x="149" y="0"/>
                    <a:pt x="1" y="123"/>
                    <a:pt x="1" y="296"/>
                  </a:cubicBezTo>
                  <a:cubicBezTo>
                    <a:pt x="1" y="395"/>
                    <a:pt x="50" y="469"/>
                    <a:pt x="100" y="519"/>
                  </a:cubicBezTo>
                  <a:cubicBezTo>
                    <a:pt x="297" y="691"/>
                    <a:pt x="470" y="864"/>
                    <a:pt x="618" y="1062"/>
                  </a:cubicBezTo>
                  <a:lnTo>
                    <a:pt x="569" y="1012"/>
                  </a:lnTo>
                  <a:lnTo>
                    <a:pt x="569" y="1012"/>
                  </a:lnTo>
                  <a:cubicBezTo>
                    <a:pt x="643" y="1086"/>
                    <a:pt x="692" y="1185"/>
                    <a:pt x="741" y="1259"/>
                  </a:cubicBezTo>
                  <a:cubicBezTo>
                    <a:pt x="791" y="1333"/>
                    <a:pt x="865" y="1383"/>
                    <a:pt x="939" y="1407"/>
                  </a:cubicBezTo>
                  <a:cubicBezTo>
                    <a:pt x="961" y="1415"/>
                    <a:pt x="982" y="1418"/>
                    <a:pt x="1004" y="1418"/>
                  </a:cubicBezTo>
                  <a:cubicBezTo>
                    <a:pt x="1056" y="1418"/>
                    <a:pt x="1109" y="1400"/>
                    <a:pt x="1161" y="1383"/>
                  </a:cubicBezTo>
                  <a:cubicBezTo>
                    <a:pt x="1309" y="1284"/>
                    <a:pt x="1359" y="1086"/>
                    <a:pt x="1285" y="963"/>
                  </a:cubicBezTo>
                  <a:cubicBezTo>
                    <a:pt x="1062" y="642"/>
                    <a:pt x="816" y="346"/>
                    <a:pt x="544" y="99"/>
                  </a:cubicBezTo>
                  <a:cubicBezTo>
                    <a:pt x="470" y="25"/>
                    <a:pt x="396" y="0"/>
                    <a:pt x="32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p:nvPr/>
          </p:nvSpPr>
          <p:spPr>
            <a:xfrm>
              <a:off x="5234525" y="4372600"/>
              <a:ext cx="20400" cy="26550"/>
            </a:xfrm>
            <a:custGeom>
              <a:avLst/>
              <a:gdLst/>
              <a:ahLst/>
              <a:cxnLst/>
              <a:rect l="l" t="t" r="r" b="b"/>
              <a:pathLst>
                <a:path w="816" h="1062" extrusionOk="0">
                  <a:moveTo>
                    <a:pt x="248" y="124"/>
                  </a:moveTo>
                  <a:cubicBezTo>
                    <a:pt x="246" y="125"/>
                    <a:pt x="245" y="127"/>
                    <a:pt x="244" y="129"/>
                  </a:cubicBezTo>
                  <a:lnTo>
                    <a:pt x="244" y="129"/>
                  </a:lnTo>
                  <a:cubicBezTo>
                    <a:pt x="237" y="135"/>
                    <a:pt x="230" y="142"/>
                    <a:pt x="223" y="149"/>
                  </a:cubicBezTo>
                  <a:lnTo>
                    <a:pt x="248" y="124"/>
                  </a:lnTo>
                  <a:close/>
                  <a:moveTo>
                    <a:pt x="75" y="445"/>
                  </a:moveTo>
                  <a:cubicBezTo>
                    <a:pt x="82" y="460"/>
                    <a:pt x="88" y="477"/>
                    <a:pt x="92" y="496"/>
                  </a:cubicBezTo>
                  <a:lnTo>
                    <a:pt x="92" y="496"/>
                  </a:lnTo>
                  <a:lnTo>
                    <a:pt x="75" y="445"/>
                  </a:lnTo>
                  <a:close/>
                  <a:moveTo>
                    <a:pt x="717" y="716"/>
                  </a:moveTo>
                  <a:lnTo>
                    <a:pt x="717" y="741"/>
                  </a:lnTo>
                  <a:cubicBezTo>
                    <a:pt x="714" y="733"/>
                    <a:pt x="711" y="724"/>
                    <a:pt x="709" y="716"/>
                  </a:cubicBezTo>
                  <a:close/>
                  <a:moveTo>
                    <a:pt x="371" y="0"/>
                  </a:moveTo>
                  <a:cubicBezTo>
                    <a:pt x="322" y="0"/>
                    <a:pt x="272" y="25"/>
                    <a:pt x="223" y="50"/>
                  </a:cubicBezTo>
                  <a:cubicBezTo>
                    <a:pt x="124" y="99"/>
                    <a:pt x="50" y="173"/>
                    <a:pt x="25" y="272"/>
                  </a:cubicBezTo>
                  <a:cubicBezTo>
                    <a:pt x="25" y="321"/>
                    <a:pt x="25" y="371"/>
                    <a:pt x="1" y="395"/>
                  </a:cubicBezTo>
                  <a:cubicBezTo>
                    <a:pt x="1" y="445"/>
                    <a:pt x="25" y="469"/>
                    <a:pt x="25" y="519"/>
                  </a:cubicBezTo>
                  <a:cubicBezTo>
                    <a:pt x="44" y="575"/>
                    <a:pt x="63" y="632"/>
                    <a:pt x="104" y="678"/>
                  </a:cubicBezTo>
                  <a:lnTo>
                    <a:pt x="104" y="678"/>
                  </a:lnTo>
                  <a:cubicBezTo>
                    <a:pt x="111" y="730"/>
                    <a:pt x="124" y="779"/>
                    <a:pt x="124" y="815"/>
                  </a:cubicBezTo>
                  <a:lnTo>
                    <a:pt x="174" y="889"/>
                  </a:lnTo>
                  <a:cubicBezTo>
                    <a:pt x="174" y="939"/>
                    <a:pt x="198" y="963"/>
                    <a:pt x="248" y="988"/>
                  </a:cubicBezTo>
                  <a:cubicBezTo>
                    <a:pt x="272" y="1013"/>
                    <a:pt x="272" y="1013"/>
                    <a:pt x="297" y="1013"/>
                  </a:cubicBezTo>
                  <a:cubicBezTo>
                    <a:pt x="346" y="1037"/>
                    <a:pt x="396" y="1037"/>
                    <a:pt x="421" y="1062"/>
                  </a:cubicBezTo>
                  <a:cubicBezTo>
                    <a:pt x="470" y="1037"/>
                    <a:pt x="544" y="1037"/>
                    <a:pt x="569" y="1013"/>
                  </a:cubicBezTo>
                  <a:cubicBezTo>
                    <a:pt x="618" y="988"/>
                    <a:pt x="643" y="963"/>
                    <a:pt x="667" y="939"/>
                  </a:cubicBezTo>
                  <a:cubicBezTo>
                    <a:pt x="692" y="889"/>
                    <a:pt x="717" y="864"/>
                    <a:pt x="717" y="815"/>
                  </a:cubicBezTo>
                  <a:cubicBezTo>
                    <a:pt x="741" y="717"/>
                    <a:pt x="741" y="620"/>
                    <a:pt x="741" y="522"/>
                  </a:cubicBezTo>
                  <a:lnTo>
                    <a:pt x="741" y="522"/>
                  </a:lnTo>
                  <a:cubicBezTo>
                    <a:pt x="742" y="521"/>
                    <a:pt x="742" y="521"/>
                    <a:pt x="742" y="520"/>
                  </a:cubicBezTo>
                  <a:lnTo>
                    <a:pt x="742" y="520"/>
                  </a:lnTo>
                  <a:cubicBezTo>
                    <a:pt x="741" y="528"/>
                    <a:pt x="741" y="536"/>
                    <a:pt x="741" y="544"/>
                  </a:cubicBezTo>
                  <a:lnTo>
                    <a:pt x="766" y="469"/>
                  </a:lnTo>
                  <a:lnTo>
                    <a:pt x="766" y="469"/>
                  </a:lnTo>
                  <a:cubicBezTo>
                    <a:pt x="758" y="486"/>
                    <a:pt x="750" y="503"/>
                    <a:pt x="742" y="520"/>
                  </a:cubicBezTo>
                  <a:lnTo>
                    <a:pt x="742" y="520"/>
                  </a:lnTo>
                  <a:cubicBezTo>
                    <a:pt x="744" y="503"/>
                    <a:pt x="749" y="486"/>
                    <a:pt x="766" y="469"/>
                  </a:cubicBezTo>
                  <a:lnTo>
                    <a:pt x="766" y="469"/>
                  </a:lnTo>
                  <a:cubicBezTo>
                    <a:pt x="766" y="469"/>
                    <a:pt x="766" y="469"/>
                    <a:pt x="766" y="469"/>
                  </a:cubicBezTo>
                  <a:cubicBezTo>
                    <a:pt x="791" y="395"/>
                    <a:pt x="816" y="321"/>
                    <a:pt x="791" y="223"/>
                  </a:cubicBezTo>
                  <a:cubicBezTo>
                    <a:pt x="750" y="101"/>
                    <a:pt x="626" y="12"/>
                    <a:pt x="501" y="12"/>
                  </a:cubicBezTo>
                  <a:cubicBezTo>
                    <a:pt x="500" y="12"/>
                    <a:pt x="500" y="12"/>
                    <a:pt x="499" y="12"/>
                  </a:cubicBezTo>
                  <a:lnTo>
                    <a:pt x="499" y="12"/>
                  </a:lnTo>
                  <a:cubicBezTo>
                    <a:pt x="483" y="5"/>
                    <a:pt x="467" y="0"/>
                    <a:pt x="445"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5254900" y="4314525"/>
              <a:ext cx="28425" cy="26850"/>
            </a:xfrm>
            <a:custGeom>
              <a:avLst/>
              <a:gdLst/>
              <a:ahLst/>
              <a:cxnLst/>
              <a:rect l="l" t="t" r="r" b="b"/>
              <a:pathLst>
                <a:path w="1137" h="1074" extrusionOk="0">
                  <a:moveTo>
                    <a:pt x="889" y="472"/>
                  </a:moveTo>
                  <a:lnTo>
                    <a:pt x="895" y="488"/>
                  </a:lnTo>
                  <a:lnTo>
                    <a:pt x="895" y="488"/>
                  </a:lnTo>
                  <a:cubicBezTo>
                    <a:pt x="889" y="481"/>
                    <a:pt x="889" y="472"/>
                    <a:pt x="889" y="472"/>
                  </a:cubicBezTo>
                  <a:close/>
                  <a:moveTo>
                    <a:pt x="317" y="1"/>
                  </a:moveTo>
                  <a:cubicBezTo>
                    <a:pt x="260" y="1"/>
                    <a:pt x="201" y="17"/>
                    <a:pt x="149" y="52"/>
                  </a:cubicBezTo>
                  <a:cubicBezTo>
                    <a:pt x="99" y="77"/>
                    <a:pt x="25" y="151"/>
                    <a:pt x="25" y="225"/>
                  </a:cubicBezTo>
                  <a:cubicBezTo>
                    <a:pt x="1" y="299"/>
                    <a:pt x="1" y="398"/>
                    <a:pt x="50" y="472"/>
                  </a:cubicBezTo>
                  <a:lnTo>
                    <a:pt x="50" y="447"/>
                  </a:lnTo>
                  <a:lnTo>
                    <a:pt x="371" y="916"/>
                  </a:lnTo>
                  <a:cubicBezTo>
                    <a:pt x="439" y="1018"/>
                    <a:pt x="543" y="1074"/>
                    <a:pt x="649" y="1074"/>
                  </a:cubicBezTo>
                  <a:cubicBezTo>
                    <a:pt x="674" y="1074"/>
                    <a:pt x="700" y="1070"/>
                    <a:pt x="726" y="1064"/>
                  </a:cubicBezTo>
                  <a:lnTo>
                    <a:pt x="726" y="1064"/>
                  </a:lnTo>
                  <a:cubicBezTo>
                    <a:pt x="731" y="1064"/>
                    <a:pt x="736" y="1064"/>
                    <a:pt x="741" y="1064"/>
                  </a:cubicBezTo>
                  <a:cubicBezTo>
                    <a:pt x="885" y="1064"/>
                    <a:pt x="994" y="962"/>
                    <a:pt x="1027" y="829"/>
                  </a:cubicBezTo>
                  <a:lnTo>
                    <a:pt x="1027" y="829"/>
                  </a:lnTo>
                  <a:cubicBezTo>
                    <a:pt x="1031" y="825"/>
                    <a:pt x="1034" y="821"/>
                    <a:pt x="1037" y="817"/>
                  </a:cubicBezTo>
                  <a:cubicBezTo>
                    <a:pt x="1062" y="768"/>
                    <a:pt x="1087" y="719"/>
                    <a:pt x="1087" y="694"/>
                  </a:cubicBezTo>
                  <a:cubicBezTo>
                    <a:pt x="1087" y="669"/>
                    <a:pt x="1112" y="645"/>
                    <a:pt x="1112" y="620"/>
                  </a:cubicBezTo>
                  <a:cubicBezTo>
                    <a:pt x="1112" y="570"/>
                    <a:pt x="1136" y="521"/>
                    <a:pt x="1136" y="472"/>
                  </a:cubicBezTo>
                  <a:cubicBezTo>
                    <a:pt x="1112" y="422"/>
                    <a:pt x="1112" y="373"/>
                    <a:pt x="1112" y="324"/>
                  </a:cubicBezTo>
                  <a:cubicBezTo>
                    <a:pt x="1062" y="225"/>
                    <a:pt x="1013" y="151"/>
                    <a:pt x="963" y="77"/>
                  </a:cubicBezTo>
                  <a:cubicBezTo>
                    <a:pt x="889" y="27"/>
                    <a:pt x="815" y="3"/>
                    <a:pt x="741" y="3"/>
                  </a:cubicBezTo>
                  <a:lnTo>
                    <a:pt x="667" y="3"/>
                  </a:lnTo>
                  <a:cubicBezTo>
                    <a:pt x="593" y="3"/>
                    <a:pt x="568" y="27"/>
                    <a:pt x="519" y="77"/>
                  </a:cubicBezTo>
                  <a:cubicBezTo>
                    <a:pt x="518" y="78"/>
                    <a:pt x="517" y="79"/>
                    <a:pt x="516" y="79"/>
                  </a:cubicBezTo>
                  <a:lnTo>
                    <a:pt x="516" y="79"/>
                  </a:lnTo>
                  <a:cubicBezTo>
                    <a:pt x="464" y="29"/>
                    <a:pt x="392" y="1"/>
                    <a:pt x="317"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5343550" y="4277850"/>
              <a:ext cx="28025" cy="36400"/>
            </a:xfrm>
            <a:custGeom>
              <a:avLst/>
              <a:gdLst/>
              <a:ahLst/>
              <a:cxnLst/>
              <a:rect l="l" t="t" r="r" b="b"/>
              <a:pathLst>
                <a:path w="1121" h="1456" extrusionOk="0">
                  <a:moveTo>
                    <a:pt x="342" y="0"/>
                  </a:moveTo>
                  <a:cubicBezTo>
                    <a:pt x="208" y="0"/>
                    <a:pt x="100" y="92"/>
                    <a:pt x="59" y="235"/>
                  </a:cubicBezTo>
                  <a:cubicBezTo>
                    <a:pt x="0" y="457"/>
                    <a:pt x="21" y="678"/>
                    <a:pt x="99" y="879"/>
                  </a:cubicBezTo>
                  <a:lnTo>
                    <a:pt x="99" y="879"/>
                  </a:lnTo>
                  <a:cubicBezTo>
                    <a:pt x="85" y="992"/>
                    <a:pt x="96" y="1110"/>
                    <a:pt x="133" y="1223"/>
                  </a:cubicBezTo>
                  <a:cubicBezTo>
                    <a:pt x="158" y="1297"/>
                    <a:pt x="207" y="1371"/>
                    <a:pt x="257" y="1420"/>
                  </a:cubicBezTo>
                  <a:cubicBezTo>
                    <a:pt x="305" y="1444"/>
                    <a:pt x="355" y="1455"/>
                    <a:pt x="402" y="1455"/>
                  </a:cubicBezTo>
                  <a:cubicBezTo>
                    <a:pt x="517" y="1455"/>
                    <a:pt x="621" y="1393"/>
                    <a:pt x="681" y="1301"/>
                  </a:cubicBezTo>
                  <a:lnTo>
                    <a:pt x="681" y="1301"/>
                  </a:lnTo>
                  <a:cubicBezTo>
                    <a:pt x="873" y="1222"/>
                    <a:pt x="1003" y="1083"/>
                    <a:pt x="1071" y="902"/>
                  </a:cubicBezTo>
                  <a:cubicBezTo>
                    <a:pt x="1121" y="704"/>
                    <a:pt x="1096" y="507"/>
                    <a:pt x="997" y="334"/>
                  </a:cubicBezTo>
                  <a:cubicBezTo>
                    <a:pt x="948" y="235"/>
                    <a:pt x="849" y="186"/>
                    <a:pt x="726" y="186"/>
                  </a:cubicBezTo>
                  <a:cubicBezTo>
                    <a:pt x="691" y="186"/>
                    <a:pt x="656" y="186"/>
                    <a:pt x="621" y="194"/>
                  </a:cubicBezTo>
                  <a:lnTo>
                    <a:pt x="621" y="194"/>
                  </a:lnTo>
                  <a:cubicBezTo>
                    <a:pt x="616" y="183"/>
                    <a:pt x="610" y="172"/>
                    <a:pt x="602" y="161"/>
                  </a:cubicBezTo>
                  <a:cubicBezTo>
                    <a:pt x="578" y="87"/>
                    <a:pt x="504" y="38"/>
                    <a:pt x="429" y="13"/>
                  </a:cubicBezTo>
                  <a:cubicBezTo>
                    <a:pt x="399" y="4"/>
                    <a:pt x="370" y="0"/>
                    <a:pt x="34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5338650" y="4382475"/>
              <a:ext cx="26125" cy="35050"/>
            </a:xfrm>
            <a:custGeom>
              <a:avLst/>
              <a:gdLst/>
              <a:ahLst/>
              <a:cxnLst/>
              <a:rect l="l" t="t" r="r" b="b"/>
              <a:pathLst>
                <a:path w="1045" h="1402" extrusionOk="0">
                  <a:moveTo>
                    <a:pt x="502" y="0"/>
                  </a:moveTo>
                  <a:cubicBezTo>
                    <a:pt x="428" y="25"/>
                    <a:pt x="354" y="50"/>
                    <a:pt x="305" y="99"/>
                  </a:cubicBezTo>
                  <a:cubicBezTo>
                    <a:pt x="82" y="277"/>
                    <a:pt x="0" y="555"/>
                    <a:pt x="58" y="824"/>
                  </a:cubicBezTo>
                  <a:lnTo>
                    <a:pt x="58" y="824"/>
                  </a:lnTo>
                  <a:cubicBezTo>
                    <a:pt x="58" y="829"/>
                    <a:pt x="58" y="835"/>
                    <a:pt x="58" y="840"/>
                  </a:cubicBezTo>
                  <a:cubicBezTo>
                    <a:pt x="58" y="1037"/>
                    <a:pt x="181" y="1260"/>
                    <a:pt x="379" y="1358"/>
                  </a:cubicBezTo>
                  <a:cubicBezTo>
                    <a:pt x="427" y="1387"/>
                    <a:pt x="480" y="1401"/>
                    <a:pt x="532" y="1401"/>
                  </a:cubicBezTo>
                  <a:cubicBezTo>
                    <a:pt x="611" y="1401"/>
                    <a:pt x="689" y="1369"/>
                    <a:pt x="749" y="1309"/>
                  </a:cubicBezTo>
                  <a:cubicBezTo>
                    <a:pt x="808" y="1236"/>
                    <a:pt x="855" y="1154"/>
                    <a:pt x="891" y="1067"/>
                  </a:cubicBezTo>
                  <a:lnTo>
                    <a:pt x="891" y="1067"/>
                  </a:lnTo>
                  <a:cubicBezTo>
                    <a:pt x="955" y="1014"/>
                    <a:pt x="1002" y="939"/>
                    <a:pt x="1020" y="865"/>
                  </a:cubicBezTo>
                  <a:cubicBezTo>
                    <a:pt x="1044" y="722"/>
                    <a:pt x="1022" y="557"/>
                    <a:pt x="933" y="457"/>
                  </a:cubicBezTo>
                  <a:lnTo>
                    <a:pt x="933" y="457"/>
                  </a:lnTo>
                  <a:cubicBezTo>
                    <a:pt x="930" y="444"/>
                    <a:pt x="926" y="432"/>
                    <a:pt x="922" y="420"/>
                  </a:cubicBezTo>
                  <a:cubicBezTo>
                    <a:pt x="872" y="297"/>
                    <a:pt x="798" y="198"/>
                    <a:pt x="724" y="99"/>
                  </a:cubicBezTo>
                  <a:cubicBezTo>
                    <a:pt x="675" y="50"/>
                    <a:pt x="601" y="0"/>
                    <a:pt x="502"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5292925" y="4350925"/>
              <a:ext cx="29675" cy="43100"/>
            </a:xfrm>
            <a:custGeom>
              <a:avLst/>
              <a:gdLst/>
              <a:ahLst/>
              <a:cxnLst/>
              <a:rect l="l" t="t" r="r" b="b"/>
              <a:pathLst>
                <a:path w="1187" h="1724" extrusionOk="0">
                  <a:moveTo>
                    <a:pt x="810" y="0"/>
                  </a:moveTo>
                  <a:cubicBezTo>
                    <a:pt x="738" y="0"/>
                    <a:pt x="664" y="25"/>
                    <a:pt x="603" y="77"/>
                  </a:cubicBezTo>
                  <a:cubicBezTo>
                    <a:pt x="567" y="113"/>
                    <a:pt x="534" y="150"/>
                    <a:pt x="504" y="189"/>
                  </a:cubicBezTo>
                  <a:lnTo>
                    <a:pt x="504" y="189"/>
                  </a:lnTo>
                  <a:cubicBezTo>
                    <a:pt x="496" y="184"/>
                    <a:pt x="488" y="180"/>
                    <a:pt x="479" y="176"/>
                  </a:cubicBezTo>
                  <a:cubicBezTo>
                    <a:pt x="427" y="159"/>
                    <a:pt x="375" y="141"/>
                    <a:pt x="322" y="141"/>
                  </a:cubicBezTo>
                  <a:cubicBezTo>
                    <a:pt x="301" y="141"/>
                    <a:pt x="279" y="144"/>
                    <a:pt x="257" y="151"/>
                  </a:cubicBezTo>
                  <a:cubicBezTo>
                    <a:pt x="183" y="176"/>
                    <a:pt x="109" y="225"/>
                    <a:pt x="60" y="300"/>
                  </a:cubicBezTo>
                  <a:cubicBezTo>
                    <a:pt x="0" y="419"/>
                    <a:pt x="20" y="554"/>
                    <a:pt x="108" y="654"/>
                  </a:cubicBezTo>
                  <a:lnTo>
                    <a:pt x="108" y="654"/>
                  </a:lnTo>
                  <a:cubicBezTo>
                    <a:pt x="99" y="682"/>
                    <a:pt x="91" y="712"/>
                    <a:pt x="84" y="744"/>
                  </a:cubicBezTo>
                  <a:cubicBezTo>
                    <a:pt x="35" y="1016"/>
                    <a:pt x="35" y="1287"/>
                    <a:pt x="84" y="1534"/>
                  </a:cubicBezTo>
                  <a:cubicBezTo>
                    <a:pt x="103" y="1668"/>
                    <a:pt x="219" y="1724"/>
                    <a:pt x="344" y="1724"/>
                  </a:cubicBezTo>
                  <a:cubicBezTo>
                    <a:pt x="506" y="1724"/>
                    <a:pt x="685" y="1630"/>
                    <a:pt x="697" y="1490"/>
                  </a:cubicBezTo>
                  <a:lnTo>
                    <a:pt x="697" y="1490"/>
                  </a:lnTo>
                  <a:cubicBezTo>
                    <a:pt x="743" y="1475"/>
                    <a:pt x="787" y="1449"/>
                    <a:pt x="825" y="1411"/>
                  </a:cubicBezTo>
                  <a:cubicBezTo>
                    <a:pt x="1023" y="1262"/>
                    <a:pt x="1146" y="1016"/>
                    <a:pt x="1146" y="744"/>
                  </a:cubicBezTo>
                  <a:cubicBezTo>
                    <a:pt x="1146" y="741"/>
                    <a:pt x="1146" y="738"/>
                    <a:pt x="1146" y="735"/>
                  </a:cubicBezTo>
                  <a:lnTo>
                    <a:pt x="1146" y="735"/>
                  </a:lnTo>
                  <a:cubicBezTo>
                    <a:pt x="1186" y="565"/>
                    <a:pt x="1180" y="386"/>
                    <a:pt x="1121" y="225"/>
                  </a:cubicBezTo>
                  <a:cubicBezTo>
                    <a:pt x="1073" y="82"/>
                    <a:pt x="943" y="0"/>
                    <a:pt x="810"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5257975" y="4447275"/>
              <a:ext cx="43250" cy="46700"/>
            </a:xfrm>
            <a:custGeom>
              <a:avLst/>
              <a:gdLst/>
              <a:ahLst/>
              <a:cxnLst/>
              <a:rect l="l" t="t" r="r" b="b"/>
              <a:pathLst>
                <a:path w="1730" h="1868" extrusionOk="0">
                  <a:moveTo>
                    <a:pt x="421" y="1"/>
                  </a:moveTo>
                  <a:cubicBezTo>
                    <a:pt x="322" y="25"/>
                    <a:pt x="248" y="75"/>
                    <a:pt x="198" y="149"/>
                  </a:cubicBezTo>
                  <a:cubicBezTo>
                    <a:pt x="50" y="420"/>
                    <a:pt x="1" y="766"/>
                    <a:pt x="75" y="1062"/>
                  </a:cubicBezTo>
                  <a:cubicBezTo>
                    <a:pt x="132" y="1291"/>
                    <a:pt x="293" y="1491"/>
                    <a:pt x="500" y="1604"/>
                  </a:cubicBezTo>
                  <a:lnTo>
                    <a:pt x="500" y="1604"/>
                  </a:lnTo>
                  <a:cubicBezTo>
                    <a:pt x="506" y="1613"/>
                    <a:pt x="513" y="1621"/>
                    <a:pt x="519" y="1630"/>
                  </a:cubicBezTo>
                  <a:cubicBezTo>
                    <a:pt x="594" y="1729"/>
                    <a:pt x="717" y="1803"/>
                    <a:pt x="840" y="1852"/>
                  </a:cubicBezTo>
                  <a:cubicBezTo>
                    <a:pt x="881" y="1862"/>
                    <a:pt x="921" y="1867"/>
                    <a:pt x="961" y="1867"/>
                  </a:cubicBezTo>
                  <a:cubicBezTo>
                    <a:pt x="1114" y="1867"/>
                    <a:pt x="1256" y="1792"/>
                    <a:pt x="1334" y="1655"/>
                  </a:cubicBezTo>
                  <a:cubicBezTo>
                    <a:pt x="1344" y="1624"/>
                    <a:pt x="1353" y="1594"/>
                    <a:pt x="1361" y="1564"/>
                  </a:cubicBezTo>
                  <a:lnTo>
                    <a:pt x="1361" y="1564"/>
                  </a:lnTo>
                  <a:cubicBezTo>
                    <a:pt x="1395" y="1539"/>
                    <a:pt x="1428" y="1512"/>
                    <a:pt x="1458" y="1482"/>
                  </a:cubicBezTo>
                  <a:cubicBezTo>
                    <a:pt x="1680" y="1260"/>
                    <a:pt x="1729" y="890"/>
                    <a:pt x="1556" y="618"/>
                  </a:cubicBezTo>
                  <a:cubicBezTo>
                    <a:pt x="1384" y="322"/>
                    <a:pt x="1087" y="99"/>
                    <a:pt x="766" y="25"/>
                  </a:cubicBezTo>
                  <a:cubicBezTo>
                    <a:pt x="736" y="17"/>
                    <a:pt x="706" y="13"/>
                    <a:pt x="677" y="13"/>
                  </a:cubicBezTo>
                  <a:cubicBezTo>
                    <a:pt x="644" y="13"/>
                    <a:pt x="611" y="18"/>
                    <a:pt x="581" y="28"/>
                  </a:cubicBezTo>
                  <a:lnTo>
                    <a:pt x="581" y="28"/>
                  </a:lnTo>
                  <a:cubicBezTo>
                    <a:pt x="531" y="8"/>
                    <a:pt x="476" y="1"/>
                    <a:pt x="421"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5315225" y="4494025"/>
              <a:ext cx="32900" cy="49200"/>
            </a:xfrm>
            <a:custGeom>
              <a:avLst/>
              <a:gdLst/>
              <a:ahLst/>
              <a:cxnLst/>
              <a:rect l="l" t="t" r="r" b="b"/>
              <a:pathLst>
                <a:path w="1316" h="1968" extrusionOk="0">
                  <a:moveTo>
                    <a:pt x="824" y="1"/>
                  </a:moveTo>
                  <a:cubicBezTo>
                    <a:pt x="717" y="1"/>
                    <a:pt x="626" y="45"/>
                    <a:pt x="565" y="133"/>
                  </a:cubicBezTo>
                  <a:lnTo>
                    <a:pt x="565" y="133"/>
                  </a:lnTo>
                  <a:cubicBezTo>
                    <a:pt x="495" y="155"/>
                    <a:pt x="430" y="190"/>
                    <a:pt x="373" y="234"/>
                  </a:cubicBezTo>
                  <a:lnTo>
                    <a:pt x="373" y="234"/>
                  </a:lnTo>
                  <a:cubicBezTo>
                    <a:pt x="186" y="279"/>
                    <a:pt x="1" y="470"/>
                    <a:pt x="121" y="637"/>
                  </a:cubicBezTo>
                  <a:lnTo>
                    <a:pt x="121" y="637"/>
                  </a:lnTo>
                  <a:cubicBezTo>
                    <a:pt x="61" y="896"/>
                    <a:pt x="111" y="1153"/>
                    <a:pt x="229" y="1365"/>
                  </a:cubicBezTo>
                  <a:cubicBezTo>
                    <a:pt x="353" y="1612"/>
                    <a:pt x="575" y="1809"/>
                    <a:pt x="822" y="1933"/>
                  </a:cubicBezTo>
                  <a:cubicBezTo>
                    <a:pt x="869" y="1957"/>
                    <a:pt x="922" y="1968"/>
                    <a:pt x="974" y="1968"/>
                  </a:cubicBezTo>
                  <a:cubicBezTo>
                    <a:pt x="1084" y="1968"/>
                    <a:pt x="1191" y="1918"/>
                    <a:pt x="1242" y="1834"/>
                  </a:cubicBezTo>
                  <a:cubicBezTo>
                    <a:pt x="1316" y="1686"/>
                    <a:pt x="1266" y="1488"/>
                    <a:pt x="1118" y="1414"/>
                  </a:cubicBezTo>
                  <a:lnTo>
                    <a:pt x="1118" y="1125"/>
                  </a:lnTo>
                  <a:lnTo>
                    <a:pt x="1118" y="1125"/>
                  </a:lnTo>
                  <a:cubicBezTo>
                    <a:pt x="1200" y="980"/>
                    <a:pt x="1242" y="815"/>
                    <a:pt x="1242" y="649"/>
                  </a:cubicBezTo>
                  <a:cubicBezTo>
                    <a:pt x="1242" y="520"/>
                    <a:pt x="1195" y="400"/>
                    <a:pt x="1117" y="306"/>
                  </a:cubicBezTo>
                  <a:lnTo>
                    <a:pt x="1117" y="306"/>
                  </a:lnTo>
                  <a:cubicBezTo>
                    <a:pt x="1108" y="168"/>
                    <a:pt x="1013" y="54"/>
                    <a:pt x="896" y="7"/>
                  </a:cubicBezTo>
                  <a:cubicBezTo>
                    <a:pt x="871" y="3"/>
                    <a:pt x="847" y="1"/>
                    <a:pt x="82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5337725" y="4585550"/>
              <a:ext cx="38175" cy="46150"/>
            </a:xfrm>
            <a:custGeom>
              <a:avLst/>
              <a:gdLst/>
              <a:ahLst/>
              <a:cxnLst/>
              <a:rect l="l" t="t" r="r" b="b"/>
              <a:pathLst>
                <a:path w="1527" h="1846" extrusionOk="0">
                  <a:moveTo>
                    <a:pt x="311" y="0"/>
                  </a:moveTo>
                  <a:cubicBezTo>
                    <a:pt x="240" y="0"/>
                    <a:pt x="169" y="33"/>
                    <a:pt x="119" y="99"/>
                  </a:cubicBezTo>
                  <a:cubicBezTo>
                    <a:pt x="29" y="167"/>
                    <a:pt x="0" y="277"/>
                    <a:pt x="16" y="371"/>
                  </a:cubicBezTo>
                  <a:lnTo>
                    <a:pt x="16" y="371"/>
                  </a:lnTo>
                  <a:cubicBezTo>
                    <a:pt x="6" y="417"/>
                    <a:pt x="6" y="467"/>
                    <a:pt x="21" y="519"/>
                  </a:cubicBezTo>
                  <a:cubicBezTo>
                    <a:pt x="35" y="586"/>
                    <a:pt x="55" y="651"/>
                    <a:pt x="80" y="714"/>
                  </a:cubicBezTo>
                  <a:lnTo>
                    <a:pt x="80" y="714"/>
                  </a:lnTo>
                  <a:cubicBezTo>
                    <a:pt x="73" y="739"/>
                    <a:pt x="70" y="764"/>
                    <a:pt x="70" y="790"/>
                  </a:cubicBezTo>
                  <a:cubicBezTo>
                    <a:pt x="95" y="864"/>
                    <a:pt x="119" y="938"/>
                    <a:pt x="169" y="988"/>
                  </a:cubicBezTo>
                  <a:lnTo>
                    <a:pt x="226" y="988"/>
                  </a:lnTo>
                  <a:cubicBezTo>
                    <a:pt x="260" y="1037"/>
                    <a:pt x="298" y="1086"/>
                    <a:pt x="342" y="1136"/>
                  </a:cubicBezTo>
                  <a:cubicBezTo>
                    <a:pt x="383" y="1194"/>
                    <a:pt x="433" y="1246"/>
                    <a:pt x="489" y="1293"/>
                  </a:cubicBezTo>
                  <a:lnTo>
                    <a:pt x="489" y="1293"/>
                  </a:lnTo>
                  <a:lnTo>
                    <a:pt x="678" y="1528"/>
                  </a:lnTo>
                  <a:lnTo>
                    <a:pt x="678" y="1528"/>
                  </a:lnTo>
                  <a:cubicBezTo>
                    <a:pt x="691" y="1570"/>
                    <a:pt x="701" y="1612"/>
                    <a:pt x="712" y="1654"/>
                  </a:cubicBezTo>
                  <a:lnTo>
                    <a:pt x="759" y="1627"/>
                  </a:lnTo>
                  <a:lnTo>
                    <a:pt x="759" y="1627"/>
                  </a:lnTo>
                  <a:lnTo>
                    <a:pt x="860" y="1753"/>
                  </a:lnTo>
                  <a:cubicBezTo>
                    <a:pt x="920" y="1813"/>
                    <a:pt x="998" y="1845"/>
                    <a:pt x="1077" y="1845"/>
                  </a:cubicBezTo>
                  <a:cubicBezTo>
                    <a:pt x="1129" y="1845"/>
                    <a:pt x="1182" y="1832"/>
                    <a:pt x="1230" y="1802"/>
                  </a:cubicBezTo>
                  <a:cubicBezTo>
                    <a:pt x="1329" y="1728"/>
                    <a:pt x="1403" y="1605"/>
                    <a:pt x="1354" y="1457"/>
                  </a:cubicBezTo>
                  <a:cubicBezTo>
                    <a:pt x="1352" y="1450"/>
                    <a:pt x="1351" y="1442"/>
                    <a:pt x="1350" y="1435"/>
                  </a:cubicBezTo>
                  <a:lnTo>
                    <a:pt x="1350" y="1435"/>
                  </a:lnTo>
                  <a:cubicBezTo>
                    <a:pt x="1351" y="1434"/>
                    <a:pt x="1352" y="1433"/>
                    <a:pt x="1354" y="1432"/>
                  </a:cubicBezTo>
                  <a:cubicBezTo>
                    <a:pt x="1477" y="1309"/>
                    <a:pt x="1527" y="1111"/>
                    <a:pt x="1477" y="963"/>
                  </a:cubicBezTo>
                  <a:cubicBezTo>
                    <a:pt x="1453" y="839"/>
                    <a:pt x="1403" y="741"/>
                    <a:pt x="1329" y="642"/>
                  </a:cubicBezTo>
                  <a:cubicBezTo>
                    <a:pt x="1255" y="543"/>
                    <a:pt x="1181" y="469"/>
                    <a:pt x="1107" y="395"/>
                  </a:cubicBezTo>
                  <a:cubicBezTo>
                    <a:pt x="909" y="198"/>
                    <a:pt x="662" y="74"/>
                    <a:pt x="416" y="25"/>
                  </a:cubicBezTo>
                  <a:cubicBezTo>
                    <a:pt x="383" y="8"/>
                    <a:pt x="347" y="0"/>
                    <a:pt x="31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5393150" y="4677650"/>
              <a:ext cx="35000" cy="46100"/>
            </a:xfrm>
            <a:custGeom>
              <a:avLst/>
              <a:gdLst/>
              <a:ahLst/>
              <a:cxnLst/>
              <a:rect l="l" t="t" r="r" b="b"/>
              <a:pathLst>
                <a:path w="1400" h="1844" extrusionOk="0">
                  <a:moveTo>
                    <a:pt x="1151" y="1225"/>
                  </a:moveTo>
                  <a:lnTo>
                    <a:pt x="1151" y="1225"/>
                  </a:lnTo>
                  <a:cubicBezTo>
                    <a:pt x="1153" y="1225"/>
                    <a:pt x="1161" y="1240"/>
                    <a:pt x="1161" y="1254"/>
                  </a:cubicBezTo>
                  <a:cubicBezTo>
                    <a:pt x="1151" y="1233"/>
                    <a:pt x="1149" y="1225"/>
                    <a:pt x="1151" y="1225"/>
                  </a:cubicBezTo>
                  <a:close/>
                  <a:moveTo>
                    <a:pt x="612" y="1"/>
                  </a:moveTo>
                  <a:cubicBezTo>
                    <a:pt x="522" y="1"/>
                    <a:pt x="431" y="23"/>
                    <a:pt x="347" y="69"/>
                  </a:cubicBezTo>
                  <a:cubicBezTo>
                    <a:pt x="100" y="217"/>
                    <a:pt x="1" y="513"/>
                    <a:pt x="75" y="785"/>
                  </a:cubicBezTo>
                  <a:cubicBezTo>
                    <a:pt x="148" y="986"/>
                    <a:pt x="288" y="1132"/>
                    <a:pt x="467" y="1225"/>
                  </a:cubicBezTo>
                  <a:lnTo>
                    <a:pt x="467" y="1225"/>
                  </a:lnTo>
                  <a:cubicBezTo>
                    <a:pt x="548" y="1421"/>
                    <a:pt x="667" y="1599"/>
                    <a:pt x="816" y="1748"/>
                  </a:cubicBezTo>
                  <a:cubicBezTo>
                    <a:pt x="881" y="1813"/>
                    <a:pt x="961" y="1843"/>
                    <a:pt x="1037" y="1843"/>
                  </a:cubicBezTo>
                  <a:cubicBezTo>
                    <a:pt x="1162" y="1843"/>
                    <a:pt x="1279" y="1762"/>
                    <a:pt x="1309" y="1624"/>
                  </a:cubicBezTo>
                  <a:cubicBezTo>
                    <a:pt x="1399" y="1295"/>
                    <a:pt x="1353" y="966"/>
                    <a:pt x="1203" y="691"/>
                  </a:cubicBezTo>
                  <a:lnTo>
                    <a:pt x="1203" y="691"/>
                  </a:lnTo>
                  <a:cubicBezTo>
                    <a:pt x="1198" y="564"/>
                    <a:pt x="1167" y="437"/>
                    <a:pt x="1112" y="316"/>
                  </a:cubicBezTo>
                  <a:cubicBezTo>
                    <a:pt x="1010" y="111"/>
                    <a:pt x="813" y="1"/>
                    <a:pt x="612"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5433900" y="4752800"/>
              <a:ext cx="32125" cy="32750"/>
            </a:xfrm>
            <a:custGeom>
              <a:avLst/>
              <a:gdLst/>
              <a:ahLst/>
              <a:cxnLst/>
              <a:rect l="l" t="t" r="r" b="b"/>
              <a:pathLst>
                <a:path w="1285" h="1310" extrusionOk="0">
                  <a:moveTo>
                    <a:pt x="420" y="1"/>
                  </a:moveTo>
                  <a:cubicBezTo>
                    <a:pt x="346" y="1"/>
                    <a:pt x="272" y="25"/>
                    <a:pt x="223" y="99"/>
                  </a:cubicBezTo>
                  <a:cubicBezTo>
                    <a:pt x="148" y="149"/>
                    <a:pt x="124" y="223"/>
                    <a:pt x="124" y="297"/>
                  </a:cubicBezTo>
                  <a:cubicBezTo>
                    <a:pt x="124" y="330"/>
                    <a:pt x="126" y="360"/>
                    <a:pt x="133" y="387"/>
                  </a:cubicBezTo>
                  <a:lnTo>
                    <a:pt x="133" y="387"/>
                  </a:lnTo>
                  <a:cubicBezTo>
                    <a:pt x="113" y="407"/>
                    <a:pt x="94" y="431"/>
                    <a:pt x="74" y="470"/>
                  </a:cubicBezTo>
                  <a:cubicBezTo>
                    <a:pt x="25" y="544"/>
                    <a:pt x="0" y="618"/>
                    <a:pt x="0" y="692"/>
                  </a:cubicBezTo>
                  <a:cubicBezTo>
                    <a:pt x="0" y="840"/>
                    <a:pt x="74" y="988"/>
                    <a:pt x="173" y="1087"/>
                  </a:cubicBezTo>
                  <a:cubicBezTo>
                    <a:pt x="259" y="1173"/>
                    <a:pt x="363" y="1240"/>
                    <a:pt x="486" y="1240"/>
                  </a:cubicBezTo>
                  <a:cubicBezTo>
                    <a:pt x="505" y="1240"/>
                    <a:pt x="524" y="1238"/>
                    <a:pt x="543" y="1235"/>
                  </a:cubicBezTo>
                  <a:cubicBezTo>
                    <a:pt x="610" y="1235"/>
                    <a:pt x="673" y="1224"/>
                    <a:pt x="731" y="1202"/>
                  </a:cubicBezTo>
                  <a:lnTo>
                    <a:pt x="731" y="1202"/>
                  </a:lnTo>
                  <a:lnTo>
                    <a:pt x="741" y="1210"/>
                  </a:lnTo>
                  <a:cubicBezTo>
                    <a:pt x="766" y="1260"/>
                    <a:pt x="840" y="1285"/>
                    <a:pt x="914" y="1309"/>
                  </a:cubicBezTo>
                  <a:cubicBezTo>
                    <a:pt x="963" y="1309"/>
                    <a:pt x="1037" y="1285"/>
                    <a:pt x="1087" y="1260"/>
                  </a:cubicBezTo>
                  <a:cubicBezTo>
                    <a:pt x="1210" y="1186"/>
                    <a:pt x="1284" y="1062"/>
                    <a:pt x="1235" y="914"/>
                  </a:cubicBezTo>
                  <a:cubicBezTo>
                    <a:pt x="1217" y="824"/>
                    <a:pt x="1172" y="733"/>
                    <a:pt x="1110" y="652"/>
                  </a:cubicBezTo>
                  <a:lnTo>
                    <a:pt x="1110" y="652"/>
                  </a:lnTo>
                  <a:cubicBezTo>
                    <a:pt x="1111" y="641"/>
                    <a:pt x="1111" y="629"/>
                    <a:pt x="1111" y="618"/>
                  </a:cubicBezTo>
                  <a:cubicBezTo>
                    <a:pt x="1087" y="470"/>
                    <a:pt x="1013" y="297"/>
                    <a:pt x="889" y="174"/>
                  </a:cubicBezTo>
                  <a:cubicBezTo>
                    <a:pt x="840" y="124"/>
                    <a:pt x="766" y="99"/>
                    <a:pt x="667" y="50"/>
                  </a:cubicBezTo>
                  <a:cubicBezTo>
                    <a:pt x="593" y="25"/>
                    <a:pt x="519" y="1"/>
                    <a:pt x="42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5323425" y="4442700"/>
              <a:ext cx="56800" cy="41925"/>
            </a:xfrm>
            <a:custGeom>
              <a:avLst/>
              <a:gdLst/>
              <a:ahLst/>
              <a:cxnLst/>
              <a:rect l="l" t="t" r="r" b="b"/>
              <a:pathLst>
                <a:path w="2272" h="1677" extrusionOk="0">
                  <a:moveTo>
                    <a:pt x="364" y="1"/>
                  </a:moveTo>
                  <a:cubicBezTo>
                    <a:pt x="267" y="1"/>
                    <a:pt x="166" y="50"/>
                    <a:pt x="99" y="134"/>
                  </a:cubicBezTo>
                  <a:cubicBezTo>
                    <a:pt x="0" y="233"/>
                    <a:pt x="25" y="406"/>
                    <a:pt x="123" y="529"/>
                  </a:cubicBezTo>
                  <a:cubicBezTo>
                    <a:pt x="150" y="552"/>
                    <a:pt x="176" y="574"/>
                    <a:pt x="203" y="596"/>
                  </a:cubicBezTo>
                  <a:lnTo>
                    <a:pt x="203" y="596"/>
                  </a:lnTo>
                  <a:lnTo>
                    <a:pt x="198" y="603"/>
                  </a:lnTo>
                  <a:lnTo>
                    <a:pt x="232" y="619"/>
                  </a:lnTo>
                  <a:lnTo>
                    <a:pt x="232" y="619"/>
                  </a:lnTo>
                  <a:cubicBezTo>
                    <a:pt x="282" y="658"/>
                    <a:pt x="333" y="696"/>
                    <a:pt x="385" y="733"/>
                  </a:cubicBezTo>
                  <a:lnTo>
                    <a:pt x="385" y="733"/>
                  </a:lnTo>
                  <a:cubicBezTo>
                    <a:pt x="484" y="897"/>
                    <a:pt x="623" y="1040"/>
                    <a:pt x="790" y="1147"/>
                  </a:cubicBezTo>
                  <a:cubicBezTo>
                    <a:pt x="812" y="1160"/>
                    <a:pt x="834" y="1174"/>
                    <a:pt x="856" y="1186"/>
                  </a:cubicBezTo>
                  <a:lnTo>
                    <a:pt x="856" y="1186"/>
                  </a:lnTo>
                  <a:cubicBezTo>
                    <a:pt x="979" y="1286"/>
                    <a:pt x="1125" y="1335"/>
                    <a:pt x="1286" y="1343"/>
                  </a:cubicBezTo>
                  <a:lnTo>
                    <a:pt x="1286" y="1343"/>
                  </a:lnTo>
                  <a:cubicBezTo>
                    <a:pt x="1293" y="1352"/>
                    <a:pt x="1301" y="1360"/>
                    <a:pt x="1309" y="1369"/>
                  </a:cubicBezTo>
                  <a:cubicBezTo>
                    <a:pt x="1383" y="1468"/>
                    <a:pt x="1481" y="1542"/>
                    <a:pt x="1580" y="1616"/>
                  </a:cubicBezTo>
                  <a:cubicBezTo>
                    <a:pt x="1652" y="1657"/>
                    <a:pt x="1733" y="1677"/>
                    <a:pt x="1812" y="1677"/>
                  </a:cubicBezTo>
                  <a:cubicBezTo>
                    <a:pt x="1921" y="1677"/>
                    <a:pt x="2027" y="1638"/>
                    <a:pt x="2099" y="1566"/>
                  </a:cubicBezTo>
                  <a:cubicBezTo>
                    <a:pt x="2197" y="1443"/>
                    <a:pt x="2271" y="1319"/>
                    <a:pt x="2247" y="1171"/>
                  </a:cubicBezTo>
                  <a:cubicBezTo>
                    <a:pt x="2247" y="1023"/>
                    <a:pt x="2173" y="875"/>
                    <a:pt x="2025" y="776"/>
                  </a:cubicBezTo>
                  <a:cubicBezTo>
                    <a:pt x="1940" y="713"/>
                    <a:pt x="1855" y="667"/>
                    <a:pt x="1754" y="624"/>
                  </a:cubicBezTo>
                  <a:lnTo>
                    <a:pt x="1754" y="624"/>
                  </a:lnTo>
                  <a:cubicBezTo>
                    <a:pt x="1670" y="447"/>
                    <a:pt x="1527" y="296"/>
                    <a:pt x="1333" y="208"/>
                  </a:cubicBezTo>
                  <a:cubicBezTo>
                    <a:pt x="1139" y="79"/>
                    <a:pt x="908" y="6"/>
                    <a:pt x="671" y="6"/>
                  </a:cubicBezTo>
                  <a:cubicBezTo>
                    <a:pt x="637" y="6"/>
                    <a:pt x="602" y="8"/>
                    <a:pt x="568" y="11"/>
                  </a:cubicBezTo>
                  <a:cubicBezTo>
                    <a:pt x="555" y="9"/>
                    <a:pt x="543" y="9"/>
                    <a:pt x="531" y="9"/>
                  </a:cubicBezTo>
                  <a:cubicBezTo>
                    <a:pt x="505" y="9"/>
                    <a:pt x="480" y="12"/>
                    <a:pt x="457" y="18"/>
                  </a:cubicBezTo>
                  <a:lnTo>
                    <a:pt x="457" y="18"/>
                  </a:lnTo>
                  <a:cubicBezTo>
                    <a:pt x="427" y="6"/>
                    <a:pt x="396" y="1"/>
                    <a:pt x="364"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5274725" y="4536725"/>
              <a:ext cx="33275" cy="40050"/>
            </a:xfrm>
            <a:custGeom>
              <a:avLst/>
              <a:gdLst/>
              <a:ahLst/>
              <a:cxnLst/>
              <a:rect l="l" t="t" r="r" b="b"/>
              <a:pathLst>
                <a:path w="1331" h="1602" extrusionOk="0">
                  <a:moveTo>
                    <a:pt x="999" y="1019"/>
                  </a:moveTo>
                  <a:lnTo>
                    <a:pt x="1059" y="1040"/>
                  </a:lnTo>
                  <a:cubicBezTo>
                    <a:pt x="1035" y="1040"/>
                    <a:pt x="1011" y="1034"/>
                    <a:pt x="987" y="1025"/>
                  </a:cubicBezTo>
                  <a:lnTo>
                    <a:pt x="987" y="1025"/>
                  </a:lnTo>
                  <a:lnTo>
                    <a:pt x="999" y="1019"/>
                  </a:lnTo>
                  <a:close/>
                  <a:moveTo>
                    <a:pt x="310" y="1"/>
                  </a:moveTo>
                  <a:cubicBezTo>
                    <a:pt x="129" y="1"/>
                    <a:pt x="0" y="187"/>
                    <a:pt x="47" y="373"/>
                  </a:cubicBezTo>
                  <a:cubicBezTo>
                    <a:pt x="63" y="467"/>
                    <a:pt x="88" y="552"/>
                    <a:pt x="118" y="632"/>
                  </a:cubicBezTo>
                  <a:lnTo>
                    <a:pt x="118" y="632"/>
                  </a:lnTo>
                  <a:cubicBezTo>
                    <a:pt x="105" y="681"/>
                    <a:pt x="105" y="736"/>
                    <a:pt x="121" y="793"/>
                  </a:cubicBezTo>
                  <a:lnTo>
                    <a:pt x="146" y="768"/>
                  </a:lnTo>
                  <a:cubicBezTo>
                    <a:pt x="220" y="1163"/>
                    <a:pt x="491" y="1459"/>
                    <a:pt x="862" y="1583"/>
                  </a:cubicBezTo>
                  <a:cubicBezTo>
                    <a:pt x="900" y="1595"/>
                    <a:pt x="937" y="1602"/>
                    <a:pt x="971" y="1602"/>
                  </a:cubicBezTo>
                  <a:cubicBezTo>
                    <a:pt x="1070" y="1602"/>
                    <a:pt x="1152" y="1551"/>
                    <a:pt x="1207" y="1459"/>
                  </a:cubicBezTo>
                  <a:cubicBezTo>
                    <a:pt x="1281" y="1311"/>
                    <a:pt x="1331" y="1138"/>
                    <a:pt x="1306" y="965"/>
                  </a:cubicBezTo>
                  <a:cubicBezTo>
                    <a:pt x="1306" y="793"/>
                    <a:pt x="1257" y="645"/>
                    <a:pt x="1158" y="496"/>
                  </a:cubicBezTo>
                  <a:cubicBezTo>
                    <a:pt x="985" y="200"/>
                    <a:pt x="689" y="3"/>
                    <a:pt x="343" y="3"/>
                  </a:cubicBezTo>
                  <a:cubicBezTo>
                    <a:pt x="332" y="1"/>
                    <a:pt x="321" y="1"/>
                    <a:pt x="31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4138950" y="4185125"/>
              <a:ext cx="29650" cy="46150"/>
            </a:xfrm>
            <a:custGeom>
              <a:avLst/>
              <a:gdLst/>
              <a:ahLst/>
              <a:cxnLst/>
              <a:rect l="l" t="t" r="r" b="b"/>
              <a:pathLst>
                <a:path w="1186" h="1846" extrusionOk="0">
                  <a:moveTo>
                    <a:pt x="766" y="0"/>
                  </a:moveTo>
                  <a:cubicBezTo>
                    <a:pt x="713" y="0"/>
                    <a:pt x="661" y="13"/>
                    <a:pt x="613" y="40"/>
                  </a:cubicBezTo>
                  <a:lnTo>
                    <a:pt x="613" y="40"/>
                  </a:lnTo>
                  <a:cubicBezTo>
                    <a:pt x="535" y="41"/>
                    <a:pt x="457" y="66"/>
                    <a:pt x="396" y="117"/>
                  </a:cubicBezTo>
                  <a:cubicBezTo>
                    <a:pt x="130" y="363"/>
                    <a:pt x="0" y="726"/>
                    <a:pt x="47" y="1082"/>
                  </a:cubicBezTo>
                  <a:lnTo>
                    <a:pt x="47" y="1082"/>
                  </a:lnTo>
                  <a:cubicBezTo>
                    <a:pt x="18" y="1234"/>
                    <a:pt x="11" y="1392"/>
                    <a:pt x="26" y="1549"/>
                  </a:cubicBezTo>
                  <a:cubicBezTo>
                    <a:pt x="26" y="1648"/>
                    <a:pt x="100" y="1772"/>
                    <a:pt x="198" y="1821"/>
                  </a:cubicBezTo>
                  <a:cubicBezTo>
                    <a:pt x="240" y="1837"/>
                    <a:pt x="281" y="1846"/>
                    <a:pt x="321" y="1846"/>
                  </a:cubicBezTo>
                  <a:cubicBezTo>
                    <a:pt x="401" y="1846"/>
                    <a:pt x="478" y="1813"/>
                    <a:pt x="544" y="1747"/>
                  </a:cubicBezTo>
                  <a:cubicBezTo>
                    <a:pt x="914" y="1426"/>
                    <a:pt x="1137" y="981"/>
                    <a:pt x="1186" y="488"/>
                  </a:cubicBezTo>
                  <a:cubicBezTo>
                    <a:pt x="1186" y="386"/>
                    <a:pt x="1139" y="296"/>
                    <a:pt x="1070" y="233"/>
                  </a:cubicBezTo>
                  <a:lnTo>
                    <a:pt x="1070" y="233"/>
                  </a:lnTo>
                  <a:cubicBezTo>
                    <a:pt x="1056" y="182"/>
                    <a:pt x="1029" y="133"/>
                    <a:pt x="988" y="93"/>
                  </a:cubicBezTo>
                  <a:cubicBezTo>
                    <a:pt x="927" y="31"/>
                    <a:pt x="846" y="0"/>
                    <a:pt x="76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4069450" y="4266200"/>
              <a:ext cx="36300" cy="41975"/>
            </a:xfrm>
            <a:custGeom>
              <a:avLst/>
              <a:gdLst/>
              <a:ahLst/>
              <a:cxnLst/>
              <a:rect l="l" t="t" r="r" b="b"/>
              <a:pathLst>
                <a:path w="1452" h="1679" extrusionOk="0">
                  <a:moveTo>
                    <a:pt x="1008" y="0"/>
                  </a:moveTo>
                  <a:cubicBezTo>
                    <a:pt x="982" y="0"/>
                    <a:pt x="956" y="3"/>
                    <a:pt x="929" y="10"/>
                  </a:cubicBezTo>
                  <a:cubicBezTo>
                    <a:pt x="369" y="132"/>
                    <a:pt x="1" y="710"/>
                    <a:pt x="134" y="1271"/>
                  </a:cubicBezTo>
                  <a:lnTo>
                    <a:pt x="134" y="1271"/>
                  </a:lnTo>
                  <a:cubicBezTo>
                    <a:pt x="139" y="1329"/>
                    <a:pt x="149" y="1386"/>
                    <a:pt x="164" y="1442"/>
                  </a:cubicBezTo>
                  <a:cubicBezTo>
                    <a:pt x="200" y="1586"/>
                    <a:pt x="329" y="1678"/>
                    <a:pt x="463" y="1678"/>
                  </a:cubicBezTo>
                  <a:cubicBezTo>
                    <a:pt x="512" y="1678"/>
                    <a:pt x="562" y="1666"/>
                    <a:pt x="608" y="1639"/>
                  </a:cubicBezTo>
                  <a:cubicBezTo>
                    <a:pt x="828" y="1493"/>
                    <a:pt x="1005" y="1298"/>
                    <a:pt x="1129" y="1073"/>
                  </a:cubicBezTo>
                  <a:lnTo>
                    <a:pt x="1129" y="1073"/>
                  </a:lnTo>
                  <a:cubicBezTo>
                    <a:pt x="1136" y="1065"/>
                    <a:pt x="1144" y="1056"/>
                    <a:pt x="1151" y="1047"/>
                  </a:cubicBezTo>
                  <a:cubicBezTo>
                    <a:pt x="1275" y="899"/>
                    <a:pt x="1374" y="701"/>
                    <a:pt x="1423" y="528"/>
                  </a:cubicBezTo>
                  <a:cubicBezTo>
                    <a:pt x="1452" y="399"/>
                    <a:pt x="1397" y="278"/>
                    <a:pt x="1307" y="209"/>
                  </a:cubicBezTo>
                  <a:lnTo>
                    <a:pt x="1307" y="209"/>
                  </a:lnTo>
                  <a:cubicBezTo>
                    <a:pt x="1286" y="155"/>
                    <a:pt x="1249" y="107"/>
                    <a:pt x="1201" y="59"/>
                  </a:cubicBezTo>
                  <a:cubicBezTo>
                    <a:pt x="1147" y="23"/>
                    <a:pt x="1079" y="0"/>
                    <a:pt x="1008"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4004150" y="4345825"/>
              <a:ext cx="42250" cy="40100"/>
            </a:xfrm>
            <a:custGeom>
              <a:avLst/>
              <a:gdLst/>
              <a:ahLst/>
              <a:cxnLst/>
              <a:rect l="l" t="t" r="r" b="b"/>
              <a:pathLst>
                <a:path w="1690" h="1604" extrusionOk="0">
                  <a:moveTo>
                    <a:pt x="911" y="0"/>
                  </a:moveTo>
                  <a:cubicBezTo>
                    <a:pt x="823" y="0"/>
                    <a:pt x="734" y="18"/>
                    <a:pt x="653" y="59"/>
                  </a:cubicBezTo>
                  <a:cubicBezTo>
                    <a:pt x="529" y="108"/>
                    <a:pt x="381" y="183"/>
                    <a:pt x="282" y="306"/>
                  </a:cubicBezTo>
                  <a:cubicBezTo>
                    <a:pt x="80" y="508"/>
                    <a:pt x="1" y="792"/>
                    <a:pt x="25" y="1064"/>
                  </a:cubicBezTo>
                  <a:lnTo>
                    <a:pt x="25" y="1064"/>
                  </a:lnTo>
                  <a:cubicBezTo>
                    <a:pt x="14" y="1167"/>
                    <a:pt x="20" y="1272"/>
                    <a:pt x="35" y="1368"/>
                  </a:cubicBezTo>
                  <a:cubicBezTo>
                    <a:pt x="72" y="1512"/>
                    <a:pt x="200" y="1604"/>
                    <a:pt x="335" y="1604"/>
                  </a:cubicBezTo>
                  <a:cubicBezTo>
                    <a:pt x="384" y="1604"/>
                    <a:pt x="433" y="1592"/>
                    <a:pt x="480" y="1565"/>
                  </a:cubicBezTo>
                  <a:cubicBezTo>
                    <a:pt x="612" y="1471"/>
                    <a:pt x="733" y="1368"/>
                    <a:pt x="840" y="1255"/>
                  </a:cubicBezTo>
                  <a:lnTo>
                    <a:pt x="840" y="1255"/>
                  </a:lnTo>
                  <a:cubicBezTo>
                    <a:pt x="907" y="1220"/>
                    <a:pt x="969" y="1175"/>
                    <a:pt x="1023" y="1121"/>
                  </a:cubicBezTo>
                  <a:cubicBezTo>
                    <a:pt x="1049" y="1099"/>
                    <a:pt x="1073" y="1075"/>
                    <a:pt x="1095" y="1050"/>
                  </a:cubicBezTo>
                  <a:lnTo>
                    <a:pt x="1095" y="1050"/>
                  </a:lnTo>
                  <a:cubicBezTo>
                    <a:pt x="1111" y="1051"/>
                    <a:pt x="1127" y="1052"/>
                    <a:pt x="1142" y="1052"/>
                  </a:cubicBezTo>
                  <a:cubicBezTo>
                    <a:pt x="1310" y="1052"/>
                    <a:pt x="1478" y="971"/>
                    <a:pt x="1591" y="775"/>
                  </a:cubicBezTo>
                  <a:cubicBezTo>
                    <a:pt x="1690" y="602"/>
                    <a:pt x="1640" y="405"/>
                    <a:pt x="1492" y="331"/>
                  </a:cubicBezTo>
                  <a:cubicBezTo>
                    <a:pt x="1443" y="301"/>
                    <a:pt x="1392" y="277"/>
                    <a:pt x="1340" y="257"/>
                  </a:cubicBezTo>
                  <a:lnTo>
                    <a:pt x="1340" y="257"/>
                  </a:lnTo>
                  <a:cubicBezTo>
                    <a:pt x="1317" y="144"/>
                    <a:pt x="1244" y="52"/>
                    <a:pt x="1122" y="34"/>
                  </a:cubicBezTo>
                  <a:cubicBezTo>
                    <a:pt x="1055" y="12"/>
                    <a:pt x="984" y="0"/>
                    <a:pt x="911"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928475" y="4428900"/>
              <a:ext cx="38925" cy="40625"/>
            </a:xfrm>
            <a:custGeom>
              <a:avLst/>
              <a:gdLst/>
              <a:ahLst/>
              <a:cxnLst/>
              <a:rect l="l" t="t" r="r" b="b"/>
              <a:pathLst>
                <a:path w="1557" h="1625" extrusionOk="0">
                  <a:moveTo>
                    <a:pt x="919" y="593"/>
                  </a:moveTo>
                  <a:lnTo>
                    <a:pt x="919" y="594"/>
                  </a:lnTo>
                  <a:lnTo>
                    <a:pt x="919" y="594"/>
                  </a:lnTo>
                  <a:lnTo>
                    <a:pt x="918" y="593"/>
                  </a:lnTo>
                  <a:lnTo>
                    <a:pt x="918" y="593"/>
                  </a:lnTo>
                  <a:cubicBezTo>
                    <a:pt x="919" y="593"/>
                    <a:pt x="919" y="593"/>
                    <a:pt x="919" y="593"/>
                  </a:cubicBezTo>
                  <a:close/>
                  <a:moveTo>
                    <a:pt x="922" y="599"/>
                  </a:moveTo>
                  <a:lnTo>
                    <a:pt x="922" y="599"/>
                  </a:lnTo>
                  <a:cubicBezTo>
                    <a:pt x="923" y="599"/>
                    <a:pt x="924" y="600"/>
                    <a:pt x="925" y="601"/>
                  </a:cubicBezTo>
                  <a:lnTo>
                    <a:pt x="925" y="601"/>
                  </a:lnTo>
                  <a:lnTo>
                    <a:pt x="923" y="601"/>
                  </a:lnTo>
                  <a:lnTo>
                    <a:pt x="923" y="601"/>
                  </a:lnTo>
                  <a:lnTo>
                    <a:pt x="922" y="599"/>
                  </a:lnTo>
                  <a:close/>
                  <a:moveTo>
                    <a:pt x="908" y="598"/>
                  </a:moveTo>
                  <a:cubicBezTo>
                    <a:pt x="908" y="599"/>
                    <a:pt x="907" y="600"/>
                    <a:pt x="906" y="601"/>
                  </a:cubicBezTo>
                  <a:lnTo>
                    <a:pt x="906" y="601"/>
                  </a:lnTo>
                  <a:lnTo>
                    <a:pt x="904" y="601"/>
                  </a:lnTo>
                  <a:lnTo>
                    <a:pt x="904" y="601"/>
                  </a:lnTo>
                  <a:cubicBezTo>
                    <a:pt x="906" y="600"/>
                    <a:pt x="907" y="599"/>
                    <a:pt x="908" y="598"/>
                  </a:cubicBezTo>
                  <a:close/>
                  <a:moveTo>
                    <a:pt x="911" y="594"/>
                  </a:moveTo>
                  <a:lnTo>
                    <a:pt x="911" y="594"/>
                  </a:lnTo>
                  <a:cubicBezTo>
                    <a:pt x="912" y="594"/>
                    <a:pt x="912" y="594"/>
                    <a:pt x="912" y="594"/>
                  </a:cubicBezTo>
                  <a:lnTo>
                    <a:pt x="912" y="594"/>
                  </a:lnTo>
                  <a:lnTo>
                    <a:pt x="912" y="596"/>
                  </a:lnTo>
                  <a:lnTo>
                    <a:pt x="912" y="596"/>
                  </a:lnTo>
                  <a:cubicBezTo>
                    <a:pt x="912" y="596"/>
                    <a:pt x="913" y="596"/>
                    <a:pt x="914" y="595"/>
                  </a:cubicBezTo>
                  <a:lnTo>
                    <a:pt x="914" y="595"/>
                  </a:lnTo>
                  <a:cubicBezTo>
                    <a:pt x="914" y="596"/>
                    <a:pt x="915" y="596"/>
                    <a:pt x="916" y="597"/>
                  </a:cubicBezTo>
                  <a:lnTo>
                    <a:pt x="916" y="597"/>
                  </a:lnTo>
                  <a:cubicBezTo>
                    <a:pt x="916" y="597"/>
                    <a:pt x="916" y="596"/>
                    <a:pt x="917" y="596"/>
                  </a:cubicBezTo>
                  <a:lnTo>
                    <a:pt x="917" y="596"/>
                  </a:lnTo>
                  <a:cubicBezTo>
                    <a:pt x="917" y="596"/>
                    <a:pt x="917" y="596"/>
                    <a:pt x="917" y="596"/>
                  </a:cubicBezTo>
                  <a:lnTo>
                    <a:pt x="917" y="596"/>
                  </a:lnTo>
                  <a:lnTo>
                    <a:pt x="916" y="597"/>
                  </a:lnTo>
                  <a:lnTo>
                    <a:pt x="916" y="597"/>
                  </a:lnTo>
                  <a:cubicBezTo>
                    <a:pt x="916" y="597"/>
                    <a:pt x="916" y="597"/>
                    <a:pt x="916" y="597"/>
                  </a:cubicBezTo>
                  <a:lnTo>
                    <a:pt x="916" y="597"/>
                  </a:lnTo>
                  <a:cubicBezTo>
                    <a:pt x="915" y="598"/>
                    <a:pt x="915" y="599"/>
                    <a:pt x="914" y="600"/>
                  </a:cubicBezTo>
                  <a:lnTo>
                    <a:pt x="916" y="597"/>
                  </a:lnTo>
                  <a:lnTo>
                    <a:pt x="916" y="597"/>
                  </a:lnTo>
                  <a:cubicBezTo>
                    <a:pt x="918" y="598"/>
                    <a:pt x="920" y="600"/>
                    <a:pt x="922" y="602"/>
                  </a:cubicBezTo>
                  <a:lnTo>
                    <a:pt x="922" y="602"/>
                  </a:lnTo>
                  <a:lnTo>
                    <a:pt x="914" y="604"/>
                  </a:lnTo>
                  <a:lnTo>
                    <a:pt x="914" y="604"/>
                  </a:lnTo>
                  <a:lnTo>
                    <a:pt x="913" y="603"/>
                  </a:lnTo>
                  <a:lnTo>
                    <a:pt x="913" y="603"/>
                  </a:lnTo>
                  <a:cubicBezTo>
                    <a:pt x="913" y="602"/>
                    <a:pt x="914" y="601"/>
                    <a:pt x="914" y="600"/>
                  </a:cubicBezTo>
                  <a:lnTo>
                    <a:pt x="914" y="600"/>
                  </a:lnTo>
                  <a:lnTo>
                    <a:pt x="912" y="603"/>
                  </a:lnTo>
                  <a:lnTo>
                    <a:pt x="912" y="603"/>
                  </a:lnTo>
                  <a:lnTo>
                    <a:pt x="910" y="602"/>
                  </a:lnTo>
                  <a:lnTo>
                    <a:pt x="910" y="602"/>
                  </a:lnTo>
                  <a:lnTo>
                    <a:pt x="908" y="606"/>
                  </a:lnTo>
                  <a:lnTo>
                    <a:pt x="908" y="606"/>
                  </a:lnTo>
                  <a:lnTo>
                    <a:pt x="905" y="603"/>
                  </a:lnTo>
                  <a:lnTo>
                    <a:pt x="905" y="603"/>
                  </a:lnTo>
                  <a:cubicBezTo>
                    <a:pt x="906" y="602"/>
                    <a:pt x="906" y="602"/>
                    <a:pt x="906" y="601"/>
                  </a:cubicBezTo>
                  <a:lnTo>
                    <a:pt x="906" y="601"/>
                  </a:lnTo>
                  <a:lnTo>
                    <a:pt x="910" y="602"/>
                  </a:lnTo>
                  <a:lnTo>
                    <a:pt x="910" y="602"/>
                  </a:lnTo>
                  <a:lnTo>
                    <a:pt x="912" y="596"/>
                  </a:lnTo>
                  <a:lnTo>
                    <a:pt x="912" y="596"/>
                  </a:lnTo>
                  <a:cubicBezTo>
                    <a:pt x="911" y="597"/>
                    <a:pt x="909" y="597"/>
                    <a:pt x="908" y="598"/>
                  </a:cubicBezTo>
                  <a:lnTo>
                    <a:pt x="908" y="598"/>
                  </a:lnTo>
                  <a:cubicBezTo>
                    <a:pt x="909" y="597"/>
                    <a:pt x="910" y="595"/>
                    <a:pt x="911" y="594"/>
                  </a:cubicBezTo>
                  <a:close/>
                  <a:moveTo>
                    <a:pt x="904" y="605"/>
                  </a:moveTo>
                  <a:lnTo>
                    <a:pt x="904" y="605"/>
                  </a:lnTo>
                  <a:cubicBezTo>
                    <a:pt x="905" y="605"/>
                    <a:pt x="906" y="606"/>
                    <a:pt x="907" y="607"/>
                  </a:cubicBezTo>
                  <a:lnTo>
                    <a:pt x="907" y="607"/>
                  </a:lnTo>
                  <a:lnTo>
                    <a:pt x="902" y="608"/>
                  </a:lnTo>
                  <a:lnTo>
                    <a:pt x="902" y="608"/>
                  </a:lnTo>
                  <a:cubicBezTo>
                    <a:pt x="903" y="607"/>
                    <a:pt x="904" y="606"/>
                    <a:pt x="904" y="605"/>
                  </a:cubicBezTo>
                  <a:close/>
                  <a:moveTo>
                    <a:pt x="927" y="606"/>
                  </a:moveTo>
                  <a:cubicBezTo>
                    <a:pt x="928" y="607"/>
                    <a:pt x="929" y="608"/>
                    <a:pt x="930" y="609"/>
                  </a:cubicBezTo>
                  <a:lnTo>
                    <a:pt x="930" y="609"/>
                  </a:lnTo>
                  <a:lnTo>
                    <a:pt x="929" y="609"/>
                  </a:lnTo>
                  <a:lnTo>
                    <a:pt x="927" y="606"/>
                  </a:lnTo>
                  <a:close/>
                  <a:moveTo>
                    <a:pt x="896" y="633"/>
                  </a:moveTo>
                  <a:lnTo>
                    <a:pt x="898" y="637"/>
                  </a:lnTo>
                  <a:lnTo>
                    <a:pt x="898" y="637"/>
                  </a:lnTo>
                  <a:lnTo>
                    <a:pt x="898" y="638"/>
                  </a:lnTo>
                  <a:lnTo>
                    <a:pt x="898" y="638"/>
                  </a:lnTo>
                  <a:cubicBezTo>
                    <a:pt x="897" y="637"/>
                    <a:pt x="896" y="635"/>
                    <a:pt x="896" y="633"/>
                  </a:cubicBezTo>
                  <a:close/>
                  <a:moveTo>
                    <a:pt x="949" y="635"/>
                  </a:moveTo>
                  <a:lnTo>
                    <a:pt x="949" y="635"/>
                  </a:lnTo>
                  <a:cubicBezTo>
                    <a:pt x="950" y="636"/>
                    <a:pt x="951" y="638"/>
                    <a:pt x="952" y="639"/>
                  </a:cubicBezTo>
                  <a:lnTo>
                    <a:pt x="952" y="639"/>
                  </a:lnTo>
                  <a:cubicBezTo>
                    <a:pt x="951" y="640"/>
                    <a:pt x="951" y="641"/>
                    <a:pt x="951" y="642"/>
                  </a:cubicBezTo>
                  <a:lnTo>
                    <a:pt x="951" y="642"/>
                  </a:lnTo>
                  <a:lnTo>
                    <a:pt x="947" y="637"/>
                  </a:lnTo>
                  <a:lnTo>
                    <a:pt x="947" y="637"/>
                  </a:lnTo>
                  <a:lnTo>
                    <a:pt x="949" y="635"/>
                  </a:lnTo>
                  <a:close/>
                  <a:moveTo>
                    <a:pt x="944" y="641"/>
                  </a:moveTo>
                  <a:cubicBezTo>
                    <a:pt x="945" y="644"/>
                    <a:pt x="946" y="647"/>
                    <a:pt x="947" y="649"/>
                  </a:cubicBezTo>
                  <a:lnTo>
                    <a:pt x="947" y="649"/>
                  </a:lnTo>
                  <a:cubicBezTo>
                    <a:pt x="947" y="652"/>
                    <a:pt x="946" y="654"/>
                    <a:pt x="945" y="656"/>
                  </a:cubicBezTo>
                  <a:lnTo>
                    <a:pt x="945" y="656"/>
                  </a:lnTo>
                  <a:cubicBezTo>
                    <a:pt x="945" y="656"/>
                    <a:pt x="944" y="656"/>
                    <a:pt x="944" y="657"/>
                  </a:cubicBezTo>
                  <a:lnTo>
                    <a:pt x="939" y="649"/>
                  </a:lnTo>
                  <a:lnTo>
                    <a:pt x="944" y="641"/>
                  </a:lnTo>
                  <a:close/>
                  <a:moveTo>
                    <a:pt x="919" y="1"/>
                  </a:moveTo>
                  <a:cubicBezTo>
                    <a:pt x="868" y="1"/>
                    <a:pt x="817" y="7"/>
                    <a:pt x="766" y="20"/>
                  </a:cubicBezTo>
                  <a:cubicBezTo>
                    <a:pt x="526" y="80"/>
                    <a:pt x="358" y="268"/>
                    <a:pt x="309" y="490"/>
                  </a:cubicBezTo>
                  <a:lnTo>
                    <a:pt x="309" y="490"/>
                  </a:lnTo>
                  <a:cubicBezTo>
                    <a:pt x="255" y="570"/>
                    <a:pt x="223" y="667"/>
                    <a:pt x="223" y="760"/>
                  </a:cubicBezTo>
                  <a:cubicBezTo>
                    <a:pt x="227" y="787"/>
                    <a:pt x="232" y="812"/>
                    <a:pt x="238" y="837"/>
                  </a:cubicBezTo>
                  <a:lnTo>
                    <a:pt x="238" y="837"/>
                  </a:lnTo>
                  <a:cubicBezTo>
                    <a:pt x="144" y="862"/>
                    <a:pt x="74" y="912"/>
                    <a:pt x="50" y="1007"/>
                  </a:cubicBezTo>
                  <a:cubicBezTo>
                    <a:pt x="1" y="1081"/>
                    <a:pt x="1" y="1180"/>
                    <a:pt x="50" y="1279"/>
                  </a:cubicBezTo>
                  <a:cubicBezTo>
                    <a:pt x="90" y="1338"/>
                    <a:pt x="138" y="1391"/>
                    <a:pt x="193" y="1435"/>
                  </a:cubicBezTo>
                  <a:lnTo>
                    <a:pt x="193" y="1435"/>
                  </a:lnTo>
                  <a:cubicBezTo>
                    <a:pt x="202" y="1449"/>
                    <a:pt x="212" y="1463"/>
                    <a:pt x="223" y="1476"/>
                  </a:cubicBezTo>
                  <a:cubicBezTo>
                    <a:pt x="342" y="1578"/>
                    <a:pt x="484" y="1625"/>
                    <a:pt x="624" y="1625"/>
                  </a:cubicBezTo>
                  <a:cubicBezTo>
                    <a:pt x="687" y="1625"/>
                    <a:pt x="750" y="1615"/>
                    <a:pt x="810" y="1597"/>
                  </a:cubicBezTo>
                  <a:lnTo>
                    <a:pt x="810" y="1597"/>
                  </a:lnTo>
                  <a:cubicBezTo>
                    <a:pt x="1054" y="1574"/>
                    <a:pt x="1270" y="1431"/>
                    <a:pt x="1384" y="1205"/>
                  </a:cubicBezTo>
                  <a:cubicBezTo>
                    <a:pt x="1414" y="1165"/>
                    <a:pt x="1427" y="1112"/>
                    <a:pt x="1427" y="1057"/>
                  </a:cubicBezTo>
                  <a:lnTo>
                    <a:pt x="1427" y="1057"/>
                  </a:lnTo>
                  <a:cubicBezTo>
                    <a:pt x="1519" y="939"/>
                    <a:pt x="1556" y="785"/>
                    <a:pt x="1556" y="612"/>
                  </a:cubicBezTo>
                  <a:cubicBezTo>
                    <a:pt x="1532" y="439"/>
                    <a:pt x="1458" y="267"/>
                    <a:pt x="1309" y="143"/>
                  </a:cubicBezTo>
                  <a:cubicBezTo>
                    <a:pt x="1200" y="52"/>
                    <a:pt x="1063" y="1"/>
                    <a:pt x="919"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3807500" y="4617175"/>
              <a:ext cx="37425" cy="49700"/>
            </a:xfrm>
            <a:custGeom>
              <a:avLst/>
              <a:gdLst/>
              <a:ahLst/>
              <a:cxnLst/>
              <a:rect l="l" t="t" r="r" b="b"/>
              <a:pathLst>
                <a:path w="1497" h="1988" extrusionOk="0">
                  <a:moveTo>
                    <a:pt x="791" y="611"/>
                  </a:moveTo>
                  <a:lnTo>
                    <a:pt x="791" y="611"/>
                  </a:lnTo>
                  <a:cubicBezTo>
                    <a:pt x="803" y="624"/>
                    <a:pt x="803" y="630"/>
                    <a:pt x="800" y="630"/>
                  </a:cubicBezTo>
                  <a:cubicBezTo>
                    <a:pt x="797" y="630"/>
                    <a:pt x="791" y="624"/>
                    <a:pt x="791" y="611"/>
                  </a:cubicBezTo>
                  <a:close/>
                  <a:moveTo>
                    <a:pt x="809" y="622"/>
                  </a:moveTo>
                  <a:cubicBezTo>
                    <a:pt x="809" y="622"/>
                    <a:pt x="811" y="626"/>
                    <a:pt x="816" y="636"/>
                  </a:cubicBezTo>
                  <a:cubicBezTo>
                    <a:pt x="816" y="636"/>
                    <a:pt x="816" y="636"/>
                    <a:pt x="816" y="639"/>
                  </a:cubicBezTo>
                  <a:lnTo>
                    <a:pt x="816" y="639"/>
                  </a:lnTo>
                  <a:cubicBezTo>
                    <a:pt x="812" y="630"/>
                    <a:pt x="808" y="622"/>
                    <a:pt x="809" y="622"/>
                  </a:cubicBezTo>
                  <a:close/>
                  <a:moveTo>
                    <a:pt x="754" y="0"/>
                  </a:moveTo>
                  <a:cubicBezTo>
                    <a:pt x="649" y="0"/>
                    <a:pt x="544" y="31"/>
                    <a:pt x="445" y="93"/>
                  </a:cubicBezTo>
                  <a:cubicBezTo>
                    <a:pt x="273" y="241"/>
                    <a:pt x="149" y="439"/>
                    <a:pt x="100" y="636"/>
                  </a:cubicBezTo>
                  <a:cubicBezTo>
                    <a:pt x="1" y="1006"/>
                    <a:pt x="1" y="1401"/>
                    <a:pt x="149" y="1772"/>
                  </a:cubicBezTo>
                  <a:cubicBezTo>
                    <a:pt x="191" y="1911"/>
                    <a:pt x="320" y="1988"/>
                    <a:pt x="450" y="1988"/>
                  </a:cubicBezTo>
                  <a:cubicBezTo>
                    <a:pt x="489" y="1988"/>
                    <a:pt x="529" y="1981"/>
                    <a:pt x="566" y="1967"/>
                  </a:cubicBezTo>
                  <a:lnTo>
                    <a:pt x="566" y="1967"/>
                  </a:lnTo>
                  <a:cubicBezTo>
                    <a:pt x="583" y="1968"/>
                    <a:pt x="601" y="1969"/>
                    <a:pt x="618" y="1969"/>
                  </a:cubicBezTo>
                  <a:cubicBezTo>
                    <a:pt x="711" y="1969"/>
                    <a:pt x="803" y="1945"/>
                    <a:pt x="890" y="1895"/>
                  </a:cubicBezTo>
                  <a:cubicBezTo>
                    <a:pt x="1122" y="1704"/>
                    <a:pt x="1279" y="1460"/>
                    <a:pt x="1355" y="1192"/>
                  </a:cubicBezTo>
                  <a:lnTo>
                    <a:pt x="1355" y="1192"/>
                  </a:lnTo>
                  <a:cubicBezTo>
                    <a:pt x="1459" y="967"/>
                    <a:pt x="1497" y="693"/>
                    <a:pt x="1373" y="479"/>
                  </a:cubicBezTo>
                  <a:lnTo>
                    <a:pt x="1373" y="479"/>
                  </a:lnTo>
                  <a:cubicBezTo>
                    <a:pt x="1318" y="321"/>
                    <a:pt x="1201" y="185"/>
                    <a:pt x="1063" y="93"/>
                  </a:cubicBezTo>
                  <a:cubicBezTo>
                    <a:pt x="964" y="31"/>
                    <a:pt x="859" y="0"/>
                    <a:pt x="754"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3866150" y="4529375"/>
              <a:ext cx="37050" cy="37125"/>
            </a:xfrm>
            <a:custGeom>
              <a:avLst/>
              <a:gdLst/>
              <a:ahLst/>
              <a:cxnLst/>
              <a:rect l="l" t="t" r="r" b="b"/>
              <a:pathLst>
                <a:path w="1482" h="1485" extrusionOk="0">
                  <a:moveTo>
                    <a:pt x="669" y="624"/>
                  </a:moveTo>
                  <a:lnTo>
                    <a:pt x="647" y="639"/>
                  </a:lnTo>
                  <a:lnTo>
                    <a:pt x="647" y="639"/>
                  </a:lnTo>
                  <a:cubicBezTo>
                    <a:pt x="653" y="634"/>
                    <a:pt x="658" y="630"/>
                    <a:pt x="664" y="626"/>
                  </a:cubicBezTo>
                  <a:lnTo>
                    <a:pt x="664" y="626"/>
                  </a:lnTo>
                  <a:cubicBezTo>
                    <a:pt x="666" y="626"/>
                    <a:pt x="667" y="625"/>
                    <a:pt x="669" y="624"/>
                  </a:cubicBezTo>
                  <a:close/>
                  <a:moveTo>
                    <a:pt x="641" y="646"/>
                  </a:moveTo>
                  <a:lnTo>
                    <a:pt x="639" y="653"/>
                  </a:lnTo>
                  <a:lnTo>
                    <a:pt x="639" y="653"/>
                  </a:lnTo>
                  <a:lnTo>
                    <a:pt x="634" y="656"/>
                  </a:lnTo>
                  <a:lnTo>
                    <a:pt x="634" y="656"/>
                  </a:lnTo>
                  <a:cubicBezTo>
                    <a:pt x="636" y="652"/>
                    <a:pt x="639" y="649"/>
                    <a:pt x="641" y="646"/>
                  </a:cubicBezTo>
                  <a:close/>
                  <a:moveTo>
                    <a:pt x="674" y="776"/>
                  </a:moveTo>
                  <a:lnTo>
                    <a:pt x="679" y="778"/>
                  </a:lnTo>
                  <a:lnTo>
                    <a:pt x="679" y="778"/>
                  </a:lnTo>
                  <a:lnTo>
                    <a:pt x="682" y="781"/>
                  </a:lnTo>
                  <a:lnTo>
                    <a:pt x="682" y="781"/>
                  </a:lnTo>
                  <a:lnTo>
                    <a:pt x="676" y="789"/>
                  </a:lnTo>
                  <a:lnTo>
                    <a:pt x="676" y="789"/>
                  </a:lnTo>
                  <a:cubicBezTo>
                    <a:pt x="675" y="785"/>
                    <a:pt x="674" y="780"/>
                    <a:pt x="674" y="776"/>
                  </a:cubicBezTo>
                  <a:close/>
                  <a:moveTo>
                    <a:pt x="784" y="797"/>
                  </a:moveTo>
                  <a:lnTo>
                    <a:pt x="779" y="801"/>
                  </a:lnTo>
                  <a:lnTo>
                    <a:pt x="779" y="801"/>
                  </a:lnTo>
                  <a:cubicBezTo>
                    <a:pt x="778" y="800"/>
                    <a:pt x="778" y="799"/>
                    <a:pt x="777" y="797"/>
                  </a:cubicBezTo>
                  <a:lnTo>
                    <a:pt x="777" y="797"/>
                  </a:lnTo>
                  <a:cubicBezTo>
                    <a:pt x="779" y="797"/>
                    <a:pt x="782" y="797"/>
                    <a:pt x="784" y="797"/>
                  </a:cubicBezTo>
                  <a:close/>
                  <a:moveTo>
                    <a:pt x="771" y="799"/>
                  </a:moveTo>
                  <a:lnTo>
                    <a:pt x="766" y="815"/>
                  </a:lnTo>
                  <a:lnTo>
                    <a:pt x="766" y="815"/>
                  </a:lnTo>
                  <a:cubicBezTo>
                    <a:pt x="766" y="809"/>
                    <a:pt x="767" y="805"/>
                    <a:pt x="769" y="801"/>
                  </a:cubicBezTo>
                  <a:lnTo>
                    <a:pt x="769" y="801"/>
                  </a:lnTo>
                  <a:cubicBezTo>
                    <a:pt x="770" y="800"/>
                    <a:pt x="771" y="799"/>
                    <a:pt x="771" y="799"/>
                  </a:cubicBezTo>
                  <a:close/>
                  <a:moveTo>
                    <a:pt x="634" y="826"/>
                  </a:moveTo>
                  <a:lnTo>
                    <a:pt x="639" y="829"/>
                  </a:lnTo>
                  <a:lnTo>
                    <a:pt x="639" y="829"/>
                  </a:lnTo>
                  <a:lnTo>
                    <a:pt x="640" y="832"/>
                  </a:lnTo>
                  <a:lnTo>
                    <a:pt x="640" y="832"/>
                  </a:lnTo>
                  <a:lnTo>
                    <a:pt x="639" y="833"/>
                  </a:lnTo>
                  <a:lnTo>
                    <a:pt x="639" y="833"/>
                  </a:lnTo>
                  <a:cubicBezTo>
                    <a:pt x="639" y="833"/>
                    <a:pt x="638" y="832"/>
                    <a:pt x="638" y="832"/>
                  </a:cubicBezTo>
                  <a:lnTo>
                    <a:pt x="638" y="832"/>
                  </a:lnTo>
                  <a:cubicBezTo>
                    <a:pt x="637" y="830"/>
                    <a:pt x="635" y="828"/>
                    <a:pt x="634" y="826"/>
                  </a:cubicBezTo>
                  <a:close/>
                  <a:moveTo>
                    <a:pt x="716" y="0"/>
                  </a:moveTo>
                  <a:cubicBezTo>
                    <a:pt x="494" y="0"/>
                    <a:pt x="297" y="74"/>
                    <a:pt x="173" y="247"/>
                  </a:cubicBezTo>
                  <a:cubicBezTo>
                    <a:pt x="99" y="321"/>
                    <a:pt x="50" y="445"/>
                    <a:pt x="25" y="544"/>
                  </a:cubicBezTo>
                  <a:cubicBezTo>
                    <a:pt x="0" y="667"/>
                    <a:pt x="0" y="790"/>
                    <a:pt x="25" y="889"/>
                  </a:cubicBezTo>
                  <a:cubicBezTo>
                    <a:pt x="25" y="988"/>
                    <a:pt x="74" y="1087"/>
                    <a:pt x="124" y="1161"/>
                  </a:cubicBezTo>
                  <a:cubicBezTo>
                    <a:pt x="149" y="1210"/>
                    <a:pt x="198" y="1259"/>
                    <a:pt x="247" y="1309"/>
                  </a:cubicBezTo>
                  <a:cubicBezTo>
                    <a:pt x="321" y="1358"/>
                    <a:pt x="395" y="1408"/>
                    <a:pt x="469" y="1432"/>
                  </a:cubicBezTo>
                  <a:cubicBezTo>
                    <a:pt x="560" y="1469"/>
                    <a:pt x="651" y="1485"/>
                    <a:pt x="739" y="1485"/>
                  </a:cubicBezTo>
                  <a:cubicBezTo>
                    <a:pt x="891" y="1485"/>
                    <a:pt x="1036" y="1436"/>
                    <a:pt x="1161" y="1358"/>
                  </a:cubicBezTo>
                  <a:cubicBezTo>
                    <a:pt x="1298" y="1267"/>
                    <a:pt x="1351" y="1111"/>
                    <a:pt x="1298" y="971"/>
                  </a:cubicBezTo>
                  <a:lnTo>
                    <a:pt x="1298" y="971"/>
                  </a:lnTo>
                  <a:cubicBezTo>
                    <a:pt x="1363" y="880"/>
                    <a:pt x="1414" y="782"/>
                    <a:pt x="1457" y="667"/>
                  </a:cubicBezTo>
                  <a:cubicBezTo>
                    <a:pt x="1482" y="593"/>
                    <a:pt x="1457" y="494"/>
                    <a:pt x="1432" y="445"/>
                  </a:cubicBezTo>
                  <a:cubicBezTo>
                    <a:pt x="1427" y="437"/>
                    <a:pt x="1422" y="429"/>
                    <a:pt x="1416" y="422"/>
                  </a:cubicBezTo>
                  <a:lnTo>
                    <a:pt x="1416" y="422"/>
                  </a:lnTo>
                  <a:cubicBezTo>
                    <a:pt x="1409" y="395"/>
                    <a:pt x="1399" y="369"/>
                    <a:pt x="1383" y="346"/>
                  </a:cubicBezTo>
                  <a:cubicBezTo>
                    <a:pt x="1334" y="297"/>
                    <a:pt x="1309" y="247"/>
                    <a:pt x="1260" y="223"/>
                  </a:cubicBezTo>
                  <a:cubicBezTo>
                    <a:pt x="1111" y="74"/>
                    <a:pt x="914" y="0"/>
                    <a:pt x="716"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a:off x="3734050" y="4712075"/>
              <a:ext cx="30175" cy="43850"/>
            </a:xfrm>
            <a:custGeom>
              <a:avLst/>
              <a:gdLst/>
              <a:ahLst/>
              <a:cxnLst/>
              <a:rect l="l" t="t" r="r" b="b"/>
              <a:pathLst>
                <a:path w="1207" h="1754" extrusionOk="0">
                  <a:moveTo>
                    <a:pt x="593" y="0"/>
                  </a:moveTo>
                  <a:cubicBezTo>
                    <a:pt x="421" y="0"/>
                    <a:pt x="273" y="99"/>
                    <a:pt x="198" y="247"/>
                  </a:cubicBezTo>
                  <a:cubicBezTo>
                    <a:pt x="147" y="350"/>
                    <a:pt x="120" y="440"/>
                    <a:pt x="107" y="535"/>
                  </a:cubicBezTo>
                  <a:lnTo>
                    <a:pt x="107" y="535"/>
                  </a:lnTo>
                  <a:cubicBezTo>
                    <a:pt x="95" y="562"/>
                    <a:pt x="84" y="590"/>
                    <a:pt x="75" y="617"/>
                  </a:cubicBezTo>
                  <a:cubicBezTo>
                    <a:pt x="26" y="766"/>
                    <a:pt x="1" y="914"/>
                    <a:pt x="26" y="1062"/>
                  </a:cubicBezTo>
                  <a:cubicBezTo>
                    <a:pt x="29" y="1085"/>
                    <a:pt x="35" y="1107"/>
                    <a:pt x="42" y="1128"/>
                  </a:cubicBezTo>
                  <a:lnTo>
                    <a:pt x="42" y="1128"/>
                  </a:lnTo>
                  <a:lnTo>
                    <a:pt x="1" y="1457"/>
                  </a:lnTo>
                  <a:cubicBezTo>
                    <a:pt x="1" y="1531"/>
                    <a:pt x="26" y="1605"/>
                    <a:pt x="75" y="1679"/>
                  </a:cubicBezTo>
                  <a:cubicBezTo>
                    <a:pt x="149" y="1728"/>
                    <a:pt x="223" y="1753"/>
                    <a:pt x="297" y="1753"/>
                  </a:cubicBezTo>
                  <a:cubicBezTo>
                    <a:pt x="365" y="1753"/>
                    <a:pt x="454" y="1732"/>
                    <a:pt x="507" y="1691"/>
                  </a:cubicBezTo>
                  <a:lnTo>
                    <a:pt x="507" y="1691"/>
                  </a:lnTo>
                  <a:cubicBezTo>
                    <a:pt x="520" y="1692"/>
                    <a:pt x="533" y="1693"/>
                    <a:pt x="546" y="1693"/>
                  </a:cubicBezTo>
                  <a:cubicBezTo>
                    <a:pt x="596" y="1693"/>
                    <a:pt x="646" y="1681"/>
                    <a:pt x="692" y="1654"/>
                  </a:cubicBezTo>
                  <a:cubicBezTo>
                    <a:pt x="1015" y="1461"/>
                    <a:pt x="1207" y="1098"/>
                    <a:pt x="1185" y="730"/>
                  </a:cubicBezTo>
                  <a:lnTo>
                    <a:pt x="1185" y="730"/>
                  </a:lnTo>
                  <a:cubicBezTo>
                    <a:pt x="1197" y="637"/>
                    <a:pt x="1190" y="541"/>
                    <a:pt x="1161" y="445"/>
                  </a:cubicBezTo>
                  <a:cubicBezTo>
                    <a:pt x="1112" y="173"/>
                    <a:pt x="865" y="0"/>
                    <a:pt x="593"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a:off x="3633450" y="4778475"/>
              <a:ext cx="42625" cy="35875"/>
            </a:xfrm>
            <a:custGeom>
              <a:avLst/>
              <a:gdLst/>
              <a:ahLst/>
              <a:cxnLst/>
              <a:rect l="l" t="t" r="r" b="b"/>
              <a:pathLst>
                <a:path w="1705" h="1435" extrusionOk="0">
                  <a:moveTo>
                    <a:pt x="939" y="603"/>
                  </a:moveTo>
                  <a:cubicBezTo>
                    <a:pt x="939" y="603"/>
                    <a:pt x="939" y="603"/>
                    <a:pt x="939" y="603"/>
                  </a:cubicBezTo>
                  <a:lnTo>
                    <a:pt x="939" y="603"/>
                  </a:lnTo>
                  <a:lnTo>
                    <a:pt x="939" y="603"/>
                  </a:lnTo>
                  <a:close/>
                  <a:moveTo>
                    <a:pt x="934" y="608"/>
                  </a:moveTo>
                  <a:lnTo>
                    <a:pt x="934" y="608"/>
                  </a:lnTo>
                  <a:cubicBezTo>
                    <a:pt x="939" y="611"/>
                    <a:pt x="941" y="614"/>
                    <a:pt x="935" y="614"/>
                  </a:cubicBezTo>
                  <a:lnTo>
                    <a:pt x="935" y="614"/>
                  </a:lnTo>
                  <a:cubicBezTo>
                    <a:pt x="935" y="612"/>
                    <a:pt x="935" y="610"/>
                    <a:pt x="934" y="608"/>
                  </a:cubicBezTo>
                  <a:close/>
                  <a:moveTo>
                    <a:pt x="898" y="0"/>
                  </a:moveTo>
                  <a:cubicBezTo>
                    <a:pt x="701" y="0"/>
                    <a:pt x="508" y="71"/>
                    <a:pt x="371" y="208"/>
                  </a:cubicBezTo>
                  <a:cubicBezTo>
                    <a:pt x="361" y="221"/>
                    <a:pt x="352" y="233"/>
                    <a:pt x="343" y="246"/>
                  </a:cubicBezTo>
                  <a:lnTo>
                    <a:pt x="343" y="246"/>
                  </a:lnTo>
                  <a:cubicBezTo>
                    <a:pt x="278" y="264"/>
                    <a:pt x="214" y="285"/>
                    <a:pt x="149" y="307"/>
                  </a:cubicBezTo>
                  <a:cubicBezTo>
                    <a:pt x="140" y="316"/>
                    <a:pt x="131" y="325"/>
                    <a:pt x="122" y="334"/>
                  </a:cubicBezTo>
                  <a:lnTo>
                    <a:pt x="122" y="334"/>
                  </a:lnTo>
                  <a:cubicBezTo>
                    <a:pt x="47" y="386"/>
                    <a:pt x="1" y="473"/>
                    <a:pt x="1" y="579"/>
                  </a:cubicBezTo>
                  <a:lnTo>
                    <a:pt x="1" y="628"/>
                  </a:lnTo>
                  <a:cubicBezTo>
                    <a:pt x="1" y="849"/>
                    <a:pt x="102" y="1050"/>
                    <a:pt x="272" y="1179"/>
                  </a:cubicBezTo>
                  <a:lnTo>
                    <a:pt x="272" y="1179"/>
                  </a:lnTo>
                  <a:cubicBezTo>
                    <a:pt x="293" y="1219"/>
                    <a:pt x="318" y="1258"/>
                    <a:pt x="346" y="1294"/>
                  </a:cubicBezTo>
                  <a:cubicBezTo>
                    <a:pt x="396" y="1344"/>
                    <a:pt x="445" y="1393"/>
                    <a:pt x="519" y="1418"/>
                  </a:cubicBezTo>
                  <a:cubicBezTo>
                    <a:pt x="560" y="1428"/>
                    <a:pt x="597" y="1434"/>
                    <a:pt x="631" y="1434"/>
                  </a:cubicBezTo>
                  <a:cubicBezTo>
                    <a:pt x="679" y="1434"/>
                    <a:pt x="723" y="1422"/>
                    <a:pt x="766" y="1393"/>
                  </a:cubicBezTo>
                  <a:cubicBezTo>
                    <a:pt x="792" y="1380"/>
                    <a:pt x="814" y="1364"/>
                    <a:pt x="834" y="1345"/>
                  </a:cubicBezTo>
                  <a:lnTo>
                    <a:pt x="834" y="1345"/>
                  </a:lnTo>
                  <a:cubicBezTo>
                    <a:pt x="839" y="1345"/>
                    <a:pt x="844" y="1345"/>
                    <a:pt x="850" y="1345"/>
                  </a:cubicBezTo>
                  <a:cubicBezTo>
                    <a:pt x="959" y="1345"/>
                    <a:pt x="1065" y="1318"/>
                    <a:pt x="1161" y="1270"/>
                  </a:cubicBezTo>
                  <a:cubicBezTo>
                    <a:pt x="1211" y="1240"/>
                    <a:pt x="1260" y="1202"/>
                    <a:pt x="1305" y="1160"/>
                  </a:cubicBezTo>
                  <a:lnTo>
                    <a:pt x="1305" y="1160"/>
                  </a:lnTo>
                  <a:cubicBezTo>
                    <a:pt x="1387" y="1114"/>
                    <a:pt x="1463" y="1060"/>
                    <a:pt x="1531" y="998"/>
                  </a:cubicBezTo>
                  <a:cubicBezTo>
                    <a:pt x="1605" y="949"/>
                    <a:pt x="1655" y="875"/>
                    <a:pt x="1679" y="776"/>
                  </a:cubicBezTo>
                  <a:cubicBezTo>
                    <a:pt x="1704" y="702"/>
                    <a:pt x="1655" y="603"/>
                    <a:pt x="1605" y="529"/>
                  </a:cubicBezTo>
                  <a:cubicBezTo>
                    <a:pt x="1583" y="509"/>
                    <a:pt x="1559" y="490"/>
                    <a:pt x="1536" y="472"/>
                  </a:cubicBezTo>
                  <a:lnTo>
                    <a:pt x="1536" y="472"/>
                  </a:lnTo>
                  <a:cubicBezTo>
                    <a:pt x="1535" y="466"/>
                    <a:pt x="1533" y="461"/>
                    <a:pt x="1531" y="455"/>
                  </a:cubicBezTo>
                  <a:cubicBezTo>
                    <a:pt x="1507" y="307"/>
                    <a:pt x="1383" y="159"/>
                    <a:pt x="1260" y="85"/>
                  </a:cubicBezTo>
                  <a:cubicBezTo>
                    <a:pt x="1146" y="28"/>
                    <a:pt x="1021" y="0"/>
                    <a:pt x="898" y="0"/>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445825" y="4711175"/>
              <a:ext cx="103700" cy="106100"/>
            </a:xfrm>
            <a:custGeom>
              <a:avLst/>
              <a:gdLst/>
              <a:ahLst/>
              <a:cxnLst/>
              <a:rect l="l" t="t" r="r" b="b"/>
              <a:pathLst>
                <a:path w="4148" h="4244" extrusionOk="0">
                  <a:moveTo>
                    <a:pt x="1330" y="1"/>
                  </a:moveTo>
                  <a:cubicBezTo>
                    <a:pt x="1190" y="1"/>
                    <a:pt x="1068" y="108"/>
                    <a:pt x="963" y="234"/>
                  </a:cubicBezTo>
                  <a:cubicBezTo>
                    <a:pt x="0" y="1444"/>
                    <a:pt x="445" y="3246"/>
                    <a:pt x="1827" y="3888"/>
                  </a:cubicBezTo>
                  <a:cubicBezTo>
                    <a:pt x="2370" y="4110"/>
                    <a:pt x="2938" y="4209"/>
                    <a:pt x="3506" y="4233"/>
                  </a:cubicBezTo>
                  <a:cubicBezTo>
                    <a:pt x="3528" y="4241"/>
                    <a:pt x="3549" y="4244"/>
                    <a:pt x="3571" y="4244"/>
                  </a:cubicBezTo>
                  <a:cubicBezTo>
                    <a:pt x="3623" y="4244"/>
                    <a:pt x="3676" y="4226"/>
                    <a:pt x="3728" y="4209"/>
                  </a:cubicBezTo>
                  <a:cubicBezTo>
                    <a:pt x="3778" y="4159"/>
                    <a:pt x="3827" y="4110"/>
                    <a:pt x="3876" y="4036"/>
                  </a:cubicBezTo>
                  <a:cubicBezTo>
                    <a:pt x="4074" y="3567"/>
                    <a:pt x="4148" y="3048"/>
                    <a:pt x="4049" y="2530"/>
                  </a:cubicBezTo>
                  <a:lnTo>
                    <a:pt x="3831" y="2457"/>
                  </a:lnTo>
                  <a:lnTo>
                    <a:pt x="3831" y="2457"/>
                  </a:lnTo>
                  <a:lnTo>
                    <a:pt x="1580" y="135"/>
                  </a:lnTo>
                  <a:cubicBezTo>
                    <a:pt x="1531" y="86"/>
                    <a:pt x="1482" y="36"/>
                    <a:pt x="1407" y="12"/>
                  </a:cubicBezTo>
                  <a:cubicBezTo>
                    <a:pt x="1381" y="4"/>
                    <a:pt x="1355" y="1"/>
                    <a:pt x="1330"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3571725" y="4801400"/>
              <a:ext cx="39450" cy="35375"/>
            </a:xfrm>
            <a:custGeom>
              <a:avLst/>
              <a:gdLst/>
              <a:ahLst/>
              <a:cxnLst/>
              <a:rect l="l" t="t" r="r" b="b"/>
              <a:pathLst>
                <a:path w="1578" h="1415" extrusionOk="0">
                  <a:moveTo>
                    <a:pt x="585" y="1"/>
                  </a:moveTo>
                  <a:cubicBezTo>
                    <a:pt x="559" y="1"/>
                    <a:pt x="534" y="4"/>
                    <a:pt x="510" y="10"/>
                  </a:cubicBezTo>
                  <a:lnTo>
                    <a:pt x="510" y="10"/>
                  </a:lnTo>
                  <a:cubicBezTo>
                    <a:pt x="431" y="17"/>
                    <a:pt x="352" y="37"/>
                    <a:pt x="272" y="57"/>
                  </a:cubicBezTo>
                  <a:cubicBezTo>
                    <a:pt x="198" y="81"/>
                    <a:pt x="124" y="131"/>
                    <a:pt x="75" y="205"/>
                  </a:cubicBezTo>
                  <a:cubicBezTo>
                    <a:pt x="50" y="254"/>
                    <a:pt x="50" y="279"/>
                    <a:pt x="25" y="328"/>
                  </a:cubicBezTo>
                  <a:cubicBezTo>
                    <a:pt x="25" y="377"/>
                    <a:pt x="25" y="452"/>
                    <a:pt x="1" y="526"/>
                  </a:cubicBezTo>
                  <a:cubicBezTo>
                    <a:pt x="25" y="748"/>
                    <a:pt x="124" y="970"/>
                    <a:pt x="272" y="1143"/>
                  </a:cubicBezTo>
                  <a:cubicBezTo>
                    <a:pt x="445" y="1316"/>
                    <a:pt x="692" y="1414"/>
                    <a:pt x="939" y="1414"/>
                  </a:cubicBezTo>
                  <a:cubicBezTo>
                    <a:pt x="1013" y="1414"/>
                    <a:pt x="1062" y="1390"/>
                    <a:pt x="1136" y="1365"/>
                  </a:cubicBezTo>
                  <a:cubicBezTo>
                    <a:pt x="1186" y="1316"/>
                    <a:pt x="1211" y="1266"/>
                    <a:pt x="1235" y="1192"/>
                  </a:cubicBezTo>
                  <a:cubicBezTo>
                    <a:pt x="1235" y="1168"/>
                    <a:pt x="1241" y="1138"/>
                    <a:pt x="1247" y="1106"/>
                  </a:cubicBezTo>
                  <a:lnTo>
                    <a:pt x="1247" y="1106"/>
                  </a:lnTo>
                  <a:cubicBezTo>
                    <a:pt x="1252" y="1101"/>
                    <a:pt x="1256" y="1096"/>
                    <a:pt x="1261" y="1090"/>
                  </a:cubicBezTo>
                  <a:lnTo>
                    <a:pt x="1261" y="1090"/>
                  </a:lnTo>
                  <a:cubicBezTo>
                    <a:pt x="1455" y="1066"/>
                    <a:pt x="1577" y="903"/>
                    <a:pt x="1531" y="698"/>
                  </a:cubicBezTo>
                  <a:cubicBezTo>
                    <a:pt x="1417" y="309"/>
                    <a:pt x="1068" y="47"/>
                    <a:pt x="663" y="11"/>
                  </a:cubicBezTo>
                  <a:lnTo>
                    <a:pt x="663" y="11"/>
                  </a:lnTo>
                  <a:cubicBezTo>
                    <a:pt x="637" y="4"/>
                    <a:pt x="611" y="1"/>
                    <a:pt x="585" y="1"/>
                  </a:cubicBezTo>
                  <a:close/>
                </a:path>
              </a:pathLst>
            </a:custGeom>
            <a:solidFill>
              <a:srgbClr val="21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5628950" y="3934375"/>
              <a:ext cx="42600" cy="41375"/>
            </a:xfrm>
            <a:custGeom>
              <a:avLst/>
              <a:gdLst/>
              <a:ahLst/>
              <a:cxnLst/>
              <a:rect l="l" t="t" r="r" b="b"/>
              <a:pathLst>
                <a:path w="1704" h="1655" extrusionOk="0">
                  <a:moveTo>
                    <a:pt x="1580" y="0"/>
                  </a:moveTo>
                  <a:cubicBezTo>
                    <a:pt x="1531" y="0"/>
                    <a:pt x="1506" y="50"/>
                    <a:pt x="1506" y="99"/>
                  </a:cubicBezTo>
                  <a:cubicBezTo>
                    <a:pt x="1506" y="371"/>
                    <a:pt x="1457" y="642"/>
                    <a:pt x="1407" y="914"/>
                  </a:cubicBezTo>
                  <a:cubicBezTo>
                    <a:pt x="1333" y="1161"/>
                    <a:pt x="1185" y="1358"/>
                    <a:pt x="963" y="1383"/>
                  </a:cubicBezTo>
                  <a:cubicBezTo>
                    <a:pt x="950" y="1384"/>
                    <a:pt x="938" y="1385"/>
                    <a:pt x="925" y="1385"/>
                  </a:cubicBezTo>
                  <a:cubicBezTo>
                    <a:pt x="718" y="1385"/>
                    <a:pt x="536" y="1197"/>
                    <a:pt x="420" y="988"/>
                  </a:cubicBezTo>
                  <a:cubicBezTo>
                    <a:pt x="296" y="741"/>
                    <a:pt x="222" y="469"/>
                    <a:pt x="173" y="198"/>
                  </a:cubicBezTo>
                  <a:lnTo>
                    <a:pt x="173" y="173"/>
                  </a:lnTo>
                  <a:cubicBezTo>
                    <a:pt x="173" y="148"/>
                    <a:pt x="123" y="124"/>
                    <a:pt x="99" y="124"/>
                  </a:cubicBezTo>
                  <a:cubicBezTo>
                    <a:pt x="49" y="124"/>
                    <a:pt x="0" y="173"/>
                    <a:pt x="25" y="222"/>
                  </a:cubicBezTo>
                  <a:cubicBezTo>
                    <a:pt x="25" y="519"/>
                    <a:pt x="99" y="815"/>
                    <a:pt x="222" y="1087"/>
                  </a:cubicBezTo>
                  <a:cubicBezTo>
                    <a:pt x="272" y="1235"/>
                    <a:pt x="370" y="1358"/>
                    <a:pt x="494" y="1482"/>
                  </a:cubicBezTo>
                  <a:cubicBezTo>
                    <a:pt x="617" y="1605"/>
                    <a:pt x="790" y="1654"/>
                    <a:pt x="963" y="1654"/>
                  </a:cubicBezTo>
                  <a:cubicBezTo>
                    <a:pt x="1160" y="1630"/>
                    <a:pt x="1333" y="1556"/>
                    <a:pt x="1432" y="1408"/>
                  </a:cubicBezTo>
                  <a:cubicBezTo>
                    <a:pt x="1531" y="1284"/>
                    <a:pt x="1605" y="1136"/>
                    <a:pt x="1654" y="963"/>
                  </a:cubicBezTo>
                  <a:cubicBezTo>
                    <a:pt x="1704" y="692"/>
                    <a:pt x="1704" y="371"/>
                    <a:pt x="1654" y="74"/>
                  </a:cubicBezTo>
                  <a:cubicBezTo>
                    <a:pt x="1654" y="50"/>
                    <a:pt x="1630" y="0"/>
                    <a:pt x="1580" y="0"/>
                  </a:cubicBezTo>
                  <a:close/>
                </a:path>
              </a:pathLst>
            </a:custGeom>
            <a:solidFill>
              <a:srgbClr val="222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34"/>
          <p:cNvSpPr txBox="1"/>
          <p:nvPr/>
        </p:nvSpPr>
        <p:spPr>
          <a:xfrm>
            <a:off x="8985750" y="38451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Maven Pro"/>
              <a:ea typeface="Maven Pro"/>
              <a:cs typeface="Maven Pro"/>
              <a:sym typeface="Maven Pro"/>
            </a:endParaRPr>
          </a:p>
        </p:txBody>
      </p:sp>
      <p:pic>
        <p:nvPicPr>
          <p:cNvPr id="5" name="Imagen 4">
            <a:extLst>
              <a:ext uri="{FF2B5EF4-FFF2-40B4-BE49-F238E27FC236}">
                <a16:creationId xmlns:a16="http://schemas.microsoft.com/office/drawing/2014/main" id="{D3AB6D35-A277-4546-A6D3-85F23BBF7037}"/>
              </a:ext>
            </a:extLst>
          </p:cNvPr>
          <p:cNvPicPr>
            <a:picLocks noChangeAspect="1"/>
          </p:cNvPicPr>
          <p:nvPr/>
        </p:nvPicPr>
        <p:blipFill>
          <a:blip r:embed="rId4"/>
          <a:stretch>
            <a:fillRect/>
          </a:stretch>
        </p:blipFill>
        <p:spPr>
          <a:xfrm>
            <a:off x="155433" y="217188"/>
            <a:ext cx="2136758" cy="3838488"/>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8B704E61-19C4-4803-8852-06B2165CD5FA}"/>
              </a:ext>
            </a:extLst>
          </p:cNvPr>
          <p:cNvPicPr>
            <a:picLocks noChangeAspect="1"/>
          </p:cNvPicPr>
          <p:nvPr/>
        </p:nvPicPr>
        <p:blipFill>
          <a:blip r:embed="rId5"/>
          <a:stretch>
            <a:fillRect/>
          </a:stretch>
        </p:blipFill>
        <p:spPr>
          <a:xfrm>
            <a:off x="2695208" y="236482"/>
            <a:ext cx="2948320" cy="3837293"/>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DF1DCA7A-801B-4400-9A67-DB531190B4BF}"/>
              </a:ext>
            </a:extLst>
          </p:cNvPr>
          <p:cNvSpPr txBox="1"/>
          <p:nvPr/>
        </p:nvSpPr>
        <p:spPr>
          <a:xfrm>
            <a:off x="155433" y="4210123"/>
            <a:ext cx="5470826" cy="923330"/>
          </a:xfrm>
          <a:prstGeom prst="rect">
            <a:avLst/>
          </a:prstGeom>
          <a:noFill/>
        </p:spPr>
        <p:txBody>
          <a:bodyPr wrap="square" rtlCol="0">
            <a:spAutoFit/>
          </a:bodyPr>
          <a:lstStyle/>
          <a:p>
            <a:r>
              <a:rPr lang="es-CL" sz="1800" dirty="0">
                <a:solidFill>
                  <a:schemeClr val="tx2">
                    <a:lumMod val="50000"/>
                  </a:schemeClr>
                </a:solidFill>
                <a:latin typeface="Cavolini" panose="03000502040302020204" pitchFamily="66" charset="0"/>
                <a:cs typeface="Cavolini" panose="03000502040302020204" pitchFamily="66" charset="0"/>
              </a:rPr>
              <a:t>Pablo Picasso pinto a las personas de diferentes maneras, a veces de modo real y otras de maneras muy imaginativas.</a:t>
            </a:r>
          </a:p>
        </p:txBody>
      </p:sp>
      <p:sp>
        <p:nvSpPr>
          <p:cNvPr id="14" name="CuadroTexto 13">
            <a:extLst>
              <a:ext uri="{FF2B5EF4-FFF2-40B4-BE49-F238E27FC236}">
                <a16:creationId xmlns:a16="http://schemas.microsoft.com/office/drawing/2014/main" id="{0939A4D1-0445-411D-9C6C-4C21DDEC3B46}"/>
              </a:ext>
            </a:extLst>
          </p:cNvPr>
          <p:cNvSpPr txBox="1"/>
          <p:nvPr/>
        </p:nvSpPr>
        <p:spPr>
          <a:xfrm>
            <a:off x="286214" y="-6532"/>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Acróbata y Arlequín</a:t>
            </a:r>
          </a:p>
        </p:txBody>
      </p:sp>
      <p:sp>
        <p:nvSpPr>
          <p:cNvPr id="15" name="CuadroTexto 14">
            <a:extLst>
              <a:ext uri="{FF2B5EF4-FFF2-40B4-BE49-F238E27FC236}">
                <a16:creationId xmlns:a16="http://schemas.microsoft.com/office/drawing/2014/main" id="{08A8B737-A799-4BCD-90B0-C2895EA0EB55}"/>
              </a:ext>
            </a:extLst>
          </p:cNvPr>
          <p:cNvSpPr txBox="1"/>
          <p:nvPr/>
        </p:nvSpPr>
        <p:spPr>
          <a:xfrm>
            <a:off x="3025779" y="-6532"/>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Bañista con pelota</a:t>
            </a:r>
          </a:p>
        </p:txBody>
      </p:sp>
      <p:sp>
        <p:nvSpPr>
          <p:cNvPr id="16" name="CuadroTexto 15">
            <a:extLst>
              <a:ext uri="{FF2B5EF4-FFF2-40B4-BE49-F238E27FC236}">
                <a16:creationId xmlns:a16="http://schemas.microsoft.com/office/drawing/2014/main" id="{DECF8DD4-7E78-4854-9426-C142D2D324AA}"/>
              </a:ext>
            </a:extLst>
          </p:cNvPr>
          <p:cNvSpPr txBox="1"/>
          <p:nvPr/>
        </p:nvSpPr>
        <p:spPr>
          <a:xfrm>
            <a:off x="6311149" y="7890"/>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Niña con manzanillas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401" name="Google Shape;401;p34"/>
          <p:cNvGrpSpPr/>
          <p:nvPr/>
        </p:nvGrpSpPr>
        <p:grpSpPr>
          <a:xfrm flipH="1">
            <a:off x="8251753" y="4217323"/>
            <a:ext cx="1014149" cy="943638"/>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34"/>
          <p:cNvGrpSpPr/>
          <p:nvPr/>
        </p:nvGrpSpPr>
        <p:grpSpPr>
          <a:xfrm>
            <a:off x="-178174" y="-51952"/>
            <a:ext cx="2982208" cy="1355659"/>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4"/>
          <p:cNvSpPr/>
          <p:nvPr/>
        </p:nvSpPr>
        <p:spPr>
          <a:xfrm rot="5001423" flipH="1">
            <a:off x="4296206" y="-1103098"/>
            <a:ext cx="689518" cy="275306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txBox="1"/>
          <p:nvPr/>
        </p:nvSpPr>
        <p:spPr>
          <a:xfrm>
            <a:off x="8985750" y="38451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Maven Pro"/>
              <a:ea typeface="Maven Pro"/>
              <a:cs typeface="Maven Pro"/>
              <a:sym typeface="Maven Pro"/>
            </a:endParaRPr>
          </a:p>
        </p:txBody>
      </p:sp>
      <p:sp>
        <p:nvSpPr>
          <p:cNvPr id="13" name="CuadroTexto 12">
            <a:extLst>
              <a:ext uri="{FF2B5EF4-FFF2-40B4-BE49-F238E27FC236}">
                <a16:creationId xmlns:a16="http://schemas.microsoft.com/office/drawing/2014/main" id="{DF1DCA7A-801B-4400-9A67-DB531190B4BF}"/>
              </a:ext>
            </a:extLst>
          </p:cNvPr>
          <p:cNvSpPr txBox="1"/>
          <p:nvPr/>
        </p:nvSpPr>
        <p:spPr>
          <a:xfrm>
            <a:off x="624524" y="4265614"/>
            <a:ext cx="5470826" cy="369332"/>
          </a:xfrm>
          <a:prstGeom prst="rect">
            <a:avLst/>
          </a:prstGeom>
          <a:noFill/>
        </p:spPr>
        <p:txBody>
          <a:bodyPr wrap="square" rtlCol="0">
            <a:spAutoFit/>
          </a:bodyPr>
          <a:lstStyle/>
          <a:p>
            <a:r>
              <a:rPr lang="es-CL" sz="1800" dirty="0">
                <a:solidFill>
                  <a:schemeClr val="tx2">
                    <a:lumMod val="50000"/>
                  </a:schemeClr>
                </a:solidFill>
                <a:latin typeface="Cavolini" panose="03000502040302020204" pitchFamily="66" charset="0"/>
                <a:cs typeface="Cavolini" panose="03000502040302020204" pitchFamily="66" charset="0"/>
              </a:rPr>
              <a:t>Salvador Dalí pinto sus sueños.</a:t>
            </a:r>
          </a:p>
        </p:txBody>
      </p:sp>
      <p:sp>
        <p:nvSpPr>
          <p:cNvPr id="14" name="CuadroTexto 13">
            <a:extLst>
              <a:ext uri="{FF2B5EF4-FFF2-40B4-BE49-F238E27FC236}">
                <a16:creationId xmlns:a16="http://schemas.microsoft.com/office/drawing/2014/main" id="{0939A4D1-0445-411D-9C6C-4C21DDEC3B46}"/>
              </a:ext>
            </a:extLst>
          </p:cNvPr>
          <p:cNvSpPr txBox="1"/>
          <p:nvPr/>
        </p:nvSpPr>
        <p:spPr>
          <a:xfrm>
            <a:off x="639098" y="-38584"/>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La jirafa ardiendo</a:t>
            </a:r>
          </a:p>
        </p:txBody>
      </p:sp>
      <p:sp>
        <p:nvSpPr>
          <p:cNvPr id="15" name="CuadroTexto 14">
            <a:extLst>
              <a:ext uri="{FF2B5EF4-FFF2-40B4-BE49-F238E27FC236}">
                <a16:creationId xmlns:a16="http://schemas.microsoft.com/office/drawing/2014/main" id="{08A8B737-A799-4BCD-90B0-C2895EA0EB55}"/>
              </a:ext>
            </a:extLst>
          </p:cNvPr>
          <p:cNvSpPr txBox="1"/>
          <p:nvPr/>
        </p:nvSpPr>
        <p:spPr>
          <a:xfrm>
            <a:off x="3378620" y="-6532"/>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Niño de mapa </a:t>
            </a:r>
            <a:r>
              <a:rPr lang="es-CL" sz="1200" dirty="0" err="1">
                <a:solidFill>
                  <a:schemeClr val="tx2">
                    <a:lumMod val="50000"/>
                  </a:schemeClr>
                </a:solidFill>
                <a:latin typeface="Cavolini" panose="03000502040302020204" pitchFamily="66" charset="0"/>
                <a:cs typeface="Cavolini" panose="03000502040302020204" pitchFamily="66" charset="0"/>
              </a:rPr>
              <a:t>mundi</a:t>
            </a:r>
            <a:endParaRPr lang="es-CL" sz="1200" dirty="0">
              <a:solidFill>
                <a:schemeClr val="tx2">
                  <a:lumMod val="50000"/>
                </a:schemeClr>
              </a:solidFill>
              <a:latin typeface="Cavolini" panose="03000502040302020204" pitchFamily="66" charset="0"/>
              <a:cs typeface="Cavolini" panose="03000502040302020204" pitchFamily="66" charset="0"/>
            </a:endParaRPr>
          </a:p>
        </p:txBody>
      </p:sp>
      <p:sp>
        <p:nvSpPr>
          <p:cNvPr id="16" name="CuadroTexto 15">
            <a:extLst>
              <a:ext uri="{FF2B5EF4-FFF2-40B4-BE49-F238E27FC236}">
                <a16:creationId xmlns:a16="http://schemas.microsoft.com/office/drawing/2014/main" id="{DECF8DD4-7E78-4854-9426-C142D2D324AA}"/>
              </a:ext>
            </a:extLst>
          </p:cNvPr>
          <p:cNvSpPr txBox="1"/>
          <p:nvPr/>
        </p:nvSpPr>
        <p:spPr>
          <a:xfrm>
            <a:off x="6104138" y="7890"/>
            <a:ext cx="303986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Nacimiento de una divinidad</a:t>
            </a:r>
          </a:p>
        </p:txBody>
      </p:sp>
      <p:pic>
        <p:nvPicPr>
          <p:cNvPr id="8" name="Imagen 7">
            <a:extLst>
              <a:ext uri="{FF2B5EF4-FFF2-40B4-BE49-F238E27FC236}">
                <a16:creationId xmlns:a16="http://schemas.microsoft.com/office/drawing/2014/main" id="{2C2CD266-24B8-4667-A0B6-5B0EA0B97CAE}"/>
              </a:ext>
            </a:extLst>
          </p:cNvPr>
          <p:cNvPicPr>
            <a:picLocks noChangeAspect="1"/>
          </p:cNvPicPr>
          <p:nvPr/>
        </p:nvPicPr>
        <p:blipFill>
          <a:blip r:embed="rId3"/>
          <a:stretch>
            <a:fillRect/>
          </a:stretch>
        </p:blipFill>
        <p:spPr>
          <a:xfrm>
            <a:off x="3207492" y="289162"/>
            <a:ext cx="2778965" cy="347370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79FDF4F2-6E33-4C22-BF42-29BB4EB53DC8}"/>
              </a:ext>
            </a:extLst>
          </p:cNvPr>
          <p:cNvPicPr>
            <a:picLocks noChangeAspect="1"/>
          </p:cNvPicPr>
          <p:nvPr/>
        </p:nvPicPr>
        <p:blipFill>
          <a:blip r:embed="rId4"/>
          <a:stretch>
            <a:fillRect/>
          </a:stretch>
        </p:blipFill>
        <p:spPr>
          <a:xfrm>
            <a:off x="6220983" y="308951"/>
            <a:ext cx="2724408" cy="3434128"/>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6112FBF7-DA09-4E42-85EE-2FE6C3BD9FCE}"/>
              </a:ext>
            </a:extLst>
          </p:cNvPr>
          <p:cNvPicPr>
            <a:picLocks noChangeAspect="1"/>
          </p:cNvPicPr>
          <p:nvPr/>
        </p:nvPicPr>
        <p:blipFill>
          <a:blip r:embed="rId5"/>
          <a:stretch>
            <a:fillRect/>
          </a:stretch>
        </p:blipFill>
        <p:spPr>
          <a:xfrm>
            <a:off x="248558" y="261047"/>
            <a:ext cx="2724408" cy="3487242"/>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E0CEC272-D085-4217-B587-9B8B2FA7A8AB}"/>
              </a:ext>
            </a:extLst>
          </p:cNvPr>
          <p:cNvPicPr>
            <a:picLocks noChangeAspect="1"/>
          </p:cNvPicPr>
          <p:nvPr/>
        </p:nvPicPr>
        <p:blipFill>
          <a:blip r:embed="rId6"/>
          <a:stretch>
            <a:fillRect/>
          </a:stretch>
        </p:blipFill>
        <p:spPr>
          <a:xfrm flipH="1">
            <a:off x="7274206" y="2957506"/>
            <a:ext cx="1875282" cy="2231329"/>
          </a:xfrm>
          <a:prstGeom prst="rect">
            <a:avLst/>
          </a:prstGeom>
        </p:spPr>
      </p:pic>
    </p:spTree>
    <p:extLst>
      <p:ext uri="{BB962C8B-B14F-4D97-AF65-F5344CB8AC3E}">
        <p14:creationId xmlns:p14="http://schemas.microsoft.com/office/powerpoint/2010/main" val="206350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404" name="Google Shape;404;p34"/>
          <p:cNvGrpSpPr/>
          <p:nvPr/>
        </p:nvGrpSpPr>
        <p:grpSpPr>
          <a:xfrm>
            <a:off x="-178174" y="-51952"/>
            <a:ext cx="2982208" cy="1355659"/>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4"/>
          <p:cNvSpPr/>
          <p:nvPr/>
        </p:nvSpPr>
        <p:spPr>
          <a:xfrm rot="5001423" flipH="1">
            <a:off x="4296206" y="-1103098"/>
            <a:ext cx="689518" cy="275306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txBox="1"/>
          <p:nvPr/>
        </p:nvSpPr>
        <p:spPr>
          <a:xfrm>
            <a:off x="8985750" y="38451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Maven Pro"/>
              <a:ea typeface="Maven Pro"/>
              <a:cs typeface="Maven Pro"/>
              <a:sym typeface="Maven Pro"/>
            </a:endParaRPr>
          </a:p>
        </p:txBody>
      </p:sp>
      <p:sp>
        <p:nvSpPr>
          <p:cNvPr id="13" name="CuadroTexto 12">
            <a:extLst>
              <a:ext uri="{FF2B5EF4-FFF2-40B4-BE49-F238E27FC236}">
                <a16:creationId xmlns:a16="http://schemas.microsoft.com/office/drawing/2014/main" id="{DF1DCA7A-801B-4400-9A67-DB531190B4BF}"/>
              </a:ext>
            </a:extLst>
          </p:cNvPr>
          <p:cNvSpPr txBox="1"/>
          <p:nvPr/>
        </p:nvSpPr>
        <p:spPr>
          <a:xfrm>
            <a:off x="2127083" y="3960632"/>
            <a:ext cx="6022289" cy="584775"/>
          </a:xfrm>
          <a:prstGeom prst="rect">
            <a:avLst/>
          </a:prstGeom>
          <a:noFill/>
        </p:spPr>
        <p:txBody>
          <a:bodyPr wrap="square" rtlCol="0">
            <a:spAutoFit/>
          </a:bodyPr>
          <a:lstStyle/>
          <a:p>
            <a:r>
              <a:rPr lang="es-CL" sz="1600" dirty="0">
                <a:solidFill>
                  <a:schemeClr val="tx2">
                    <a:lumMod val="50000"/>
                  </a:schemeClr>
                </a:solidFill>
                <a:latin typeface="Cavolini" panose="03000502040302020204" pitchFamily="66" charset="0"/>
                <a:cs typeface="Cavolini" panose="03000502040302020204" pitchFamily="66" charset="0"/>
              </a:rPr>
              <a:t>Andy Warhol pinto a actores, cantantes, </a:t>
            </a:r>
          </a:p>
          <a:p>
            <a:r>
              <a:rPr lang="es-CL" sz="1600" dirty="0">
                <a:solidFill>
                  <a:schemeClr val="tx2">
                    <a:lumMod val="50000"/>
                  </a:schemeClr>
                </a:solidFill>
                <a:latin typeface="Cavolini" panose="03000502040302020204" pitchFamily="66" charset="0"/>
                <a:cs typeface="Cavolini" panose="03000502040302020204" pitchFamily="66" charset="0"/>
              </a:rPr>
              <a:t>políticos y personas importantes de su época</a:t>
            </a:r>
          </a:p>
        </p:txBody>
      </p:sp>
      <p:sp>
        <p:nvSpPr>
          <p:cNvPr id="14" name="CuadroTexto 13">
            <a:extLst>
              <a:ext uri="{FF2B5EF4-FFF2-40B4-BE49-F238E27FC236}">
                <a16:creationId xmlns:a16="http://schemas.microsoft.com/office/drawing/2014/main" id="{0939A4D1-0445-411D-9C6C-4C21DDEC3B46}"/>
              </a:ext>
            </a:extLst>
          </p:cNvPr>
          <p:cNvSpPr txBox="1"/>
          <p:nvPr/>
        </p:nvSpPr>
        <p:spPr>
          <a:xfrm>
            <a:off x="2685135" y="115692"/>
            <a:ext cx="2344771" cy="315483"/>
          </a:xfrm>
          <a:prstGeom prst="rect">
            <a:avLst/>
          </a:prstGeom>
          <a:noFill/>
        </p:spPr>
        <p:txBody>
          <a:bodyPr wrap="square" rtlCol="0">
            <a:spAutoFit/>
          </a:bodyPr>
          <a:lstStyle/>
          <a:p>
            <a:r>
              <a:rPr lang="es-CL" dirty="0">
                <a:solidFill>
                  <a:schemeClr val="tx2">
                    <a:lumMod val="50000"/>
                  </a:schemeClr>
                </a:solidFill>
                <a:latin typeface="Cavolini" panose="03000502040302020204" pitchFamily="66" charset="0"/>
                <a:cs typeface="Cavolini" panose="03000502040302020204" pitchFamily="66" charset="0"/>
              </a:rPr>
              <a:t>James </a:t>
            </a:r>
            <a:r>
              <a:rPr lang="es-CL" sz="1200" dirty="0">
                <a:solidFill>
                  <a:schemeClr val="tx2">
                    <a:lumMod val="50000"/>
                  </a:schemeClr>
                </a:solidFill>
                <a:latin typeface="Cavolini" panose="03000502040302020204" pitchFamily="66" charset="0"/>
                <a:cs typeface="Cavolini" panose="03000502040302020204" pitchFamily="66" charset="0"/>
              </a:rPr>
              <a:t>Dean</a:t>
            </a:r>
          </a:p>
        </p:txBody>
      </p:sp>
      <p:sp>
        <p:nvSpPr>
          <p:cNvPr id="15" name="CuadroTexto 14">
            <a:extLst>
              <a:ext uri="{FF2B5EF4-FFF2-40B4-BE49-F238E27FC236}">
                <a16:creationId xmlns:a16="http://schemas.microsoft.com/office/drawing/2014/main" id="{08A8B737-A799-4BCD-90B0-C2895EA0EB55}"/>
              </a:ext>
            </a:extLst>
          </p:cNvPr>
          <p:cNvSpPr txBox="1"/>
          <p:nvPr/>
        </p:nvSpPr>
        <p:spPr>
          <a:xfrm>
            <a:off x="4824436" y="85741"/>
            <a:ext cx="1772360" cy="307777"/>
          </a:xfrm>
          <a:prstGeom prst="rect">
            <a:avLst/>
          </a:prstGeom>
          <a:noFill/>
        </p:spPr>
        <p:txBody>
          <a:bodyPr wrap="square" rtlCol="0">
            <a:spAutoFit/>
          </a:bodyPr>
          <a:lstStyle/>
          <a:p>
            <a:r>
              <a:rPr lang="es-CL" dirty="0">
                <a:solidFill>
                  <a:schemeClr val="tx2">
                    <a:lumMod val="50000"/>
                  </a:schemeClr>
                </a:solidFill>
                <a:latin typeface="Cavolini" panose="03000502040302020204" pitchFamily="66" charset="0"/>
                <a:cs typeface="Cavolini" panose="03000502040302020204" pitchFamily="66" charset="0"/>
              </a:rPr>
              <a:t>Elvis </a:t>
            </a:r>
            <a:r>
              <a:rPr lang="es-CL" sz="1200" dirty="0">
                <a:solidFill>
                  <a:schemeClr val="tx2">
                    <a:lumMod val="50000"/>
                  </a:schemeClr>
                </a:solidFill>
                <a:latin typeface="Cavolini" panose="03000502040302020204" pitchFamily="66" charset="0"/>
                <a:cs typeface="Cavolini" panose="03000502040302020204" pitchFamily="66" charset="0"/>
              </a:rPr>
              <a:t>Presley</a:t>
            </a:r>
          </a:p>
        </p:txBody>
      </p:sp>
      <p:sp>
        <p:nvSpPr>
          <p:cNvPr id="16" name="CuadroTexto 15">
            <a:extLst>
              <a:ext uri="{FF2B5EF4-FFF2-40B4-BE49-F238E27FC236}">
                <a16:creationId xmlns:a16="http://schemas.microsoft.com/office/drawing/2014/main" id="{DECF8DD4-7E78-4854-9426-C142D2D324AA}"/>
              </a:ext>
            </a:extLst>
          </p:cNvPr>
          <p:cNvSpPr txBox="1"/>
          <p:nvPr/>
        </p:nvSpPr>
        <p:spPr>
          <a:xfrm>
            <a:off x="6739534" y="26753"/>
            <a:ext cx="2173191" cy="307777"/>
          </a:xfrm>
          <a:prstGeom prst="rect">
            <a:avLst/>
          </a:prstGeom>
          <a:noFill/>
        </p:spPr>
        <p:txBody>
          <a:bodyPr wrap="square" rtlCol="0">
            <a:spAutoFit/>
          </a:bodyPr>
          <a:lstStyle/>
          <a:p>
            <a:pPr algn="ctr"/>
            <a:r>
              <a:rPr lang="es-CL" dirty="0" err="1">
                <a:solidFill>
                  <a:schemeClr val="tx2">
                    <a:lumMod val="50000"/>
                  </a:schemeClr>
                </a:solidFill>
                <a:latin typeface="Cavolini" panose="03000502040302020204" pitchFamily="66" charset="0"/>
                <a:cs typeface="Cavolini" panose="03000502040302020204" pitchFamily="66" charset="0"/>
              </a:rPr>
              <a:t>Mick</a:t>
            </a:r>
            <a:r>
              <a:rPr lang="es-CL" dirty="0">
                <a:solidFill>
                  <a:schemeClr val="tx2">
                    <a:lumMod val="50000"/>
                  </a:schemeClr>
                </a:solidFill>
                <a:latin typeface="Cavolini" panose="03000502040302020204" pitchFamily="66" charset="0"/>
                <a:cs typeface="Cavolini" panose="03000502040302020204" pitchFamily="66" charset="0"/>
              </a:rPr>
              <a:t> </a:t>
            </a:r>
            <a:r>
              <a:rPr lang="es-CL" sz="1200" dirty="0">
                <a:solidFill>
                  <a:schemeClr val="tx2">
                    <a:lumMod val="50000"/>
                  </a:schemeClr>
                </a:solidFill>
                <a:latin typeface="Cavolini" panose="03000502040302020204" pitchFamily="66" charset="0"/>
                <a:cs typeface="Cavolini" panose="03000502040302020204" pitchFamily="66" charset="0"/>
              </a:rPr>
              <a:t>Jagger</a:t>
            </a:r>
          </a:p>
        </p:txBody>
      </p:sp>
      <p:pic>
        <p:nvPicPr>
          <p:cNvPr id="4" name="Imagen 3">
            <a:extLst>
              <a:ext uri="{FF2B5EF4-FFF2-40B4-BE49-F238E27FC236}">
                <a16:creationId xmlns:a16="http://schemas.microsoft.com/office/drawing/2014/main" id="{D14F1C78-75E8-47C2-9895-784605B1013E}"/>
              </a:ext>
            </a:extLst>
          </p:cNvPr>
          <p:cNvPicPr>
            <a:picLocks noChangeAspect="1"/>
          </p:cNvPicPr>
          <p:nvPr/>
        </p:nvPicPr>
        <p:blipFill>
          <a:blip r:embed="rId3"/>
          <a:stretch>
            <a:fillRect/>
          </a:stretch>
        </p:blipFill>
        <p:spPr>
          <a:xfrm>
            <a:off x="2127084" y="352724"/>
            <a:ext cx="2527998" cy="3326312"/>
          </a:xfrm>
          <a:prstGeom prst="rect">
            <a:avLst/>
          </a:prstGeom>
        </p:spPr>
      </p:pic>
      <p:pic>
        <p:nvPicPr>
          <p:cNvPr id="9" name="Imagen 8">
            <a:extLst>
              <a:ext uri="{FF2B5EF4-FFF2-40B4-BE49-F238E27FC236}">
                <a16:creationId xmlns:a16="http://schemas.microsoft.com/office/drawing/2014/main" id="{97EA9A79-916A-42B5-ACD2-7B47F6ABAAE2}"/>
              </a:ext>
            </a:extLst>
          </p:cNvPr>
          <p:cNvPicPr>
            <a:picLocks noChangeAspect="1"/>
          </p:cNvPicPr>
          <p:nvPr/>
        </p:nvPicPr>
        <p:blipFill>
          <a:blip r:embed="rId4"/>
          <a:stretch>
            <a:fillRect/>
          </a:stretch>
        </p:blipFill>
        <p:spPr>
          <a:xfrm>
            <a:off x="4812316" y="337103"/>
            <a:ext cx="1791819" cy="3341933"/>
          </a:xfrm>
          <a:prstGeom prst="rect">
            <a:avLst/>
          </a:prstGeom>
        </p:spPr>
      </p:pic>
      <p:pic>
        <p:nvPicPr>
          <p:cNvPr id="11" name="Imagen 10">
            <a:extLst>
              <a:ext uri="{FF2B5EF4-FFF2-40B4-BE49-F238E27FC236}">
                <a16:creationId xmlns:a16="http://schemas.microsoft.com/office/drawing/2014/main" id="{2C7C5A59-AA56-401F-8E35-DF6983E54D78}"/>
              </a:ext>
            </a:extLst>
          </p:cNvPr>
          <p:cNvPicPr>
            <a:picLocks noChangeAspect="1"/>
          </p:cNvPicPr>
          <p:nvPr/>
        </p:nvPicPr>
        <p:blipFill>
          <a:blip r:embed="rId5"/>
          <a:stretch>
            <a:fillRect/>
          </a:stretch>
        </p:blipFill>
        <p:spPr>
          <a:xfrm>
            <a:off x="6761369" y="331288"/>
            <a:ext cx="2173191" cy="3326312"/>
          </a:xfrm>
          <a:prstGeom prst="rect">
            <a:avLst/>
          </a:prstGeom>
        </p:spPr>
      </p:pic>
      <p:pic>
        <p:nvPicPr>
          <p:cNvPr id="6" name="Imagen 5">
            <a:extLst>
              <a:ext uri="{FF2B5EF4-FFF2-40B4-BE49-F238E27FC236}">
                <a16:creationId xmlns:a16="http://schemas.microsoft.com/office/drawing/2014/main" id="{9DCC1E5F-AD9F-4158-9EF9-8763BEBF1334}"/>
              </a:ext>
            </a:extLst>
          </p:cNvPr>
          <p:cNvPicPr>
            <a:picLocks noChangeAspect="1"/>
          </p:cNvPicPr>
          <p:nvPr/>
        </p:nvPicPr>
        <p:blipFill>
          <a:blip r:embed="rId6"/>
          <a:stretch>
            <a:fillRect/>
          </a:stretch>
        </p:blipFill>
        <p:spPr>
          <a:xfrm>
            <a:off x="6794594" y="2823155"/>
            <a:ext cx="2173191" cy="2251234"/>
          </a:xfrm>
          <a:prstGeom prst="rect">
            <a:avLst/>
          </a:prstGeom>
        </p:spPr>
      </p:pic>
      <p:pic>
        <p:nvPicPr>
          <p:cNvPr id="19" name="Imagen 18">
            <a:extLst>
              <a:ext uri="{FF2B5EF4-FFF2-40B4-BE49-F238E27FC236}">
                <a16:creationId xmlns:a16="http://schemas.microsoft.com/office/drawing/2014/main" id="{891C73FB-8630-48C7-B1C5-DAE387067135}"/>
              </a:ext>
            </a:extLst>
          </p:cNvPr>
          <p:cNvPicPr>
            <a:picLocks noChangeAspect="1"/>
          </p:cNvPicPr>
          <p:nvPr/>
        </p:nvPicPr>
        <p:blipFill>
          <a:blip r:embed="rId7"/>
          <a:stretch>
            <a:fillRect/>
          </a:stretch>
        </p:blipFill>
        <p:spPr>
          <a:xfrm>
            <a:off x="155433" y="2914065"/>
            <a:ext cx="1786720" cy="1811733"/>
          </a:xfrm>
          <a:prstGeom prst="rect">
            <a:avLst/>
          </a:prstGeom>
        </p:spPr>
      </p:pic>
      <p:sp>
        <p:nvSpPr>
          <p:cNvPr id="22" name="CuadroTexto 21">
            <a:extLst>
              <a:ext uri="{FF2B5EF4-FFF2-40B4-BE49-F238E27FC236}">
                <a16:creationId xmlns:a16="http://schemas.microsoft.com/office/drawing/2014/main" id="{47200977-E72C-40E3-B8C1-D08445EA62D5}"/>
              </a:ext>
            </a:extLst>
          </p:cNvPr>
          <p:cNvSpPr txBox="1"/>
          <p:nvPr/>
        </p:nvSpPr>
        <p:spPr>
          <a:xfrm>
            <a:off x="310613" y="2658415"/>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Marilyn Monroe</a:t>
            </a:r>
          </a:p>
        </p:txBody>
      </p:sp>
      <p:pic>
        <p:nvPicPr>
          <p:cNvPr id="24" name="Imagen 23">
            <a:extLst>
              <a:ext uri="{FF2B5EF4-FFF2-40B4-BE49-F238E27FC236}">
                <a16:creationId xmlns:a16="http://schemas.microsoft.com/office/drawing/2014/main" id="{812B3777-0395-4462-A7A1-8585CE7F1EEC}"/>
              </a:ext>
            </a:extLst>
          </p:cNvPr>
          <p:cNvPicPr>
            <a:picLocks noChangeAspect="1"/>
          </p:cNvPicPr>
          <p:nvPr/>
        </p:nvPicPr>
        <p:blipFill>
          <a:blip r:embed="rId8"/>
          <a:stretch>
            <a:fillRect/>
          </a:stretch>
        </p:blipFill>
        <p:spPr>
          <a:xfrm>
            <a:off x="165911" y="352724"/>
            <a:ext cx="1791820" cy="2327039"/>
          </a:xfrm>
          <a:prstGeom prst="rect">
            <a:avLst/>
          </a:prstGeom>
        </p:spPr>
      </p:pic>
      <p:sp>
        <p:nvSpPr>
          <p:cNvPr id="27" name="CuadroTexto 26">
            <a:extLst>
              <a:ext uri="{FF2B5EF4-FFF2-40B4-BE49-F238E27FC236}">
                <a16:creationId xmlns:a16="http://schemas.microsoft.com/office/drawing/2014/main" id="{47E05301-108A-44A1-97A0-6028777DE8CF}"/>
              </a:ext>
            </a:extLst>
          </p:cNvPr>
          <p:cNvSpPr txBox="1"/>
          <p:nvPr/>
        </p:nvSpPr>
        <p:spPr>
          <a:xfrm>
            <a:off x="682469" y="97073"/>
            <a:ext cx="859810" cy="307777"/>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Mao</a:t>
            </a:r>
            <a:r>
              <a:rPr lang="es-CL" dirty="0">
                <a:solidFill>
                  <a:schemeClr val="tx2">
                    <a:lumMod val="50000"/>
                  </a:schemeClr>
                </a:solidFill>
                <a:latin typeface="Cavolini" panose="03000502040302020204" pitchFamily="66" charset="0"/>
                <a:cs typeface="Cavolini" panose="03000502040302020204" pitchFamily="66" charset="0"/>
              </a:rPr>
              <a:t> </a:t>
            </a:r>
          </a:p>
        </p:txBody>
      </p:sp>
    </p:spTree>
    <p:extLst>
      <p:ext uri="{BB962C8B-B14F-4D97-AF65-F5344CB8AC3E}">
        <p14:creationId xmlns:p14="http://schemas.microsoft.com/office/powerpoint/2010/main" val="372974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404" name="Google Shape;404;p34"/>
          <p:cNvGrpSpPr/>
          <p:nvPr/>
        </p:nvGrpSpPr>
        <p:grpSpPr>
          <a:xfrm>
            <a:off x="-178174" y="-51952"/>
            <a:ext cx="2982208" cy="1355659"/>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4"/>
          <p:cNvSpPr/>
          <p:nvPr/>
        </p:nvSpPr>
        <p:spPr>
          <a:xfrm rot="5001423" flipH="1">
            <a:off x="4296206" y="-1103098"/>
            <a:ext cx="689518" cy="275306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txBox="1"/>
          <p:nvPr/>
        </p:nvSpPr>
        <p:spPr>
          <a:xfrm>
            <a:off x="8985750" y="38451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Maven Pro"/>
              <a:ea typeface="Maven Pro"/>
              <a:cs typeface="Maven Pro"/>
              <a:sym typeface="Maven Pro"/>
            </a:endParaRPr>
          </a:p>
        </p:txBody>
      </p:sp>
      <p:sp>
        <p:nvSpPr>
          <p:cNvPr id="13" name="CuadroTexto 12">
            <a:extLst>
              <a:ext uri="{FF2B5EF4-FFF2-40B4-BE49-F238E27FC236}">
                <a16:creationId xmlns:a16="http://schemas.microsoft.com/office/drawing/2014/main" id="{DF1DCA7A-801B-4400-9A67-DB531190B4BF}"/>
              </a:ext>
            </a:extLst>
          </p:cNvPr>
          <p:cNvSpPr txBox="1"/>
          <p:nvPr/>
        </p:nvSpPr>
        <p:spPr>
          <a:xfrm>
            <a:off x="381803" y="3804288"/>
            <a:ext cx="7068579" cy="646331"/>
          </a:xfrm>
          <a:prstGeom prst="rect">
            <a:avLst/>
          </a:prstGeom>
          <a:noFill/>
        </p:spPr>
        <p:txBody>
          <a:bodyPr wrap="square" rtlCol="0">
            <a:spAutoFit/>
          </a:bodyPr>
          <a:lstStyle/>
          <a:p>
            <a:pPr algn="ctr"/>
            <a:r>
              <a:rPr lang="es-CL" sz="1800" dirty="0" err="1">
                <a:solidFill>
                  <a:schemeClr val="tx2">
                    <a:lumMod val="50000"/>
                  </a:schemeClr>
                </a:solidFill>
                <a:latin typeface="Cavolini" panose="03000502040302020204" pitchFamily="66" charset="0"/>
                <a:cs typeface="Cavolini" panose="03000502040302020204" pitchFamily="66" charset="0"/>
              </a:rPr>
              <a:t>Oswlado</a:t>
            </a:r>
            <a:r>
              <a:rPr lang="es-CL" sz="1800" dirty="0">
                <a:solidFill>
                  <a:schemeClr val="tx2">
                    <a:lumMod val="50000"/>
                  </a:schemeClr>
                </a:solidFill>
                <a:latin typeface="Cavolini" panose="03000502040302020204" pitchFamily="66" charset="0"/>
                <a:cs typeface="Cavolini" panose="03000502040302020204" pitchFamily="66" charset="0"/>
              </a:rPr>
              <a:t> Guayasamín pintó a músicos, poetas, políticos y al pueblo ecuatoriano.</a:t>
            </a:r>
          </a:p>
        </p:txBody>
      </p:sp>
      <p:sp>
        <p:nvSpPr>
          <p:cNvPr id="14" name="CuadroTexto 13">
            <a:extLst>
              <a:ext uri="{FF2B5EF4-FFF2-40B4-BE49-F238E27FC236}">
                <a16:creationId xmlns:a16="http://schemas.microsoft.com/office/drawing/2014/main" id="{0939A4D1-0445-411D-9C6C-4C21DDEC3B46}"/>
              </a:ext>
            </a:extLst>
          </p:cNvPr>
          <p:cNvSpPr txBox="1"/>
          <p:nvPr/>
        </p:nvSpPr>
        <p:spPr>
          <a:xfrm>
            <a:off x="2291991" y="30629"/>
            <a:ext cx="234477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Pablo Neruda</a:t>
            </a:r>
          </a:p>
        </p:txBody>
      </p:sp>
      <p:sp>
        <p:nvSpPr>
          <p:cNvPr id="15" name="CuadroTexto 14">
            <a:extLst>
              <a:ext uri="{FF2B5EF4-FFF2-40B4-BE49-F238E27FC236}">
                <a16:creationId xmlns:a16="http://schemas.microsoft.com/office/drawing/2014/main" id="{08A8B737-A799-4BCD-90B0-C2895EA0EB55}"/>
              </a:ext>
            </a:extLst>
          </p:cNvPr>
          <p:cNvSpPr txBox="1"/>
          <p:nvPr/>
        </p:nvSpPr>
        <p:spPr>
          <a:xfrm>
            <a:off x="7214800" y="16235"/>
            <a:ext cx="2344771" cy="315483"/>
          </a:xfrm>
          <a:prstGeom prst="rect">
            <a:avLst/>
          </a:prstGeom>
          <a:noFill/>
        </p:spPr>
        <p:txBody>
          <a:bodyPr wrap="square" rtlCol="0">
            <a:spAutoFit/>
          </a:bodyPr>
          <a:lstStyle/>
          <a:p>
            <a:r>
              <a:rPr lang="es-CL" dirty="0">
                <a:solidFill>
                  <a:schemeClr val="tx2">
                    <a:lumMod val="50000"/>
                  </a:schemeClr>
                </a:solidFill>
                <a:latin typeface="Cavolini" panose="03000502040302020204" pitchFamily="66" charset="0"/>
                <a:cs typeface="Cavolini" panose="03000502040302020204" pitchFamily="66" charset="0"/>
              </a:rPr>
              <a:t>El </a:t>
            </a:r>
            <a:r>
              <a:rPr lang="es-CL" sz="1200" dirty="0">
                <a:solidFill>
                  <a:schemeClr val="tx2">
                    <a:lumMod val="50000"/>
                  </a:schemeClr>
                </a:solidFill>
                <a:latin typeface="Cavolini" panose="03000502040302020204" pitchFamily="66" charset="0"/>
                <a:cs typeface="Cavolini" panose="03000502040302020204" pitchFamily="66" charset="0"/>
              </a:rPr>
              <a:t>Guitarrista</a:t>
            </a:r>
          </a:p>
        </p:txBody>
      </p:sp>
      <p:sp>
        <p:nvSpPr>
          <p:cNvPr id="16" name="CuadroTexto 15">
            <a:extLst>
              <a:ext uri="{FF2B5EF4-FFF2-40B4-BE49-F238E27FC236}">
                <a16:creationId xmlns:a16="http://schemas.microsoft.com/office/drawing/2014/main" id="{DECF8DD4-7E78-4854-9426-C142D2D324AA}"/>
              </a:ext>
            </a:extLst>
          </p:cNvPr>
          <p:cNvSpPr txBox="1"/>
          <p:nvPr/>
        </p:nvSpPr>
        <p:spPr>
          <a:xfrm>
            <a:off x="5025096" y="7410"/>
            <a:ext cx="3039861" cy="307777"/>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Ternura</a:t>
            </a:r>
            <a:r>
              <a:rPr lang="es-CL" dirty="0">
                <a:solidFill>
                  <a:schemeClr val="tx2">
                    <a:lumMod val="50000"/>
                  </a:schemeClr>
                </a:solidFill>
                <a:latin typeface="Cavolini" panose="03000502040302020204" pitchFamily="66" charset="0"/>
                <a:cs typeface="Cavolini" panose="03000502040302020204" pitchFamily="66" charset="0"/>
              </a:rPr>
              <a:t> </a:t>
            </a:r>
          </a:p>
        </p:txBody>
      </p:sp>
      <p:sp>
        <p:nvSpPr>
          <p:cNvPr id="22" name="CuadroTexto 21">
            <a:extLst>
              <a:ext uri="{FF2B5EF4-FFF2-40B4-BE49-F238E27FC236}">
                <a16:creationId xmlns:a16="http://schemas.microsoft.com/office/drawing/2014/main" id="{47200977-E72C-40E3-B8C1-D08445EA62D5}"/>
              </a:ext>
            </a:extLst>
          </p:cNvPr>
          <p:cNvSpPr txBox="1"/>
          <p:nvPr/>
        </p:nvSpPr>
        <p:spPr>
          <a:xfrm>
            <a:off x="155433" y="2606288"/>
            <a:ext cx="2344771" cy="307777"/>
          </a:xfrm>
          <a:prstGeom prst="rect">
            <a:avLst/>
          </a:prstGeom>
          <a:noFill/>
        </p:spPr>
        <p:txBody>
          <a:bodyPr wrap="square" rtlCol="0">
            <a:spAutoFit/>
          </a:bodyPr>
          <a:lstStyle/>
          <a:p>
            <a:r>
              <a:rPr lang="es-CL" dirty="0">
                <a:solidFill>
                  <a:schemeClr val="tx2">
                    <a:lumMod val="50000"/>
                  </a:schemeClr>
                </a:solidFill>
                <a:latin typeface="Cavolini" panose="03000502040302020204" pitchFamily="66" charset="0"/>
                <a:cs typeface="Cavolini" panose="03000502040302020204" pitchFamily="66" charset="0"/>
              </a:rPr>
              <a:t>Marilyn Monroe</a:t>
            </a:r>
          </a:p>
        </p:txBody>
      </p:sp>
      <p:sp>
        <p:nvSpPr>
          <p:cNvPr id="27" name="CuadroTexto 26">
            <a:extLst>
              <a:ext uri="{FF2B5EF4-FFF2-40B4-BE49-F238E27FC236}">
                <a16:creationId xmlns:a16="http://schemas.microsoft.com/office/drawing/2014/main" id="{47E05301-108A-44A1-97A0-6028777DE8CF}"/>
              </a:ext>
            </a:extLst>
          </p:cNvPr>
          <p:cNvSpPr txBox="1"/>
          <p:nvPr/>
        </p:nvSpPr>
        <p:spPr>
          <a:xfrm>
            <a:off x="146221" y="-3503"/>
            <a:ext cx="1916461" cy="276999"/>
          </a:xfrm>
          <a:prstGeom prst="rect">
            <a:avLst/>
          </a:prstGeom>
          <a:noFill/>
        </p:spPr>
        <p:txBody>
          <a:bodyPr wrap="square" rtlCol="0">
            <a:spAutoFit/>
          </a:bodyPr>
          <a:lstStyle/>
          <a:p>
            <a:r>
              <a:rPr lang="es-CL" sz="1200" dirty="0">
                <a:solidFill>
                  <a:schemeClr val="tx2">
                    <a:lumMod val="50000"/>
                  </a:schemeClr>
                </a:solidFill>
                <a:latin typeface="Cavolini" panose="03000502040302020204" pitchFamily="66" charset="0"/>
                <a:cs typeface="Cavolini" panose="03000502040302020204" pitchFamily="66" charset="0"/>
              </a:rPr>
              <a:t>Atahualpa Yupanqui</a:t>
            </a:r>
          </a:p>
        </p:txBody>
      </p:sp>
      <p:pic>
        <p:nvPicPr>
          <p:cNvPr id="7" name="Imagen 6">
            <a:extLst>
              <a:ext uri="{FF2B5EF4-FFF2-40B4-BE49-F238E27FC236}">
                <a16:creationId xmlns:a16="http://schemas.microsoft.com/office/drawing/2014/main" id="{7B62FB0C-E7A4-4285-9CDE-64F8A00F1C5C}"/>
              </a:ext>
            </a:extLst>
          </p:cNvPr>
          <p:cNvPicPr>
            <a:picLocks noChangeAspect="1"/>
          </p:cNvPicPr>
          <p:nvPr/>
        </p:nvPicPr>
        <p:blipFill>
          <a:blip r:embed="rId3"/>
          <a:stretch>
            <a:fillRect/>
          </a:stretch>
        </p:blipFill>
        <p:spPr>
          <a:xfrm>
            <a:off x="15331" y="306572"/>
            <a:ext cx="2281939" cy="3272153"/>
          </a:xfrm>
          <a:prstGeom prst="rect">
            <a:avLst/>
          </a:prstGeom>
        </p:spPr>
      </p:pic>
      <p:pic>
        <p:nvPicPr>
          <p:cNvPr id="10" name="Imagen 9">
            <a:extLst>
              <a:ext uri="{FF2B5EF4-FFF2-40B4-BE49-F238E27FC236}">
                <a16:creationId xmlns:a16="http://schemas.microsoft.com/office/drawing/2014/main" id="{2B429040-35DA-4249-B5E2-DBE4DF45FB89}"/>
              </a:ext>
            </a:extLst>
          </p:cNvPr>
          <p:cNvPicPr>
            <a:picLocks noChangeAspect="1"/>
          </p:cNvPicPr>
          <p:nvPr/>
        </p:nvPicPr>
        <p:blipFill>
          <a:blip r:embed="rId4"/>
          <a:stretch>
            <a:fillRect/>
          </a:stretch>
        </p:blipFill>
        <p:spPr>
          <a:xfrm>
            <a:off x="2284817" y="303705"/>
            <a:ext cx="2338191" cy="3275020"/>
          </a:xfrm>
          <a:prstGeom prst="rect">
            <a:avLst/>
          </a:prstGeom>
        </p:spPr>
      </p:pic>
      <p:pic>
        <p:nvPicPr>
          <p:cNvPr id="20" name="Imagen 19">
            <a:extLst>
              <a:ext uri="{FF2B5EF4-FFF2-40B4-BE49-F238E27FC236}">
                <a16:creationId xmlns:a16="http://schemas.microsoft.com/office/drawing/2014/main" id="{EF746D99-814F-42DD-B05F-AB970819DE25}"/>
              </a:ext>
            </a:extLst>
          </p:cNvPr>
          <p:cNvPicPr>
            <a:picLocks noChangeAspect="1"/>
          </p:cNvPicPr>
          <p:nvPr/>
        </p:nvPicPr>
        <p:blipFill>
          <a:blip r:embed="rId5"/>
          <a:stretch>
            <a:fillRect/>
          </a:stretch>
        </p:blipFill>
        <p:spPr>
          <a:xfrm>
            <a:off x="6859183" y="306572"/>
            <a:ext cx="2284817" cy="3288927"/>
          </a:xfrm>
          <a:prstGeom prst="rect">
            <a:avLst/>
          </a:prstGeom>
        </p:spPr>
      </p:pic>
      <p:pic>
        <p:nvPicPr>
          <p:cNvPr id="23" name="Imagen 22">
            <a:extLst>
              <a:ext uri="{FF2B5EF4-FFF2-40B4-BE49-F238E27FC236}">
                <a16:creationId xmlns:a16="http://schemas.microsoft.com/office/drawing/2014/main" id="{2F759705-8B71-4E1D-B31D-52784E3B7F98}"/>
              </a:ext>
            </a:extLst>
          </p:cNvPr>
          <p:cNvPicPr>
            <a:picLocks noChangeAspect="1"/>
          </p:cNvPicPr>
          <p:nvPr/>
        </p:nvPicPr>
        <p:blipFill>
          <a:blip r:embed="rId6"/>
          <a:stretch>
            <a:fillRect/>
          </a:stretch>
        </p:blipFill>
        <p:spPr>
          <a:xfrm>
            <a:off x="4499452" y="303704"/>
            <a:ext cx="2413970" cy="3291795"/>
          </a:xfrm>
          <a:prstGeom prst="rect">
            <a:avLst/>
          </a:prstGeom>
        </p:spPr>
      </p:pic>
      <p:pic>
        <p:nvPicPr>
          <p:cNvPr id="6" name="Imagen 5">
            <a:extLst>
              <a:ext uri="{FF2B5EF4-FFF2-40B4-BE49-F238E27FC236}">
                <a16:creationId xmlns:a16="http://schemas.microsoft.com/office/drawing/2014/main" id="{9DCC1E5F-AD9F-4158-9EF9-8763BEBF1334}"/>
              </a:ext>
            </a:extLst>
          </p:cNvPr>
          <p:cNvPicPr>
            <a:picLocks noChangeAspect="1"/>
          </p:cNvPicPr>
          <p:nvPr/>
        </p:nvPicPr>
        <p:blipFill>
          <a:blip r:embed="rId7"/>
          <a:stretch>
            <a:fillRect/>
          </a:stretch>
        </p:blipFill>
        <p:spPr>
          <a:xfrm>
            <a:off x="7478778" y="3431658"/>
            <a:ext cx="1636826" cy="1695607"/>
          </a:xfrm>
          <a:prstGeom prst="rect">
            <a:avLst/>
          </a:prstGeom>
        </p:spPr>
      </p:pic>
    </p:spTree>
    <p:extLst>
      <p:ext uri="{BB962C8B-B14F-4D97-AF65-F5344CB8AC3E}">
        <p14:creationId xmlns:p14="http://schemas.microsoft.com/office/powerpoint/2010/main" val="2588935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407" name="Google Shape;407;p34"/>
          <p:cNvSpPr/>
          <p:nvPr/>
        </p:nvSpPr>
        <p:spPr>
          <a:xfrm rot="5001423" flipH="1">
            <a:off x="4265460" y="-1130471"/>
            <a:ext cx="689518" cy="28149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Imagen 11">
            <a:extLst>
              <a:ext uri="{FF2B5EF4-FFF2-40B4-BE49-F238E27FC236}">
                <a16:creationId xmlns:a16="http://schemas.microsoft.com/office/drawing/2014/main" id="{43C6AA35-77DF-4E92-ACE5-37CDB667B254}"/>
              </a:ext>
            </a:extLst>
          </p:cNvPr>
          <p:cNvPicPr>
            <a:picLocks noChangeAspect="1"/>
          </p:cNvPicPr>
          <p:nvPr/>
        </p:nvPicPr>
        <p:blipFill>
          <a:blip r:embed="rId3"/>
          <a:stretch>
            <a:fillRect/>
          </a:stretch>
        </p:blipFill>
        <p:spPr>
          <a:xfrm>
            <a:off x="5863898" y="273434"/>
            <a:ext cx="3234620" cy="3848274"/>
          </a:xfrm>
          <a:prstGeom prst="rect">
            <a:avLst/>
          </a:prstGeom>
        </p:spPr>
      </p:pic>
      <p:grpSp>
        <p:nvGrpSpPr>
          <p:cNvPr id="404" name="Google Shape;404;p34"/>
          <p:cNvGrpSpPr/>
          <p:nvPr/>
        </p:nvGrpSpPr>
        <p:grpSpPr>
          <a:xfrm>
            <a:off x="-178174" y="-51952"/>
            <a:ext cx="2982208" cy="1355659"/>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34"/>
          <p:cNvSpPr txBox="1"/>
          <p:nvPr/>
        </p:nvSpPr>
        <p:spPr>
          <a:xfrm>
            <a:off x="8985750" y="38451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latin typeface="Maven Pro"/>
              <a:ea typeface="Maven Pro"/>
              <a:cs typeface="Maven Pro"/>
              <a:sym typeface="Maven Pro"/>
            </a:endParaRPr>
          </a:p>
        </p:txBody>
      </p:sp>
      <p:sp>
        <p:nvSpPr>
          <p:cNvPr id="13" name="CuadroTexto 12">
            <a:extLst>
              <a:ext uri="{FF2B5EF4-FFF2-40B4-BE49-F238E27FC236}">
                <a16:creationId xmlns:a16="http://schemas.microsoft.com/office/drawing/2014/main" id="{DF1DCA7A-801B-4400-9A67-DB531190B4BF}"/>
              </a:ext>
            </a:extLst>
          </p:cNvPr>
          <p:cNvSpPr txBox="1"/>
          <p:nvPr/>
        </p:nvSpPr>
        <p:spPr>
          <a:xfrm>
            <a:off x="146221" y="4399530"/>
            <a:ext cx="7723000" cy="646331"/>
          </a:xfrm>
          <a:prstGeom prst="rect">
            <a:avLst/>
          </a:prstGeom>
          <a:noFill/>
        </p:spPr>
        <p:txBody>
          <a:bodyPr wrap="square" rtlCol="0">
            <a:spAutoFit/>
          </a:bodyPr>
          <a:lstStyle/>
          <a:p>
            <a:pPr algn="ctr"/>
            <a:r>
              <a:rPr lang="es-CL" sz="1800" dirty="0">
                <a:solidFill>
                  <a:schemeClr val="tx2">
                    <a:lumMod val="50000"/>
                  </a:schemeClr>
                </a:solidFill>
                <a:latin typeface="Cavolini" panose="03000502040302020204" pitchFamily="66" charset="0"/>
                <a:cs typeface="Cavolini" panose="03000502040302020204" pitchFamily="66" charset="0"/>
              </a:rPr>
              <a:t>Claudio Bravo es un pintor chileno que pinta de forma muy realista a las personas.</a:t>
            </a:r>
          </a:p>
        </p:txBody>
      </p:sp>
      <p:pic>
        <p:nvPicPr>
          <p:cNvPr id="3" name="Imagen 2">
            <a:extLst>
              <a:ext uri="{FF2B5EF4-FFF2-40B4-BE49-F238E27FC236}">
                <a16:creationId xmlns:a16="http://schemas.microsoft.com/office/drawing/2014/main" id="{EE7425D6-FF44-4BD5-A640-17208761F24E}"/>
              </a:ext>
            </a:extLst>
          </p:cNvPr>
          <p:cNvPicPr>
            <a:picLocks noChangeAspect="1"/>
          </p:cNvPicPr>
          <p:nvPr/>
        </p:nvPicPr>
        <p:blipFill>
          <a:blip r:embed="rId4"/>
          <a:stretch>
            <a:fillRect/>
          </a:stretch>
        </p:blipFill>
        <p:spPr>
          <a:xfrm>
            <a:off x="100326" y="273434"/>
            <a:ext cx="2451068" cy="3839793"/>
          </a:xfrm>
          <a:prstGeom prst="rect">
            <a:avLst/>
          </a:prstGeom>
        </p:spPr>
      </p:pic>
      <p:pic>
        <p:nvPicPr>
          <p:cNvPr id="5" name="Imagen 4">
            <a:extLst>
              <a:ext uri="{FF2B5EF4-FFF2-40B4-BE49-F238E27FC236}">
                <a16:creationId xmlns:a16="http://schemas.microsoft.com/office/drawing/2014/main" id="{42705D9A-C2EC-4D44-96DD-DDDB24D1A8E6}"/>
              </a:ext>
            </a:extLst>
          </p:cNvPr>
          <p:cNvPicPr>
            <a:picLocks noChangeAspect="1"/>
          </p:cNvPicPr>
          <p:nvPr/>
        </p:nvPicPr>
        <p:blipFill>
          <a:blip r:embed="rId5"/>
          <a:stretch>
            <a:fillRect/>
          </a:stretch>
        </p:blipFill>
        <p:spPr>
          <a:xfrm>
            <a:off x="7762897" y="3034228"/>
            <a:ext cx="1310025" cy="2079094"/>
          </a:xfrm>
          <a:prstGeom prst="rect">
            <a:avLst/>
          </a:prstGeom>
        </p:spPr>
      </p:pic>
      <p:pic>
        <p:nvPicPr>
          <p:cNvPr id="9" name="Imagen 8">
            <a:extLst>
              <a:ext uri="{FF2B5EF4-FFF2-40B4-BE49-F238E27FC236}">
                <a16:creationId xmlns:a16="http://schemas.microsoft.com/office/drawing/2014/main" id="{AC7DEABC-AF5D-4AF1-B1C1-A6701C45099E}"/>
              </a:ext>
            </a:extLst>
          </p:cNvPr>
          <p:cNvPicPr>
            <a:picLocks noChangeAspect="1"/>
          </p:cNvPicPr>
          <p:nvPr/>
        </p:nvPicPr>
        <p:blipFill>
          <a:blip r:embed="rId6"/>
          <a:stretch>
            <a:fillRect/>
          </a:stretch>
        </p:blipFill>
        <p:spPr>
          <a:xfrm>
            <a:off x="2614728" y="273434"/>
            <a:ext cx="3123516" cy="3848274"/>
          </a:xfrm>
          <a:prstGeom prst="rect">
            <a:avLst/>
          </a:prstGeom>
        </p:spPr>
      </p:pic>
      <p:sp>
        <p:nvSpPr>
          <p:cNvPr id="17" name="CuadroTexto 16">
            <a:extLst>
              <a:ext uri="{FF2B5EF4-FFF2-40B4-BE49-F238E27FC236}">
                <a16:creationId xmlns:a16="http://schemas.microsoft.com/office/drawing/2014/main" id="{FF5FF539-807A-4D0F-A012-AC8483E4A1CD}"/>
              </a:ext>
            </a:extLst>
          </p:cNvPr>
          <p:cNvSpPr txBox="1"/>
          <p:nvPr/>
        </p:nvSpPr>
        <p:spPr>
          <a:xfrm>
            <a:off x="250113" y="4064"/>
            <a:ext cx="2344771" cy="315483"/>
          </a:xfrm>
          <a:prstGeom prst="rect">
            <a:avLst/>
          </a:prstGeom>
          <a:noFill/>
        </p:spPr>
        <p:txBody>
          <a:bodyPr wrap="square" rtlCol="0">
            <a:spAutoFit/>
          </a:bodyPr>
          <a:lstStyle/>
          <a:p>
            <a:pPr algn="ctr"/>
            <a:r>
              <a:rPr lang="es-CL" dirty="0">
                <a:solidFill>
                  <a:schemeClr val="tx2">
                    <a:lumMod val="50000"/>
                  </a:schemeClr>
                </a:solidFill>
                <a:latin typeface="Cavolini" panose="03000502040302020204" pitchFamily="66" charset="0"/>
                <a:cs typeface="Cavolini" panose="03000502040302020204" pitchFamily="66" charset="0"/>
              </a:rPr>
              <a:t>El velo</a:t>
            </a:r>
          </a:p>
        </p:txBody>
      </p:sp>
      <p:sp>
        <p:nvSpPr>
          <p:cNvPr id="18" name="CuadroTexto 17">
            <a:extLst>
              <a:ext uri="{FF2B5EF4-FFF2-40B4-BE49-F238E27FC236}">
                <a16:creationId xmlns:a16="http://schemas.microsoft.com/office/drawing/2014/main" id="{1BFD94A1-04FF-4AC4-BB5F-6E4082784817}"/>
              </a:ext>
            </a:extLst>
          </p:cNvPr>
          <p:cNvSpPr txBox="1"/>
          <p:nvPr/>
        </p:nvSpPr>
        <p:spPr>
          <a:xfrm>
            <a:off x="6357308" y="4064"/>
            <a:ext cx="2344771" cy="315483"/>
          </a:xfrm>
          <a:prstGeom prst="rect">
            <a:avLst/>
          </a:prstGeom>
          <a:noFill/>
        </p:spPr>
        <p:txBody>
          <a:bodyPr wrap="square" rtlCol="0">
            <a:spAutoFit/>
          </a:bodyPr>
          <a:lstStyle/>
          <a:p>
            <a:pPr algn="ctr"/>
            <a:r>
              <a:rPr lang="es-CL" dirty="0">
                <a:solidFill>
                  <a:schemeClr val="tx2">
                    <a:lumMod val="50000"/>
                  </a:schemeClr>
                </a:solidFill>
                <a:latin typeface="Cavolini" panose="03000502040302020204" pitchFamily="66" charset="0"/>
                <a:cs typeface="Cavolini" panose="03000502040302020204" pitchFamily="66" charset="0"/>
              </a:rPr>
              <a:t>Autorretrato</a:t>
            </a:r>
          </a:p>
        </p:txBody>
      </p:sp>
      <p:sp>
        <p:nvSpPr>
          <p:cNvPr id="19" name="CuadroTexto 18">
            <a:extLst>
              <a:ext uri="{FF2B5EF4-FFF2-40B4-BE49-F238E27FC236}">
                <a16:creationId xmlns:a16="http://schemas.microsoft.com/office/drawing/2014/main" id="{749A3870-C7FF-4171-9684-1D11960D9DEA}"/>
              </a:ext>
            </a:extLst>
          </p:cNvPr>
          <p:cNvSpPr txBox="1"/>
          <p:nvPr/>
        </p:nvSpPr>
        <p:spPr>
          <a:xfrm>
            <a:off x="2947688" y="11770"/>
            <a:ext cx="2344771" cy="307777"/>
          </a:xfrm>
          <a:prstGeom prst="rect">
            <a:avLst/>
          </a:prstGeom>
          <a:noFill/>
        </p:spPr>
        <p:txBody>
          <a:bodyPr wrap="square" rtlCol="0">
            <a:spAutoFit/>
          </a:bodyPr>
          <a:lstStyle/>
          <a:p>
            <a:pPr algn="ctr"/>
            <a:r>
              <a:rPr lang="es-CL" dirty="0">
                <a:solidFill>
                  <a:schemeClr val="tx2">
                    <a:lumMod val="50000"/>
                  </a:schemeClr>
                </a:solidFill>
                <a:latin typeface="Cavolini" panose="03000502040302020204" pitchFamily="66" charset="0"/>
                <a:cs typeface="Cavolini" panose="03000502040302020204" pitchFamily="66" charset="0"/>
              </a:rPr>
              <a:t>El cuenta fortuna</a:t>
            </a:r>
          </a:p>
        </p:txBody>
      </p:sp>
    </p:spTree>
    <p:extLst>
      <p:ext uri="{BB962C8B-B14F-4D97-AF65-F5344CB8AC3E}">
        <p14:creationId xmlns:p14="http://schemas.microsoft.com/office/powerpoint/2010/main" val="3556746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EF6A0-913E-46E7-AD7A-35D0CB8DA3E1}"/>
              </a:ext>
            </a:extLst>
          </p:cNvPr>
          <p:cNvSpPr>
            <a:spLocks noGrp="1"/>
          </p:cNvSpPr>
          <p:nvPr>
            <p:ph type="title"/>
          </p:nvPr>
        </p:nvSpPr>
        <p:spPr/>
        <p:txBody>
          <a:bodyPr/>
          <a:lstStyle/>
          <a:p>
            <a:r>
              <a:rPr lang="es-ES_tradnl" dirty="0"/>
              <a:t>Actividad:</a:t>
            </a:r>
            <a:endParaRPr lang="es-CL" dirty="0">
              <a:solidFill>
                <a:schemeClr val="tx2">
                  <a:lumMod val="50000"/>
                </a:schemeClr>
              </a:solidFill>
            </a:endParaRPr>
          </a:p>
        </p:txBody>
      </p:sp>
      <p:sp>
        <p:nvSpPr>
          <p:cNvPr id="3" name="Marcador de texto 2">
            <a:extLst>
              <a:ext uri="{FF2B5EF4-FFF2-40B4-BE49-F238E27FC236}">
                <a16:creationId xmlns:a16="http://schemas.microsoft.com/office/drawing/2014/main" id="{223DE5F7-9CAB-4C7C-AF41-77E4276B6E76}"/>
              </a:ext>
            </a:extLst>
          </p:cNvPr>
          <p:cNvSpPr>
            <a:spLocks noGrp="1"/>
          </p:cNvSpPr>
          <p:nvPr>
            <p:ph type="body" idx="1"/>
          </p:nvPr>
        </p:nvSpPr>
        <p:spPr>
          <a:xfrm>
            <a:off x="713225" y="994950"/>
            <a:ext cx="7717500" cy="3761450"/>
          </a:xfrm>
        </p:spPr>
        <p:txBody>
          <a:bodyPr/>
          <a:lstStyle/>
          <a:p>
            <a:r>
              <a:rPr lang="es-ES" sz="2800" dirty="0">
                <a:solidFill>
                  <a:schemeClr val="tx2">
                    <a:lumMod val="50000"/>
                  </a:schemeClr>
                </a:solidFill>
                <a:latin typeface="Cavolini" panose="03000502040302020204" pitchFamily="66" charset="0"/>
                <a:cs typeface="Cavolini" panose="03000502040302020204" pitchFamily="66" charset="0"/>
              </a:rPr>
              <a:t>Realizan un collage con técnicas mixtas con el tema de las personas, basados en una de las pinturas observadas. Para esto pueden utilizar materiales como materiales de reciclaje, papeles de colores y lápices pastel.</a:t>
            </a:r>
          </a:p>
          <a:p>
            <a:endParaRPr lang="es-CL" sz="1800" dirty="0"/>
          </a:p>
        </p:txBody>
      </p:sp>
    </p:spTree>
    <p:extLst>
      <p:ext uri="{BB962C8B-B14F-4D97-AF65-F5344CB8AC3E}">
        <p14:creationId xmlns:p14="http://schemas.microsoft.com/office/powerpoint/2010/main" val="3162742525"/>
      </p:ext>
    </p:extLst>
  </p:cSld>
  <p:clrMapOvr>
    <a:masterClrMapping/>
  </p:clrMapOvr>
</p:sld>
</file>

<file path=ppt/theme/theme1.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329</Words>
  <Application>Microsoft Office PowerPoint</Application>
  <PresentationFormat>Presentación en pantalla (16:9)</PresentationFormat>
  <Paragraphs>46</Paragraphs>
  <Slides>10</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Indie Flower</vt:lpstr>
      <vt:lpstr>Cavolini</vt:lpstr>
      <vt:lpstr>Maven Pro</vt:lpstr>
      <vt:lpstr>Workout for Kids by Slidesgo</vt:lpstr>
      <vt:lpstr>Presentación de PowerPoint</vt:lpstr>
      <vt:lpstr>Objetivo:</vt:lpstr>
      <vt:lpstr>Actividad:</vt:lpstr>
      <vt:lpstr>Presentación de PowerPoint</vt:lpstr>
      <vt:lpstr>Presentación de PowerPoint</vt:lpstr>
      <vt:lpstr>Presentación de PowerPoint</vt:lpstr>
      <vt:lpstr>Presentación de PowerPoint</vt:lpstr>
      <vt:lpstr>Presentación de PowerPoint</vt:lpstr>
      <vt:lpstr>Actividad:</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 Julia  Undurraga Ossa</dc:creator>
  <cp:lastModifiedBy>Carmen Julia Undurraga Ossa</cp:lastModifiedBy>
  <cp:revision>6</cp:revision>
  <dcterms:modified xsi:type="dcterms:W3CDTF">2021-08-02T20:45:03Z</dcterms:modified>
</cp:coreProperties>
</file>