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12" r:id="rId1"/>
  </p:sldMasterIdLst>
  <p:notesMasterIdLst>
    <p:notesMasterId r:id="rId24"/>
  </p:notesMasterIdLst>
  <p:sldIdLst>
    <p:sldId id="331" r:id="rId2"/>
    <p:sldId id="311" r:id="rId3"/>
    <p:sldId id="301" r:id="rId4"/>
    <p:sldId id="316" r:id="rId5"/>
    <p:sldId id="259" r:id="rId6"/>
    <p:sldId id="261" r:id="rId7"/>
    <p:sldId id="315" r:id="rId8"/>
    <p:sldId id="319" r:id="rId9"/>
    <p:sldId id="328" r:id="rId10"/>
    <p:sldId id="329" r:id="rId11"/>
    <p:sldId id="330" r:id="rId12"/>
    <p:sldId id="320" r:id="rId13"/>
    <p:sldId id="322" r:id="rId14"/>
    <p:sldId id="325" r:id="rId15"/>
    <p:sldId id="326" r:id="rId16"/>
    <p:sldId id="327" r:id="rId17"/>
    <p:sldId id="323" r:id="rId18"/>
    <p:sldId id="324" r:id="rId19"/>
    <p:sldId id="264" r:id="rId20"/>
    <p:sldId id="317" r:id="rId21"/>
    <p:sldId id="321" r:id="rId22"/>
    <p:sldId id="332" r:id="rId23"/>
  </p:sldIdLst>
  <p:sldSz cx="9144000" cy="5143500" type="screen16x9"/>
  <p:notesSz cx="6858000" cy="9144000"/>
  <p:embeddedFontLst>
    <p:embeddedFont>
      <p:font typeface="Boogaloo" panose="020B0604020202020204" charset="0"/>
      <p:regular r:id="rId25"/>
    </p:embeddedFont>
    <p:embeddedFont>
      <p:font typeface="Century Gothic" panose="020B0502020202020204" pitchFamily="34" charset="0"/>
      <p:regular r:id="rId26"/>
      <p:bold r:id="rId27"/>
      <p:italic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men Julia Undurraga Ossa" initials="CJUO" lastIdx="1" clrIdx="0">
    <p:extLst>
      <p:ext uri="{19B8F6BF-5375-455C-9EA6-DF929625EA0E}">
        <p15:presenceInfo xmlns:p15="http://schemas.microsoft.com/office/powerpoint/2012/main" userId="S::carmen.undurraga@mineduc.cl::1eb87c68-7f83-471f-ae65-8ba612ca88a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F194DCCE-72AE-4D6A-B9E6-ACD44F66F1BF}">
  <a:tblStyle styleId="{F194DCCE-72AE-4D6A-B9E6-ACD44F66F1B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5" autoAdjust="0"/>
    <p:restoredTop sz="79592" autoAdjust="0"/>
  </p:normalViewPr>
  <p:slideViewPr>
    <p:cSldViewPr snapToGrid="0">
      <p:cViewPr>
        <p:scale>
          <a:sx n="100" d="100"/>
          <a:sy n="100" d="100"/>
        </p:scale>
        <p:origin x="456" y="-45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10526614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895341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gb8b200d814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gb8b200d814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gb8b200d814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4" name="Google Shape;254;gb8b200d814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26652816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26123891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b8b200d814_0_159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" name="Google Shape;314;gb8b200d814_0_159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457201"/>
            <a:ext cx="6507167" cy="2400300"/>
          </a:xfrm>
        </p:spPr>
        <p:txBody>
          <a:bodyPr anchor="b">
            <a:normAutofit/>
          </a:bodyPr>
          <a:lstStyle>
            <a:lvl1pPr algn="ctr">
              <a:defRPr sz="36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2914650"/>
            <a:ext cx="6507167" cy="1428750"/>
          </a:xfrm>
        </p:spPr>
        <p:txBody>
          <a:bodyPr anchor="t">
            <a:normAutofit/>
          </a:bodyPr>
          <a:lstStyle>
            <a:lvl1pPr marL="0" indent="0" algn="ctr">
              <a:buNone/>
              <a:defRPr sz="1575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23561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72012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3260" y="2481436"/>
            <a:ext cx="6515100" cy="1101600"/>
          </a:xfrm>
        </p:spPr>
        <p:txBody>
          <a:bodyPr anchor="b"/>
          <a:lstStyle>
            <a:lvl1pPr algn="r">
              <a:defRPr sz="3000" b="0" cap="all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13259" y="3583036"/>
            <a:ext cx="6515101" cy="645300"/>
          </a:xfrm>
        </p:spPr>
        <p:txBody>
          <a:bodyPr anchor="t">
            <a:normAutofit/>
          </a:bodyPr>
          <a:lstStyle>
            <a:lvl1pPr marL="0" indent="0" algn="r">
              <a:buNone/>
              <a:defRPr sz="15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53634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9" y="2000250"/>
            <a:ext cx="3657600" cy="2343151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7959" y="2000250"/>
            <a:ext cx="3657600" cy="2343150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92568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1961" y="1993900"/>
            <a:ext cx="3441698" cy="432197"/>
          </a:xfrm>
        </p:spPr>
        <p:txBody>
          <a:bodyPr anchor="b">
            <a:noAutofit/>
          </a:bodyPr>
          <a:lstStyle>
            <a:lvl1pPr marL="0" indent="0">
              <a:buNone/>
              <a:defRPr sz="21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9" y="2432447"/>
            <a:ext cx="3657600" cy="1910953"/>
          </a:xfrm>
        </p:spPr>
        <p:txBody>
          <a:bodyPr anchor="t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32350" y="2000250"/>
            <a:ext cx="3453210" cy="432197"/>
          </a:xfrm>
        </p:spPr>
        <p:txBody>
          <a:bodyPr anchor="b">
            <a:noAutofit/>
          </a:bodyPr>
          <a:lstStyle>
            <a:lvl1pPr marL="0" indent="0">
              <a:buNone/>
              <a:defRPr sz="21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7959" y="2432447"/>
            <a:ext cx="3657601" cy="1910953"/>
          </a:xfrm>
        </p:spPr>
        <p:txBody>
          <a:bodyPr anchor="t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491107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88096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17131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1200150"/>
            <a:ext cx="2661841" cy="10287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7859" y="457201"/>
            <a:ext cx="4457701" cy="3886200"/>
          </a:xfrm>
        </p:spPr>
        <p:txBody>
          <a:bodyPr anchor="ctr"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28850"/>
            <a:ext cx="2661841" cy="1371600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24796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1200150"/>
            <a:ext cx="4000501" cy="1028700"/>
          </a:xfrm>
        </p:spPr>
        <p:txBody>
          <a:bodyPr anchor="b">
            <a:normAutofit/>
          </a:bodyPr>
          <a:lstStyle>
            <a:lvl1pPr algn="l">
              <a:defRPr sz="21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75300" y="-13716"/>
            <a:ext cx="2457449" cy="517779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28850"/>
            <a:ext cx="4000501" cy="13716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9409" y="4412457"/>
            <a:ext cx="685800" cy="273844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4412457"/>
            <a:ext cx="3829050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56960" y="4412457"/>
            <a:ext cx="241925" cy="273844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50279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3549649"/>
            <a:ext cx="742950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84709" y="699084"/>
            <a:ext cx="6169458" cy="237373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60" y="3974702"/>
            <a:ext cx="7429500" cy="370284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29535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457201"/>
            <a:ext cx="7429499" cy="2343149"/>
          </a:xfrm>
        </p:spPr>
        <p:txBody>
          <a:bodyPr anchor="ctr">
            <a:normAutofit/>
          </a:bodyPr>
          <a:lstStyle>
            <a:lvl1pPr algn="l">
              <a:defRPr sz="2400" b="0" cap="all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3257550"/>
            <a:ext cx="7429500" cy="108585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92653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627459" y="590118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828359" y="205740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60" y="457201"/>
            <a:ext cx="6972299" cy="2057399"/>
          </a:xfrm>
        </p:spPr>
        <p:txBody>
          <a:bodyPr anchor="ctr">
            <a:normAutofit/>
          </a:bodyPr>
          <a:lstStyle>
            <a:lvl1pPr algn="l">
              <a:defRPr sz="2400" b="0" cap="all">
                <a:solidFill>
                  <a:schemeClr val="tx1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56109" y="2514600"/>
            <a:ext cx="6629402" cy="28575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3257550"/>
            <a:ext cx="7429500" cy="108585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15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06092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2481436"/>
            <a:ext cx="7429500" cy="1101600"/>
          </a:xfrm>
        </p:spPr>
        <p:txBody>
          <a:bodyPr anchor="b">
            <a:normAutofit/>
          </a:bodyPr>
          <a:lstStyle>
            <a:lvl1pPr algn="l">
              <a:defRPr sz="2400" b="0" cap="all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3583036"/>
            <a:ext cx="7429501" cy="6453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5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18284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627459" y="590118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828359" y="205740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60" y="457201"/>
            <a:ext cx="6972299" cy="2057399"/>
          </a:xfrm>
        </p:spPr>
        <p:txBody>
          <a:bodyPr anchor="ctr">
            <a:normAutofit/>
          </a:bodyPr>
          <a:lstStyle>
            <a:lvl1pPr algn="l">
              <a:defRPr sz="24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6059" y="2914650"/>
            <a:ext cx="7429500" cy="66675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3581400"/>
            <a:ext cx="7429500" cy="7620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00960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457201"/>
            <a:ext cx="7429499" cy="20573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6059" y="2628900"/>
            <a:ext cx="7429500" cy="62865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3257550"/>
            <a:ext cx="7429500" cy="108585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2431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56060" y="457200"/>
            <a:ext cx="7429499" cy="142875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121039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673" y="457200"/>
            <a:ext cx="1657886" cy="3886201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9" y="457200"/>
            <a:ext cx="5657850" cy="3886200"/>
          </a:xfrm>
        </p:spPr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996600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1048800" y="2432250"/>
            <a:ext cx="4198500" cy="82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7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1048800" y="1374625"/>
            <a:ext cx="2932800" cy="978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1048800" y="3333863"/>
            <a:ext cx="3513300" cy="43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490875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 txBox="1">
            <a:spLocks noGrp="1"/>
          </p:cNvSpPr>
          <p:nvPr>
            <p:ph type="title"/>
          </p:nvPr>
        </p:nvSpPr>
        <p:spPr>
          <a:xfrm>
            <a:off x="2472750" y="1709788"/>
            <a:ext cx="4198500" cy="82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7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1" name="Google Shape;61;p9"/>
          <p:cNvSpPr txBox="1">
            <a:spLocks noGrp="1"/>
          </p:cNvSpPr>
          <p:nvPr>
            <p:ph type="subTitle" idx="1"/>
          </p:nvPr>
        </p:nvSpPr>
        <p:spPr>
          <a:xfrm>
            <a:off x="2268800" y="2611400"/>
            <a:ext cx="4606500" cy="82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6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200407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4"/>
          <p:cNvSpPr txBox="1">
            <a:spLocks noGrp="1"/>
          </p:cNvSpPr>
          <p:nvPr>
            <p:ph type="title"/>
          </p:nvPr>
        </p:nvSpPr>
        <p:spPr>
          <a:xfrm>
            <a:off x="3153125" y="2901875"/>
            <a:ext cx="2837700" cy="49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23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96" name="Google Shape;96;p14"/>
          <p:cNvSpPr txBox="1">
            <a:spLocks noGrp="1"/>
          </p:cNvSpPr>
          <p:nvPr>
            <p:ph type="subTitle" idx="1"/>
          </p:nvPr>
        </p:nvSpPr>
        <p:spPr>
          <a:xfrm>
            <a:off x="1842888" y="1743925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841609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7"/>
          <p:cNvSpPr txBox="1">
            <a:spLocks noGrp="1"/>
          </p:cNvSpPr>
          <p:nvPr>
            <p:ph type="title" hasCustomPrompt="1"/>
          </p:nvPr>
        </p:nvSpPr>
        <p:spPr>
          <a:xfrm>
            <a:off x="2592888" y="718575"/>
            <a:ext cx="3958200" cy="61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0"/>
              <a:buNone/>
              <a:defRPr sz="46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1" name="Google Shape;131;p17"/>
          <p:cNvSpPr txBox="1">
            <a:spLocks noGrp="1"/>
          </p:cNvSpPr>
          <p:nvPr>
            <p:ph type="subTitle" idx="1"/>
          </p:nvPr>
        </p:nvSpPr>
        <p:spPr>
          <a:xfrm>
            <a:off x="2130138" y="1350363"/>
            <a:ext cx="4883700" cy="37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32" name="Google Shape;132;p17"/>
          <p:cNvSpPr txBox="1">
            <a:spLocks noGrp="1"/>
          </p:cNvSpPr>
          <p:nvPr>
            <p:ph type="title" idx="2" hasCustomPrompt="1"/>
          </p:nvPr>
        </p:nvSpPr>
        <p:spPr>
          <a:xfrm>
            <a:off x="2592888" y="2067000"/>
            <a:ext cx="3958200" cy="61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0"/>
              <a:buNone/>
              <a:defRPr sz="46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3" name="Google Shape;133;p17"/>
          <p:cNvSpPr txBox="1">
            <a:spLocks noGrp="1"/>
          </p:cNvSpPr>
          <p:nvPr>
            <p:ph type="subTitle" idx="3"/>
          </p:nvPr>
        </p:nvSpPr>
        <p:spPr>
          <a:xfrm>
            <a:off x="2130138" y="2698788"/>
            <a:ext cx="4883700" cy="37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34" name="Google Shape;134;p17"/>
          <p:cNvSpPr txBox="1">
            <a:spLocks noGrp="1"/>
          </p:cNvSpPr>
          <p:nvPr>
            <p:ph type="title" idx="4" hasCustomPrompt="1"/>
          </p:nvPr>
        </p:nvSpPr>
        <p:spPr>
          <a:xfrm>
            <a:off x="2592888" y="3415425"/>
            <a:ext cx="3958200" cy="61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0"/>
              <a:buNone/>
              <a:defRPr sz="46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6" name="Google Shape;136;p17"/>
          <p:cNvSpPr txBox="1">
            <a:spLocks noGrp="1"/>
          </p:cNvSpPr>
          <p:nvPr>
            <p:ph type="subTitle" idx="5"/>
          </p:nvPr>
        </p:nvSpPr>
        <p:spPr>
          <a:xfrm>
            <a:off x="2130100" y="4047213"/>
            <a:ext cx="4883700" cy="37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71341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457200"/>
            <a:ext cx="7429499" cy="14287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000250"/>
            <a:ext cx="7429499" cy="23431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28209" y="4412457"/>
            <a:ext cx="120015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4412457"/>
            <a:ext cx="565785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10" y="4412457"/>
            <a:ext cx="41337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6143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  <p:sldLayoutId id="2147483729" r:id="rId17"/>
    <p:sldLayoutId id="2147483730" r:id="rId18"/>
    <p:sldLayoutId id="2147483735" r:id="rId19"/>
    <p:sldLayoutId id="2147483736" r:id="rId20"/>
    <p:sldLayoutId id="2147483739" r:id="rId21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4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00000"/>
        <a:buFont typeface="Arial"/>
        <a:buChar char="•"/>
        <a:defRPr sz="15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00000"/>
        <a:buFont typeface="Arial"/>
        <a:buChar char="•"/>
        <a:defRPr sz="135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00000"/>
        <a:buFont typeface="Arial"/>
        <a:buChar char="•"/>
        <a:defRPr sz="105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00000"/>
        <a:buFont typeface="Arial"/>
        <a:buChar char="•"/>
        <a:defRPr sz="105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00000"/>
        <a:buFont typeface="Arial"/>
        <a:buChar char="•"/>
        <a:defRPr sz="9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00000"/>
        <a:buFont typeface="Arial"/>
        <a:buChar char="•"/>
        <a:defRPr sz="9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00000"/>
        <a:buFont typeface="Arial"/>
        <a:buChar char="•"/>
        <a:defRPr sz="9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00000"/>
        <a:buFont typeface="Arial"/>
        <a:buChar char="•"/>
        <a:defRPr sz="9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Relationship Id="rId6" Type="http://schemas.microsoft.com/office/2007/relationships/hdphoto" Target="../media/hdphoto2.wdp"/><Relationship Id="rId5" Type="http://schemas.openxmlformats.org/officeDocument/2006/relationships/image" Target="../media/image10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.jpe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2.png"/><Relationship Id="rId7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3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2.png"/><Relationship Id="rId7" Type="http://schemas.openxmlformats.org/officeDocument/2006/relationships/image" Target="../media/image4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1.jpe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5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5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openxmlformats.org/officeDocument/2006/relationships/image" Target="../media/image72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8.xml"/><Relationship Id="rId6" Type="http://schemas.microsoft.com/office/2007/relationships/hdphoto" Target="../media/hdphoto6.wdp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Un dibujo de una persona&#10;&#10;Descripción generada automáticamente con confianza media">
            <a:extLst>
              <a:ext uri="{FF2B5EF4-FFF2-40B4-BE49-F238E27FC236}">
                <a16:creationId xmlns:a16="http://schemas.microsoft.com/office/drawing/2014/main" id="{BEAA956C-B7E0-49CB-9EFB-C6FC1CDEDED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021" r="4887" b="3"/>
          <a:stretch/>
        </p:blipFill>
        <p:spPr>
          <a:xfrm>
            <a:off x="20" y="10"/>
            <a:ext cx="4571980" cy="5143490"/>
          </a:xfrm>
          <a:prstGeom prst="rect">
            <a:avLst/>
          </a:prstGeom>
        </p:spPr>
      </p:pic>
      <p:pic>
        <p:nvPicPr>
          <p:cNvPr id="5" name="Imagen 4" descr="Un dibujo de una persona&#10;&#10;Descripción generada automáticamente con confianza media">
            <a:extLst>
              <a:ext uri="{FF2B5EF4-FFF2-40B4-BE49-F238E27FC236}">
                <a16:creationId xmlns:a16="http://schemas.microsoft.com/office/drawing/2014/main" id="{A9F0D810-526E-4823-8F47-A53DFF2F2B1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" b="13659"/>
          <a:stretch/>
        </p:blipFill>
        <p:spPr>
          <a:xfrm>
            <a:off x="4572000" y="10"/>
            <a:ext cx="4572002" cy="5143490"/>
          </a:xfrm>
          <a:prstGeom prst="rect">
            <a:avLst/>
          </a:prstGeom>
        </p:spPr>
      </p:pic>
      <p:sp useBgFill="1">
        <p:nvSpPr>
          <p:cNvPr id="11" name="Rounded Rectangle 9">
            <a:extLst>
              <a:ext uri="{FF2B5EF4-FFF2-40B4-BE49-F238E27FC236}">
                <a16:creationId xmlns:a16="http://schemas.microsoft.com/office/drawing/2014/main" id="{16B73C71-1168-4ACB-A30C-F2A5EBD7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7666" y="1384884"/>
            <a:ext cx="6748668" cy="2373732"/>
          </a:xfrm>
          <a:prstGeom prst="roundRect">
            <a:avLst>
              <a:gd name="adj" fmla="val 4629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ítulo 3">
            <a:extLst>
              <a:ext uri="{FF2B5EF4-FFF2-40B4-BE49-F238E27FC236}">
                <a16:creationId xmlns:a16="http://schemas.microsoft.com/office/drawing/2014/main" id="{4CDB43A9-CD3F-447E-A841-2ADE71D44D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9262" y="2136750"/>
            <a:ext cx="6485475" cy="435000"/>
          </a:xfrm>
        </p:spPr>
        <p:txBody>
          <a:bodyPr/>
          <a:lstStyle/>
          <a:p>
            <a:pPr algn="ctr"/>
            <a:r>
              <a:rPr lang="es-CL" sz="6000" dirty="0">
                <a:solidFill>
                  <a:srgbClr val="FF0000"/>
                </a:solidFill>
                <a:latin typeface="Boogaloo" panose="020B0604020202020204" charset="0"/>
              </a:rPr>
              <a:t>Autorretrato </a:t>
            </a:r>
          </a:p>
          <a:p>
            <a:pPr algn="ctr"/>
            <a:r>
              <a:rPr lang="es-CL" sz="6000" dirty="0">
                <a:solidFill>
                  <a:srgbClr val="FF0000"/>
                </a:solidFill>
                <a:latin typeface="Boogaloo" panose="020B0604020202020204" charset="0"/>
              </a:rPr>
              <a:t>2° medio</a:t>
            </a:r>
          </a:p>
        </p:txBody>
      </p:sp>
    </p:spTree>
    <p:extLst>
      <p:ext uri="{BB962C8B-B14F-4D97-AF65-F5344CB8AC3E}">
        <p14:creationId xmlns:p14="http://schemas.microsoft.com/office/powerpoint/2010/main" val="3380519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ítulo 3">
            <a:extLst>
              <a:ext uri="{FF2B5EF4-FFF2-40B4-BE49-F238E27FC236}">
                <a16:creationId xmlns:a16="http://schemas.microsoft.com/office/drawing/2014/main" id="{F5357FEE-9677-4624-89BC-70928160D5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3284" y="1802774"/>
            <a:ext cx="6560288" cy="435000"/>
          </a:xfrm>
        </p:spPr>
        <p:txBody>
          <a:bodyPr/>
          <a:lstStyle/>
          <a:p>
            <a:endParaRPr lang="es-CL" dirty="0"/>
          </a:p>
          <a:p>
            <a:endParaRPr lang="es-CL" dirty="0"/>
          </a:p>
          <a:p>
            <a:endParaRPr lang="es-CL" dirty="0"/>
          </a:p>
          <a:p>
            <a:endParaRPr lang="es-CL" dirty="0"/>
          </a:p>
          <a:p>
            <a:endParaRPr lang="es-CL" dirty="0"/>
          </a:p>
          <a:p>
            <a:endParaRPr lang="es-CL" dirty="0"/>
          </a:p>
          <a:p>
            <a:endParaRPr lang="es-CL" dirty="0"/>
          </a:p>
          <a:p>
            <a:endParaRPr lang="es-CL" dirty="0"/>
          </a:p>
          <a:p>
            <a:r>
              <a:rPr lang="es-CL" sz="1800" dirty="0"/>
              <a:t>Objetivos:</a:t>
            </a:r>
          </a:p>
          <a:p>
            <a:r>
              <a:rPr lang="es-ES" sz="1800" dirty="0"/>
              <a:t>OA 1</a:t>
            </a:r>
          </a:p>
          <a:p>
            <a:r>
              <a:rPr lang="es-ES" sz="1800" dirty="0"/>
              <a:t>Crear proyectos visuales basados en la valoración crítica de manifestaciones estéticas referidas a problemáticas sociales y juveniles, en el espacio público y en diferentes contextos. </a:t>
            </a:r>
          </a:p>
          <a:p>
            <a:r>
              <a:rPr lang="es-ES" sz="1800" dirty="0"/>
              <a:t>OA 4</a:t>
            </a:r>
          </a:p>
          <a:p>
            <a:r>
              <a:rPr lang="es-ES" sz="1800" dirty="0"/>
              <a:t>Argumentar juicios críticos referidos a la valoración de diversas manifestaciones visuales, configurando una selección personal de criterios estéticos.</a:t>
            </a:r>
          </a:p>
          <a:p>
            <a:endParaRPr lang="es-CL" dirty="0"/>
          </a:p>
          <a:p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4179063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no sujetando un smartphone con la pantalla en blanco Foto gratis">
            <a:extLst>
              <a:ext uri="{FF2B5EF4-FFF2-40B4-BE49-F238E27FC236}">
                <a16:creationId xmlns:a16="http://schemas.microsoft.com/office/drawing/2014/main" id="{80B1A3C5-806C-4203-92B8-68784D4B7E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73"/>
          <a:stretch/>
        </p:blipFill>
        <p:spPr bwMode="auto">
          <a:xfrm>
            <a:off x="5548274" y="-666206"/>
            <a:ext cx="3595726" cy="5809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3278AC9F-310E-4892-B4CD-393214EB9F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157"/>
          <a:stretch/>
        </p:blipFill>
        <p:spPr>
          <a:xfrm flipH="1">
            <a:off x="-659221" y="-769248"/>
            <a:ext cx="3101974" cy="5912748"/>
          </a:xfrm>
          <a:prstGeom prst="rect">
            <a:avLst/>
          </a:prstGeom>
        </p:spPr>
      </p:pic>
      <p:pic>
        <p:nvPicPr>
          <p:cNvPr id="4" name="Imagen 3" descr="Imagen que contiene edificio, firmar, calle, colorido&#10;&#10;Descripción generada automáticamente">
            <a:extLst>
              <a:ext uri="{FF2B5EF4-FFF2-40B4-BE49-F238E27FC236}">
                <a16:creationId xmlns:a16="http://schemas.microsoft.com/office/drawing/2014/main" id="{E6FEB263-990E-495E-9211-790B86D6704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8925" r="13304" b="6924"/>
          <a:stretch/>
        </p:blipFill>
        <p:spPr>
          <a:xfrm rot="16200000" flipV="1">
            <a:off x="132725" y="1142261"/>
            <a:ext cx="2510282" cy="1208195"/>
          </a:xfrm>
          <a:prstGeom prst="rect">
            <a:avLst/>
          </a:prstGeom>
        </p:spPr>
      </p:pic>
      <p:pic>
        <p:nvPicPr>
          <p:cNvPr id="6" name="Imagen 5" descr="Pintura de una persona&#10;&#10;Descripción generada automáticamente con confianza baja">
            <a:extLst>
              <a:ext uri="{FF2B5EF4-FFF2-40B4-BE49-F238E27FC236}">
                <a16:creationId xmlns:a16="http://schemas.microsoft.com/office/drawing/2014/main" id="{CA1EE800-1966-4BEC-91A0-35893EDA760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48" t="1684" r="48605" b="3761"/>
          <a:stretch/>
        </p:blipFill>
        <p:spPr>
          <a:xfrm>
            <a:off x="6112674" y="527449"/>
            <a:ext cx="1356831" cy="2474051"/>
          </a:xfrm>
          <a:prstGeom prst="rect">
            <a:avLst/>
          </a:prstGeom>
        </p:spPr>
      </p:pic>
      <p:sp>
        <p:nvSpPr>
          <p:cNvPr id="207" name="Google Shape;207;p28"/>
          <p:cNvSpPr txBox="1">
            <a:spLocks noGrp="1"/>
          </p:cNvSpPr>
          <p:nvPr>
            <p:ph type="ctrTitle"/>
          </p:nvPr>
        </p:nvSpPr>
        <p:spPr>
          <a:xfrm>
            <a:off x="2442753" y="1875625"/>
            <a:ext cx="3105521" cy="172402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2400" dirty="0">
                <a:solidFill>
                  <a:srgbClr val="FF0000"/>
                </a:solidFill>
              </a:rPr>
              <a:t>Un autorretrato es, el Retrato de una persona realizado por la propia persona.</a:t>
            </a:r>
            <a:br>
              <a:rPr lang="es-CL" sz="2400" dirty="0">
                <a:solidFill>
                  <a:srgbClr val="FF0000"/>
                </a:solidFill>
              </a:rPr>
            </a:br>
            <a:br>
              <a:rPr lang="es-CL" sz="3200" dirty="0">
                <a:solidFill>
                  <a:srgbClr val="FF0000"/>
                </a:solidFill>
              </a:rPr>
            </a:br>
            <a:br>
              <a:rPr lang="es-CL" sz="4800" dirty="0">
                <a:solidFill>
                  <a:srgbClr val="FF0000"/>
                </a:solidFill>
                <a:latin typeface="Boogaloo" panose="020B0604020202020204" charset="0"/>
              </a:rPr>
            </a:br>
            <a:endParaRPr sz="3200" dirty="0">
              <a:latin typeface="Boogaloo" panose="020B0604020202020204" charset="0"/>
            </a:endParaRP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F42F734F-718E-4402-BB88-EB3A9167D92E}"/>
              </a:ext>
            </a:extLst>
          </p:cNvPr>
          <p:cNvSpPr txBox="1"/>
          <p:nvPr/>
        </p:nvSpPr>
        <p:spPr>
          <a:xfrm>
            <a:off x="2442753" y="2914603"/>
            <a:ext cx="310552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s-CL" sz="1400" dirty="0">
              <a:solidFill>
                <a:srgbClr val="FF0000"/>
              </a:solidFill>
              <a:latin typeface="Boogaloo" panose="020B0604020202020204" charset="0"/>
            </a:endParaRPr>
          </a:p>
          <a:p>
            <a:pPr algn="ctr"/>
            <a:endParaRPr lang="es-CL" dirty="0">
              <a:solidFill>
                <a:srgbClr val="FF0000"/>
              </a:solidFill>
              <a:latin typeface="Boogaloo" panose="020B0604020202020204" charset="0"/>
            </a:endParaRPr>
          </a:p>
          <a:p>
            <a:pPr algn="ctr"/>
            <a:endParaRPr lang="es-CL" sz="1400" dirty="0">
              <a:solidFill>
                <a:srgbClr val="FF0000"/>
              </a:solidFill>
              <a:latin typeface="Boogaloo" panose="020B0604020202020204" charset="0"/>
            </a:endParaRPr>
          </a:p>
          <a:p>
            <a:pPr algn="ctr"/>
            <a:r>
              <a:rPr lang="es-CL" sz="1800" dirty="0">
                <a:solidFill>
                  <a:srgbClr val="FF0000"/>
                </a:solidFill>
                <a:latin typeface="Boogaloo" panose="020B0604020202020204" charset="0"/>
              </a:rPr>
              <a:t>Cada vez que te sacas una </a:t>
            </a:r>
            <a:r>
              <a:rPr lang="es-CL" sz="1800" dirty="0" err="1">
                <a:solidFill>
                  <a:srgbClr val="FF0000"/>
                </a:solidFill>
                <a:latin typeface="Boogaloo" panose="020B0604020202020204" charset="0"/>
              </a:rPr>
              <a:t>selfie</a:t>
            </a:r>
            <a:r>
              <a:rPr lang="es-CL" sz="1800" dirty="0">
                <a:solidFill>
                  <a:srgbClr val="FF0000"/>
                </a:solidFill>
                <a:latin typeface="Boogaloo" panose="020B0604020202020204" charset="0"/>
              </a:rPr>
              <a:t> te estas autorretratando.</a:t>
            </a:r>
            <a:br>
              <a:rPr lang="es-CL" dirty="0">
                <a:solidFill>
                  <a:srgbClr val="FF0000"/>
                </a:solidFill>
              </a:rPr>
            </a:br>
            <a:br>
              <a:rPr lang="es-CL" sz="3200" dirty="0">
                <a:solidFill>
                  <a:srgbClr val="FF0000"/>
                </a:solidFill>
                <a:latin typeface="Boogaloo" panose="020B0604020202020204" charset="0"/>
              </a:rPr>
            </a:b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324298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n 19">
            <a:extLst>
              <a:ext uri="{FF2B5EF4-FFF2-40B4-BE49-F238E27FC236}">
                <a16:creationId xmlns:a16="http://schemas.microsoft.com/office/drawing/2014/main" id="{2AE184BF-F9EC-49E3-8C21-78901A7C58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86" y="8045"/>
            <a:ext cx="9108828" cy="512741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92FF8A72-6598-4A79-A750-5BF50EFCA5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3320" y="-1488619"/>
            <a:ext cx="5690795" cy="7348240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61474C21-FC75-4667-8FBE-EB18D8B3C0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733" b="96794" l="750" r="97375">
                        <a14:foregroundMark x1="55500" y1="4885" x2="55500" y2="4885"/>
                        <a14:foregroundMark x1="7750" y1="49466" x2="7750" y2="49466"/>
                        <a14:foregroundMark x1="6250" y1="43969" x2="6250" y2="43969"/>
                        <a14:foregroundMark x1="3375" y1="38931" x2="3375" y2="38931"/>
                        <a14:foregroundMark x1="4250" y1="40153" x2="4250" y2="40153"/>
                        <a14:foregroundMark x1="7500" y1="38626" x2="7500" y2="38626"/>
                        <a14:foregroundMark x1="12625" y1="59237" x2="12625" y2="59237"/>
                        <a14:foregroundMark x1="6500" y1="63206" x2="24875" y2="67023"/>
                        <a14:foregroundMark x1="24875" y1="67023" x2="75000" y2="60000"/>
                        <a14:foregroundMark x1="75000" y1="60000" x2="86750" y2="69771"/>
                        <a14:foregroundMark x1="86750" y1="69771" x2="89375" y2="86565"/>
                        <a14:foregroundMark x1="89375" y1="86565" x2="77375" y2="96947"/>
                        <a14:foregroundMark x1="77375" y1="96947" x2="28875" y2="95115"/>
                        <a14:foregroundMark x1="28875" y1="95115" x2="14625" y2="90076"/>
                        <a14:foregroundMark x1="14625" y1="90076" x2="9125" y2="69008"/>
                        <a14:foregroundMark x1="88750" y1="40153" x2="98000" y2="54962"/>
                        <a14:foregroundMark x1="98000" y1="54962" x2="7250" y2="99084"/>
                        <a14:foregroundMark x1="7250" y1="99084" x2="750" y2="75573"/>
                        <a14:foregroundMark x1="750" y1="75573" x2="4625" y2="67481"/>
                        <a14:foregroundMark x1="89625" y1="40458" x2="89625" y2="40458"/>
                        <a14:foregroundMark x1="85250" y1="53740" x2="85250" y2="53740"/>
                        <a14:foregroundMark x1="97375" y1="70534" x2="97375" y2="70534"/>
                        <a14:foregroundMark x1="91875" y1="89771" x2="91875" y2="89771"/>
                        <a14:foregroundMark x1="95125" y1="36947" x2="95125" y2="36947"/>
                        <a14:foregroundMark x1="81375" y1="92824" x2="81375" y2="92824"/>
                        <a14:foregroundMark x1="89625" y1="96794" x2="89625" y2="96794"/>
                        <a14:foregroundMark x1="36625" y1="19084" x2="36625" y2="19084"/>
                        <a14:foregroundMark x1="33125" y1="20916" x2="33125" y2="20916"/>
                        <a14:foregroundMark x1="43000" y1="9618" x2="43000" y2="9618"/>
                        <a14:foregroundMark x1="40750" y1="13130" x2="40750" y2="13130"/>
                        <a14:foregroundMark x1="39500" y1="13130" x2="39500" y2="13130"/>
                        <a14:foregroundMark x1="41375" y1="12824" x2="41375" y2="1282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896503"/>
            <a:ext cx="5167520" cy="4230907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61C14923-DB5A-4335-8586-5EB561DFA74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877" b="99486" l="10000" r="99750">
                        <a14:foregroundMark x1="40250" y1="55658" x2="40250" y2="55658"/>
                        <a14:foregroundMark x1="27283" y1="65120" x2="21750" y2="69136"/>
                        <a14:foregroundMark x1="12979" y1="98406" x2="12625" y2="99588"/>
                        <a14:foregroundMark x1="13156" y1="97816" x2="13025" y2="98252"/>
                        <a14:foregroundMark x1="21750" y1="69136" x2="15986" y2="88372"/>
                        <a14:foregroundMark x1="79458" y1="59400" x2="99750" y2="74177"/>
                        <a14:foregroundMark x1="78248" y1="58519" x2="78579" y2="58760"/>
                        <a14:backgroundMark x1="15625" y1="88272" x2="11750" y2="97428"/>
                        <a14:backgroundMark x1="11750" y1="97428" x2="11625" y2="97531"/>
                        <a14:backgroundMark x1="71375" y1="50823" x2="79375" y2="57819"/>
                        <a14:backgroundMark x1="79375" y1="57819" x2="82125" y2="58128"/>
                        <a14:backgroundMark x1="70750" y1="50514" x2="73125" y2="54733"/>
                        <a14:backgroundMark x1="39500" y1="55658" x2="32750" y2="60288"/>
                        <a14:backgroundMark x1="33625" y1="60494" x2="26750" y2="64712"/>
                        <a14:backgroundMark x1="27625" y1="65021" x2="27125" y2="65123"/>
                        <a14:backgroundMark x1="97500" y1="11008" x2="97750" y2="69136"/>
                        <a14:backgroundMark x1="97750" y1="69136" x2="98375" y2="9671"/>
                        <a14:backgroundMark x1="98375" y1="9671" x2="97125" y2="96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56107" y="-837519"/>
            <a:ext cx="4970307" cy="596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105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2" name="Rectangle 116">
            <a:extLst>
              <a:ext uri="{FF2B5EF4-FFF2-40B4-BE49-F238E27FC236}">
                <a16:creationId xmlns:a16="http://schemas.microsoft.com/office/drawing/2014/main" id="{B10A1EB3-C927-4536-9880-11F77B7E0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9" name="Google Shape;239;p31"/>
          <p:cNvSpPr txBox="1">
            <a:spLocks noGrp="1"/>
          </p:cNvSpPr>
          <p:nvPr>
            <p:ph type="title"/>
          </p:nvPr>
        </p:nvSpPr>
        <p:spPr>
          <a:xfrm>
            <a:off x="1023573" y="3176432"/>
            <a:ext cx="7080026" cy="735880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defTabSz="457200">
              <a:spcBef>
                <a:spcPct val="0"/>
              </a:spcBef>
              <a:spcAft>
                <a:spcPts val="0"/>
              </a:spcAft>
            </a:pPr>
            <a:r>
              <a:rPr lang="en-US" sz="2000" dirty="0">
                <a:solidFill>
                  <a:srgbClr val="FF0000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Boogaloo" panose="020B0604020202020204" charset="0"/>
              </a:rPr>
              <a:t>MUESTRA LAS INQUIETUDES EMOCIONES E IDEAS DE SUS AUTORES.</a:t>
            </a:r>
          </a:p>
        </p:txBody>
      </p:sp>
      <p:pic>
        <p:nvPicPr>
          <p:cNvPr id="243" name="Picture 118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5" y="410855"/>
            <a:ext cx="8313783" cy="2862604"/>
          </a:xfrm>
          <a:prstGeom prst="rect">
            <a:avLst/>
          </a:prstGeom>
          <a:solidFill>
            <a:schemeClr val="bg2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205325B9-09CC-4A37-AA12-394BD96135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788" y="525252"/>
            <a:ext cx="1901689" cy="264425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321121C1-3B3D-43E2-AB23-95AFCD7B84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69460" y="518563"/>
            <a:ext cx="1091965" cy="264718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87240858-F523-4053-8CCA-63D51903C5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7204" y="525252"/>
            <a:ext cx="1857167" cy="264425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F182D6FB-28C9-4A67-8806-6156A43463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16661" y="533163"/>
            <a:ext cx="1947672" cy="264326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B10A1EB3-C927-4536-9880-11F77B7E0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" name="Google Shape;256;p33"/>
          <p:cNvSpPr txBox="1">
            <a:spLocks noGrp="1"/>
          </p:cNvSpPr>
          <p:nvPr>
            <p:ph type="title"/>
          </p:nvPr>
        </p:nvSpPr>
        <p:spPr>
          <a:xfrm>
            <a:off x="6664702" y="3296369"/>
            <a:ext cx="2055776" cy="378923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defTabSz="457200">
              <a:spcBef>
                <a:spcPct val="0"/>
              </a:spcBef>
              <a:spcAft>
                <a:spcPts val="0"/>
              </a:spcAft>
            </a:pPr>
            <a:r>
              <a:rPr lang="en-US" sz="1200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Vivian </a:t>
            </a:r>
            <a:r>
              <a:rPr lang="en-US" sz="1200" dirty="0" err="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maier</a:t>
            </a:r>
            <a:endParaRPr lang="en-US" sz="12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257" name="Google Shape;257;p33"/>
          <p:cNvSpPr txBox="1">
            <a:spLocks noGrp="1"/>
          </p:cNvSpPr>
          <p:nvPr>
            <p:ph type="subTitle" idx="1"/>
          </p:nvPr>
        </p:nvSpPr>
        <p:spPr>
          <a:xfrm>
            <a:off x="423522" y="3319948"/>
            <a:ext cx="2046708" cy="37892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lv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00000"/>
            </a:pPr>
            <a:r>
              <a:rPr lang="en-US" sz="1200" dirty="0" err="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rPr>
              <a:t>monica</a:t>
            </a:r>
            <a:r>
              <a:rPr lang="en-US" sz="1200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rPr>
              <a:t> </a:t>
            </a:r>
            <a:r>
              <a:rPr lang="en-US" sz="1200" dirty="0" err="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rPr>
              <a:t>castillo</a:t>
            </a:r>
            <a:endParaRPr lang="en-US" sz="12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400000" scaled="0"/>
                <a:tileRect/>
              </a:gradFill>
            </a:endParaRPr>
          </a:p>
        </p:txBody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5" y="410855"/>
            <a:ext cx="8313783" cy="2862604"/>
          </a:xfrm>
          <a:prstGeom prst="rect">
            <a:avLst/>
          </a:prstGeom>
          <a:solidFill>
            <a:schemeClr val="bg2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B44C971B-8A8F-4A28-8345-93C86AD036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36" y="679095"/>
            <a:ext cx="1945194" cy="233656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6073ED9F-F8D9-4DC1-B9D6-2EAB8A992E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4437" y="523782"/>
            <a:ext cx="1919211" cy="264718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2A9F4ADB-6AE1-4FE9-A933-8C8CEE4904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4584587" y="523782"/>
            <a:ext cx="2031716" cy="264718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D22BCAB0-84A3-452C-8DFA-1166C3DA8C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7992" y="923811"/>
            <a:ext cx="1947672" cy="194767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0BBA1222-04DC-430D-8E19-C6B5807B90BA}"/>
              </a:ext>
            </a:extLst>
          </p:cNvPr>
          <p:cNvSpPr txBox="1"/>
          <p:nvPr/>
        </p:nvSpPr>
        <p:spPr>
          <a:xfrm>
            <a:off x="2584437" y="3386386"/>
            <a:ext cx="1919211" cy="2647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s-CL" sz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ELIZABETH PEYTON</a:t>
            </a:r>
          </a:p>
        </p:txBody>
      </p:sp>
      <p:sp>
        <p:nvSpPr>
          <p:cNvPr id="11" name="Google Shape;257;p33">
            <a:extLst>
              <a:ext uri="{FF2B5EF4-FFF2-40B4-BE49-F238E27FC236}">
                <a16:creationId xmlns:a16="http://schemas.microsoft.com/office/drawing/2014/main" id="{5EAE5001-1836-4059-84F3-6EEE9E7CEF41}"/>
              </a:ext>
            </a:extLst>
          </p:cNvPr>
          <p:cNvSpPr txBox="1">
            <a:spLocks/>
          </p:cNvSpPr>
          <p:nvPr/>
        </p:nvSpPr>
        <p:spPr>
          <a:xfrm>
            <a:off x="4631284" y="3365855"/>
            <a:ext cx="2046708" cy="378923"/>
          </a:xfrm>
          <a:prstGeom prst="rect">
            <a:avLst/>
          </a:prstGeom>
        </p:spPr>
        <p:txBody>
          <a:bodyPr spcFirstLastPara="1" vert="horz" wrap="square" lIns="91440" tIns="45720" rIns="91440" bIns="45720" rtlCol="0" anchor="t" anchorCtr="0">
            <a:normAutofit/>
          </a:bodyPr>
          <a:lstStyle>
            <a:lvl1pPr marL="214313" lvl="0" indent="-214313" algn="ctr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5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ctr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ctr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ctr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ctr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ctr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ctr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ctr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ctr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00000"/>
            </a:pPr>
            <a:r>
              <a:rPr lang="en-US" sz="1200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rPr>
              <a:t>FRIDA KHALO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A154FD6D-B8E7-42A9-AE9B-100FDB0B9721}"/>
              </a:ext>
            </a:extLst>
          </p:cNvPr>
          <p:cNvSpPr txBox="1"/>
          <p:nvPr/>
        </p:nvSpPr>
        <p:spPr>
          <a:xfrm>
            <a:off x="423522" y="3837174"/>
            <a:ext cx="829695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000" dirty="0">
                <a:solidFill>
                  <a:srgbClr val="FF0000"/>
                </a:solidFill>
                <a:latin typeface="Boogaloo" panose="020B0604020202020204" charset="0"/>
              </a:rPr>
              <a:t>A TRAVES DEL AUTORRETARATO EL ARTISTA SE MUESTRA A Si MISMO.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10A1EB3-C927-4536-9880-11F77B7E0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5" y="410855"/>
            <a:ext cx="8313783" cy="2862604"/>
          </a:xfrm>
          <a:prstGeom prst="rect">
            <a:avLst/>
          </a:prstGeom>
          <a:solidFill>
            <a:schemeClr val="bg2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04B240C8-3BBC-4591-A7C0-FF96EA163B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036" y="696377"/>
            <a:ext cx="1945194" cy="230200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8BCA6209-F97F-41A2-AD2E-CBCBE30FF7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619" y="523782"/>
            <a:ext cx="1890848" cy="264718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A6E75FD0-1028-45B6-85BF-45C4058C29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2930" y="525251"/>
            <a:ext cx="1914803" cy="264425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4" name="Subtítulo 3">
            <a:extLst>
              <a:ext uri="{FF2B5EF4-FFF2-40B4-BE49-F238E27FC236}">
                <a16:creationId xmlns:a16="http://schemas.microsoft.com/office/drawing/2014/main" id="{723FB52B-B241-4A07-9378-BB0D828502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44827" y="3298109"/>
            <a:ext cx="2013395" cy="435000"/>
          </a:xfrm>
        </p:spPr>
        <p:txBody>
          <a:bodyPr/>
          <a:lstStyle/>
          <a:p>
            <a:pPr algn="ctr">
              <a:spcAft>
                <a:spcPts val="600"/>
              </a:spcAft>
            </a:pPr>
            <a:r>
              <a:rPr lang="es-CL" sz="1200" dirty="0">
                <a:solidFill>
                  <a:srgbClr val="FF0000"/>
                </a:solidFill>
              </a:rPr>
              <a:t>Salvador Dalí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67D60E16-A2E4-4F4D-9BE1-6097419639AA}"/>
              </a:ext>
            </a:extLst>
          </p:cNvPr>
          <p:cNvSpPr txBox="1"/>
          <p:nvPr/>
        </p:nvSpPr>
        <p:spPr>
          <a:xfrm>
            <a:off x="406695" y="3399416"/>
            <a:ext cx="20635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FRANCIS BACON</a:t>
            </a:r>
          </a:p>
        </p:txBody>
      </p:sp>
      <p:sp>
        <p:nvSpPr>
          <p:cNvPr id="19" name="CuadroTexto 18">
            <a:extLst>
              <a:ext uri="{FF2B5EF4-FFF2-40B4-BE49-F238E27FC236}">
                <a16:creationId xmlns:a16="http://schemas.microsoft.com/office/drawing/2014/main" id="{EE938B0A-DACB-4B6B-BE9A-B7A8D233CCD6}"/>
              </a:ext>
            </a:extLst>
          </p:cNvPr>
          <p:cNvSpPr txBox="1"/>
          <p:nvPr/>
        </p:nvSpPr>
        <p:spPr>
          <a:xfrm>
            <a:off x="2334107" y="3377109"/>
            <a:ext cx="20635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ALBERTO DURERO</a:t>
            </a:r>
          </a:p>
        </p:txBody>
      </p:sp>
      <p:sp>
        <p:nvSpPr>
          <p:cNvPr id="21" name="CuadroTexto 20">
            <a:extLst>
              <a:ext uri="{FF2B5EF4-FFF2-40B4-BE49-F238E27FC236}">
                <a16:creationId xmlns:a16="http://schemas.microsoft.com/office/drawing/2014/main" id="{F8DE0457-1C9A-49F6-AE87-B89EEB0A3F2D}"/>
              </a:ext>
            </a:extLst>
          </p:cNvPr>
          <p:cNvSpPr txBox="1"/>
          <p:nvPr/>
        </p:nvSpPr>
        <p:spPr>
          <a:xfrm>
            <a:off x="4489467" y="3399416"/>
            <a:ext cx="20635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PABLO PICASSO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157E3448-59F1-430C-9C5A-378CFD20A87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81391" y="1070058"/>
            <a:ext cx="1976831" cy="1586056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C9FB279C-9510-4B39-99A9-7359DEC05B3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194" y="4141710"/>
            <a:ext cx="8303472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461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uadroTexto 13">
            <a:extLst>
              <a:ext uri="{FF2B5EF4-FFF2-40B4-BE49-F238E27FC236}">
                <a16:creationId xmlns:a16="http://schemas.microsoft.com/office/drawing/2014/main" id="{67D60E16-A2E4-4F4D-9BE1-6097419639AA}"/>
              </a:ext>
            </a:extLst>
          </p:cNvPr>
          <p:cNvSpPr txBox="1"/>
          <p:nvPr/>
        </p:nvSpPr>
        <p:spPr>
          <a:xfrm>
            <a:off x="2199744" y="2789407"/>
            <a:ext cx="22660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ANDY WARHOL</a:t>
            </a: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A52817F3-EDCF-432A-A1E5-5DC5553D6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046" y="766759"/>
            <a:ext cx="1849427" cy="19574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37AAAF8A-6332-4406-A16E-F6993C76A8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0466" y="766759"/>
            <a:ext cx="2566011" cy="21044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636D6AAF-9670-4A8F-AF46-1BFFE05024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5756" y="766759"/>
            <a:ext cx="1849427" cy="24218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CuadroTexto 14">
            <a:extLst>
              <a:ext uri="{FF2B5EF4-FFF2-40B4-BE49-F238E27FC236}">
                <a16:creationId xmlns:a16="http://schemas.microsoft.com/office/drawing/2014/main" id="{319C7018-8370-46EE-B90F-DD20DC7AB5C7}"/>
              </a:ext>
            </a:extLst>
          </p:cNvPr>
          <p:cNvSpPr txBox="1"/>
          <p:nvPr/>
        </p:nvSpPr>
        <p:spPr>
          <a:xfrm>
            <a:off x="4310473" y="3253798"/>
            <a:ext cx="22660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MAN RAY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34FC1818-6CE1-4ECE-B5CC-A04BC1C6F2C8}"/>
              </a:ext>
            </a:extLst>
          </p:cNvPr>
          <p:cNvSpPr txBox="1"/>
          <p:nvPr/>
        </p:nvSpPr>
        <p:spPr>
          <a:xfrm>
            <a:off x="6620465" y="2976799"/>
            <a:ext cx="22660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GUSTAVE COURBET</a:t>
            </a: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69F593D7-63C2-45FE-9520-AF89D02447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825" y="766759"/>
            <a:ext cx="1905938" cy="27409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" name="CuadroTexto 15">
            <a:extLst>
              <a:ext uri="{FF2B5EF4-FFF2-40B4-BE49-F238E27FC236}">
                <a16:creationId xmlns:a16="http://schemas.microsoft.com/office/drawing/2014/main" id="{5DE880DC-B66E-434B-B9D4-D1D8DBD9688E}"/>
              </a:ext>
            </a:extLst>
          </p:cNvPr>
          <p:cNvSpPr txBox="1"/>
          <p:nvPr/>
        </p:nvSpPr>
        <p:spPr>
          <a:xfrm>
            <a:off x="219788" y="3613277"/>
            <a:ext cx="22660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MAX BECKMANN</a:t>
            </a:r>
          </a:p>
        </p:txBody>
      </p:sp>
      <p:sp>
        <p:nvSpPr>
          <p:cNvPr id="17" name="Subtítulo 9">
            <a:extLst>
              <a:ext uri="{FF2B5EF4-FFF2-40B4-BE49-F238E27FC236}">
                <a16:creationId xmlns:a16="http://schemas.microsoft.com/office/drawing/2014/main" id="{0BC32A08-ACC5-446D-9D59-DB3CE00D450B}"/>
              </a:ext>
            </a:extLst>
          </p:cNvPr>
          <p:cNvSpPr txBox="1">
            <a:spLocks/>
          </p:cNvSpPr>
          <p:nvPr/>
        </p:nvSpPr>
        <p:spPr>
          <a:xfrm>
            <a:off x="-106244" y="4486145"/>
            <a:ext cx="9144000" cy="52148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214313" lvl="0" indent="-214313" algn="l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l" defTabSz="342900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l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-CL" sz="2000" dirty="0">
                <a:solidFill>
                  <a:srgbClr val="FF0000"/>
                </a:solidFill>
                <a:latin typeface="Boogaloo" panose="020B0604020202020204" charset="0"/>
              </a:rPr>
              <a:t>NOS GENERAN DIFERENTES EMOCIONES.</a:t>
            </a:r>
          </a:p>
        </p:txBody>
      </p:sp>
    </p:spTree>
    <p:extLst>
      <p:ext uri="{BB962C8B-B14F-4D97-AF65-F5344CB8AC3E}">
        <p14:creationId xmlns:p14="http://schemas.microsoft.com/office/powerpoint/2010/main" val="1225822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C809178-18EC-4F14-82C0-293EC9D14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EBD4983D-C771-4F33-A440-C446F55707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91" r="4617" b="-5"/>
          <a:stretch/>
        </p:blipFill>
        <p:spPr>
          <a:xfrm>
            <a:off x="2316514" y="18411"/>
            <a:ext cx="2385366" cy="3348064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7352FFC6-4CF1-43C6-98DC-AC63193550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6472" b="-1"/>
          <a:stretch/>
        </p:blipFill>
        <p:spPr>
          <a:xfrm>
            <a:off x="0" y="64252"/>
            <a:ext cx="2292858" cy="3205359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009878C6-E67A-409E-825E-6D1F2AA797A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5" b="8061"/>
          <a:stretch/>
        </p:blipFill>
        <p:spPr>
          <a:xfrm>
            <a:off x="4725536" y="64252"/>
            <a:ext cx="2283714" cy="320535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188555B0-CC6D-493A-A17A-264AE5FA242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364" t="14286" r="12549" b="7189"/>
          <a:stretch/>
        </p:blipFill>
        <p:spPr>
          <a:xfrm>
            <a:off x="7018394" y="283007"/>
            <a:ext cx="2097737" cy="27678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4" name="Subtítulo 3">
            <a:extLst>
              <a:ext uri="{FF2B5EF4-FFF2-40B4-BE49-F238E27FC236}">
                <a16:creationId xmlns:a16="http://schemas.microsoft.com/office/drawing/2014/main" id="{35D5D824-F20A-4BF0-BFF8-FADF16DFE4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287419"/>
            <a:ext cx="2292858" cy="435000"/>
          </a:xfrm>
        </p:spPr>
        <p:txBody>
          <a:bodyPr/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ZINAIDA SEREBRIAKOVA</a:t>
            </a: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8DD540AB-7A4F-42CC-87F5-4464914F733E}"/>
              </a:ext>
            </a:extLst>
          </p:cNvPr>
          <p:cNvSpPr txBox="1"/>
          <p:nvPr/>
        </p:nvSpPr>
        <p:spPr>
          <a:xfrm>
            <a:off x="215900" y="4513362"/>
            <a:ext cx="8572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CL" sz="1800" dirty="0">
                <a:solidFill>
                  <a:srgbClr val="FF0000"/>
                </a:solidFill>
                <a:latin typeface="Boogaloo" panose="020B0604020202020204" charset="0"/>
              </a:rPr>
              <a:t>GENERAN DIFERENTES EMOCIONES.</a:t>
            </a:r>
          </a:p>
        </p:txBody>
      </p:sp>
      <p:sp>
        <p:nvSpPr>
          <p:cNvPr id="25" name="Subtítulo 3">
            <a:extLst>
              <a:ext uri="{FF2B5EF4-FFF2-40B4-BE49-F238E27FC236}">
                <a16:creationId xmlns:a16="http://schemas.microsoft.com/office/drawing/2014/main" id="{067DB9AB-6ACF-4AB4-AB4C-D193BFBF85D8}"/>
              </a:ext>
            </a:extLst>
          </p:cNvPr>
          <p:cNvSpPr txBox="1">
            <a:spLocks/>
          </p:cNvSpPr>
          <p:nvPr/>
        </p:nvSpPr>
        <p:spPr>
          <a:xfrm>
            <a:off x="2341796" y="3289146"/>
            <a:ext cx="2292858" cy="4350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214313" lvl="0" indent="-214313" algn="l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l" defTabSz="342900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l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-CL" sz="1200" dirty="0">
                <a:solidFill>
                  <a:srgbClr val="FF0000"/>
                </a:solidFill>
              </a:rPr>
              <a:t>YAYOI KUZAMA</a:t>
            </a:r>
          </a:p>
        </p:txBody>
      </p:sp>
      <p:sp>
        <p:nvSpPr>
          <p:cNvPr id="26" name="Subtítulo 3">
            <a:extLst>
              <a:ext uri="{FF2B5EF4-FFF2-40B4-BE49-F238E27FC236}">
                <a16:creationId xmlns:a16="http://schemas.microsoft.com/office/drawing/2014/main" id="{FA9DEFFE-BD64-4686-8F0B-98B6BD59A928}"/>
              </a:ext>
            </a:extLst>
          </p:cNvPr>
          <p:cNvSpPr txBox="1">
            <a:spLocks/>
          </p:cNvSpPr>
          <p:nvPr/>
        </p:nvSpPr>
        <p:spPr>
          <a:xfrm>
            <a:off x="6851142" y="3366475"/>
            <a:ext cx="2292858" cy="4350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214313" lvl="0" indent="-214313" algn="l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l" defTabSz="342900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l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-CL" sz="1200" dirty="0">
                <a:solidFill>
                  <a:srgbClr val="FF0000"/>
                </a:solidFill>
              </a:rPr>
              <a:t>VIGEE LEBRUN</a:t>
            </a:r>
          </a:p>
        </p:txBody>
      </p:sp>
      <p:sp>
        <p:nvSpPr>
          <p:cNvPr id="27" name="Subtítulo 3">
            <a:extLst>
              <a:ext uri="{FF2B5EF4-FFF2-40B4-BE49-F238E27FC236}">
                <a16:creationId xmlns:a16="http://schemas.microsoft.com/office/drawing/2014/main" id="{A9B0F85B-DB6C-4F6F-808F-F55B4171729C}"/>
              </a:ext>
            </a:extLst>
          </p:cNvPr>
          <p:cNvSpPr txBox="1">
            <a:spLocks/>
          </p:cNvSpPr>
          <p:nvPr/>
        </p:nvSpPr>
        <p:spPr>
          <a:xfrm>
            <a:off x="4683592" y="3238986"/>
            <a:ext cx="2292858" cy="4350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214313" lvl="0" indent="-214313" algn="l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l" defTabSz="342900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l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-CL" sz="1200" dirty="0">
                <a:solidFill>
                  <a:srgbClr val="FF0000"/>
                </a:solidFill>
              </a:rPr>
              <a:t>JEANNE HIBUTERNE</a:t>
            </a:r>
          </a:p>
        </p:txBody>
      </p:sp>
    </p:spTree>
    <p:extLst>
      <p:ext uri="{BB962C8B-B14F-4D97-AF65-F5344CB8AC3E}">
        <p14:creationId xmlns:p14="http://schemas.microsoft.com/office/powerpoint/2010/main" val="582851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10A1EB3-C927-4536-9880-11F77B7E0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5" y="410855"/>
            <a:ext cx="8313783" cy="2862604"/>
          </a:xfrm>
          <a:prstGeom prst="rect">
            <a:avLst/>
          </a:prstGeom>
          <a:solidFill>
            <a:schemeClr val="bg2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BEB58900-63C6-4ABA-ADE7-FA78B3EFC3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966" y="522316"/>
            <a:ext cx="1884031" cy="2644254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CFCF401F-43C8-495E-AD68-33B40B57BF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7268" y="522316"/>
            <a:ext cx="1581694" cy="2647188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C62AC620-D0BE-4328-85CE-4D356DAAED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6825" y="522316"/>
            <a:ext cx="1586552" cy="2644253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9FEC95E4-D73B-42B0-AEA4-8B70B51975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724" y="522316"/>
            <a:ext cx="2252767" cy="264425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4" name="Subtítulo 3">
            <a:extLst>
              <a:ext uri="{FF2B5EF4-FFF2-40B4-BE49-F238E27FC236}">
                <a16:creationId xmlns:a16="http://schemas.microsoft.com/office/drawing/2014/main" id="{F78AD41D-674E-46E0-9802-AFEAB941E9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950" y="4387963"/>
            <a:ext cx="7676100" cy="4350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s-CL" sz="2400" dirty="0">
                <a:solidFill>
                  <a:srgbClr val="FF0000"/>
                </a:solidFill>
                <a:latin typeface="Boogaloo" panose="020B0604020202020204" charset="0"/>
              </a:rPr>
              <a:t>Sus formas colores y texturas nos producen diferentes sensaciones.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F03A8E7B-7F6E-4680-8D06-958C42F6509B}"/>
              </a:ext>
            </a:extLst>
          </p:cNvPr>
          <p:cNvSpPr txBox="1"/>
          <p:nvPr/>
        </p:nvSpPr>
        <p:spPr>
          <a:xfrm>
            <a:off x="581025" y="3273459"/>
            <a:ext cx="18764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L" sz="1200" dirty="0">
                <a:solidFill>
                  <a:srgbClr val="FF0000"/>
                </a:solidFill>
              </a:rPr>
              <a:t>JOAQUIN SOROLLA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7D687023-766B-409A-9C58-75EBD7DE97BF}"/>
              </a:ext>
            </a:extLst>
          </p:cNvPr>
          <p:cNvSpPr txBox="1"/>
          <p:nvPr/>
        </p:nvSpPr>
        <p:spPr>
          <a:xfrm>
            <a:off x="2631780" y="3295228"/>
            <a:ext cx="18764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L" sz="1200" dirty="0">
                <a:solidFill>
                  <a:srgbClr val="FF0000"/>
                </a:solidFill>
              </a:rPr>
              <a:t>MAX ERNST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83A6608F-2027-4970-8313-1FDA5740DC01}"/>
              </a:ext>
            </a:extLst>
          </p:cNvPr>
          <p:cNvSpPr txBox="1"/>
          <p:nvPr/>
        </p:nvSpPr>
        <p:spPr>
          <a:xfrm>
            <a:off x="4396826" y="3246420"/>
            <a:ext cx="1586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L" sz="1200" dirty="0">
                <a:solidFill>
                  <a:srgbClr val="FF0000"/>
                </a:solidFill>
              </a:rPr>
              <a:t>JAMES ENSOR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8B542862-D874-4740-8CD6-70A977A1B094}"/>
              </a:ext>
            </a:extLst>
          </p:cNvPr>
          <p:cNvSpPr txBox="1"/>
          <p:nvPr/>
        </p:nvSpPr>
        <p:spPr>
          <a:xfrm>
            <a:off x="6186724" y="3267478"/>
            <a:ext cx="23116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MARC CHAGALL</a:t>
            </a:r>
          </a:p>
        </p:txBody>
      </p:sp>
    </p:spTree>
    <p:extLst>
      <p:ext uri="{BB962C8B-B14F-4D97-AF65-F5344CB8AC3E}">
        <p14:creationId xmlns:p14="http://schemas.microsoft.com/office/powerpoint/2010/main" val="1965328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5">
            <a:extLst>
              <a:ext uri="{FF2B5EF4-FFF2-40B4-BE49-F238E27FC236}">
                <a16:creationId xmlns:a16="http://schemas.microsoft.com/office/drawing/2014/main" id="{B10A1EB3-C927-4536-9880-11F77B7E0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5" y="410855"/>
            <a:ext cx="8313783" cy="2862604"/>
          </a:xfrm>
          <a:prstGeom prst="rect">
            <a:avLst/>
          </a:prstGeom>
          <a:solidFill>
            <a:schemeClr val="bg2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8" name="Imagen 7" descr="Un dibujo de una persona&#10;&#10;Descripción generada automáticamente con confianza media">
            <a:extLst>
              <a:ext uri="{FF2B5EF4-FFF2-40B4-BE49-F238E27FC236}">
                <a16:creationId xmlns:a16="http://schemas.microsoft.com/office/drawing/2014/main" id="{94A8AEA9-AD5B-4B7E-B485-9D578E2E6B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036" y="661285"/>
            <a:ext cx="1945194" cy="237218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7" name="Imagen 6" descr="Un dibujo de una persona&#10;&#10;Descripción generada automáticamente con confianza media">
            <a:extLst>
              <a:ext uri="{FF2B5EF4-FFF2-40B4-BE49-F238E27FC236}">
                <a16:creationId xmlns:a16="http://schemas.microsoft.com/office/drawing/2014/main" id="{767A8814-CC45-4613-9AF7-4528A7B1E0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7527" y="523782"/>
            <a:ext cx="1853031" cy="264718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5" name="Imagen 4" descr="Un dibujo de una persona&#10;&#10;Descripción generada automáticamente con confianza media">
            <a:extLst>
              <a:ext uri="{FF2B5EF4-FFF2-40B4-BE49-F238E27FC236}">
                <a16:creationId xmlns:a16="http://schemas.microsoft.com/office/drawing/2014/main" id="{A9F0D810-526E-4823-8F47-A53DFF2F2B1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" b="13659"/>
          <a:stretch/>
        </p:blipFill>
        <p:spPr>
          <a:xfrm>
            <a:off x="4617855" y="753342"/>
            <a:ext cx="1944954" cy="218807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6" name="Imagen 5" descr="Un dibujo de una persona&#10;&#10;Descripción generada automáticamente con confianza media">
            <a:extLst>
              <a:ext uri="{FF2B5EF4-FFF2-40B4-BE49-F238E27FC236}">
                <a16:creationId xmlns:a16="http://schemas.microsoft.com/office/drawing/2014/main" id="{BEAA956C-B7E0-49CB-9EFB-C6FC1CDEDED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0021" r="4887" b="3"/>
          <a:stretch/>
        </p:blipFill>
        <p:spPr>
          <a:xfrm>
            <a:off x="6664702" y="751808"/>
            <a:ext cx="1947672" cy="219113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4" name="Subtítulo 3">
            <a:extLst>
              <a:ext uri="{FF2B5EF4-FFF2-40B4-BE49-F238E27FC236}">
                <a16:creationId xmlns:a16="http://schemas.microsoft.com/office/drawing/2014/main" id="{4CDB43A9-CD3F-447E-A841-2ADE71D44D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6695" y="3306389"/>
            <a:ext cx="2063535" cy="435000"/>
          </a:xfrm>
        </p:spPr>
        <p:txBody>
          <a:bodyPr/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PABLO PICASSO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5A6FC5EF-F824-4301-B2DC-C4628CEBB757}"/>
              </a:ext>
            </a:extLst>
          </p:cNvPr>
          <p:cNvSpPr txBox="1"/>
          <p:nvPr/>
        </p:nvSpPr>
        <p:spPr>
          <a:xfrm>
            <a:off x="0" y="4302293"/>
            <a:ext cx="91439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s-CL" sz="2400" dirty="0">
                <a:solidFill>
                  <a:srgbClr val="FF0000"/>
                </a:solidFill>
                <a:latin typeface="Boogaloo" panose="020B0604020202020204" charset="0"/>
              </a:rPr>
              <a:t>SUS FORMAS COLORES Y TEXTURAS NOS PRODUCEN DIFERENTES SENSACIONES.</a:t>
            </a:r>
          </a:p>
        </p:txBody>
      </p:sp>
      <p:sp>
        <p:nvSpPr>
          <p:cNvPr id="15" name="Subtítulo 3">
            <a:extLst>
              <a:ext uri="{FF2B5EF4-FFF2-40B4-BE49-F238E27FC236}">
                <a16:creationId xmlns:a16="http://schemas.microsoft.com/office/drawing/2014/main" id="{075927D0-E2FB-4095-AA08-A15DA55B77CF}"/>
              </a:ext>
            </a:extLst>
          </p:cNvPr>
          <p:cNvSpPr txBox="1">
            <a:spLocks/>
          </p:cNvSpPr>
          <p:nvPr/>
        </p:nvSpPr>
        <p:spPr>
          <a:xfrm>
            <a:off x="4572000" y="3265859"/>
            <a:ext cx="2063535" cy="4350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214313" lvl="0" indent="-214313" algn="l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l" defTabSz="342900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l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-CL" sz="1200" dirty="0">
                <a:solidFill>
                  <a:srgbClr val="FF0000"/>
                </a:solidFill>
              </a:rPr>
              <a:t>ANDRE DERAIN</a:t>
            </a:r>
          </a:p>
        </p:txBody>
      </p:sp>
      <p:sp>
        <p:nvSpPr>
          <p:cNvPr id="17" name="Subtítulo 3">
            <a:extLst>
              <a:ext uri="{FF2B5EF4-FFF2-40B4-BE49-F238E27FC236}">
                <a16:creationId xmlns:a16="http://schemas.microsoft.com/office/drawing/2014/main" id="{A3EDBED4-74D8-4582-A73F-BEEA3B0F7BD6}"/>
              </a:ext>
            </a:extLst>
          </p:cNvPr>
          <p:cNvSpPr txBox="1">
            <a:spLocks/>
          </p:cNvSpPr>
          <p:nvPr/>
        </p:nvSpPr>
        <p:spPr>
          <a:xfrm>
            <a:off x="2531880" y="3306389"/>
            <a:ext cx="2063535" cy="4350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214313" lvl="0" indent="-214313" algn="l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l" defTabSz="342900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l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-CL" sz="1200" dirty="0">
                <a:solidFill>
                  <a:srgbClr val="FF0000"/>
                </a:solidFill>
              </a:rPr>
              <a:t>EMILE NOLDE</a:t>
            </a:r>
          </a:p>
        </p:txBody>
      </p:sp>
      <p:sp>
        <p:nvSpPr>
          <p:cNvPr id="20" name="Subtítulo 3">
            <a:extLst>
              <a:ext uri="{FF2B5EF4-FFF2-40B4-BE49-F238E27FC236}">
                <a16:creationId xmlns:a16="http://schemas.microsoft.com/office/drawing/2014/main" id="{83F31518-E8C3-4005-B0E1-EE3C69825F30}"/>
              </a:ext>
            </a:extLst>
          </p:cNvPr>
          <p:cNvSpPr txBox="1">
            <a:spLocks/>
          </p:cNvSpPr>
          <p:nvPr/>
        </p:nvSpPr>
        <p:spPr>
          <a:xfrm>
            <a:off x="6697185" y="3306389"/>
            <a:ext cx="2063535" cy="4350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214313" lvl="0" indent="-214313" algn="l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l" defTabSz="342900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l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-CL" sz="1200" dirty="0">
                <a:solidFill>
                  <a:srgbClr val="FF0000"/>
                </a:solidFill>
              </a:rPr>
              <a:t>KASIMIR MALEVICH</a:t>
            </a:r>
          </a:p>
        </p:txBody>
      </p:sp>
    </p:spTree>
    <p:extLst>
      <p:ext uri="{BB962C8B-B14F-4D97-AF65-F5344CB8AC3E}">
        <p14:creationId xmlns:p14="http://schemas.microsoft.com/office/powerpoint/2010/main" val="1080374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ítulo 3">
            <a:extLst>
              <a:ext uri="{FF2B5EF4-FFF2-40B4-BE49-F238E27FC236}">
                <a16:creationId xmlns:a16="http://schemas.microsoft.com/office/drawing/2014/main" id="{A749E7FF-E31D-444B-8B96-E38FFFB9C7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3385" y="4370927"/>
            <a:ext cx="7002966" cy="435000"/>
          </a:xfrm>
        </p:spPr>
        <p:txBody>
          <a:bodyPr/>
          <a:lstStyle/>
          <a:p>
            <a:pPr algn="ctr"/>
            <a:r>
              <a:rPr lang="es-CL" sz="2800" dirty="0">
                <a:solidFill>
                  <a:srgbClr val="FF0000"/>
                </a:solidFill>
                <a:latin typeface="Boogaloo" panose="020B0604020202020204" charset="0"/>
              </a:rPr>
              <a:t>Nos hablan de diferentes épocas y estilos.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62F31832-1380-49FE-A53F-919CFFFB57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6351" y="2492554"/>
            <a:ext cx="1683249" cy="23133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600C8569-DD29-4EAA-A6A0-55CEF6A105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3328" y="1384921"/>
            <a:ext cx="2158171" cy="28897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35EBBDD7-93F4-4043-9723-4484F67D2E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512" y="157624"/>
            <a:ext cx="2698595" cy="19976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D93B2F30-F93A-4AC0-9B30-7A240734B9A5}"/>
              </a:ext>
            </a:extLst>
          </p:cNvPr>
          <p:cNvSpPr txBox="1"/>
          <p:nvPr/>
        </p:nvSpPr>
        <p:spPr>
          <a:xfrm>
            <a:off x="0" y="2289100"/>
            <a:ext cx="28101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CLARA PETEERS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2342C760-AB3C-4BCD-8A55-F70672C41550}"/>
              </a:ext>
            </a:extLst>
          </p:cNvPr>
          <p:cNvSpPr txBox="1"/>
          <p:nvPr/>
        </p:nvSpPr>
        <p:spPr>
          <a:xfrm>
            <a:off x="2591365" y="1011671"/>
            <a:ext cx="28101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TAMARA DE LEMPICKA</a:t>
            </a: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07E29D5B-E20D-4365-8F63-22C1B28F1FB3}"/>
              </a:ext>
            </a:extLst>
          </p:cNvPr>
          <p:cNvSpPr txBox="1"/>
          <p:nvPr/>
        </p:nvSpPr>
        <p:spPr>
          <a:xfrm>
            <a:off x="4795875" y="2441192"/>
            <a:ext cx="28101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LEONORA CARRINGTON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1D7767A4-4580-4B72-9247-F5199711493A}"/>
              </a:ext>
            </a:extLst>
          </p:cNvPr>
          <p:cNvSpPr txBox="1"/>
          <p:nvPr/>
        </p:nvSpPr>
        <p:spPr>
          <a:xfrm>
            <a:off x="6762921" y="4827286"/>
            <a:ext cx="28101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MARCELA TRUJILLO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3942308C-9350-46B6-8A47-E41421AED1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4693" y="157624"/>
            <a:ext cx="2583281" cy="20741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96478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10A1EB3-C927-4536-9880-11F77B7E0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5" y="410855"/>
            <a:ext cx="8313783" cy="2862604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438D5315-5BB3-4177-8869-3E9715D739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931" r="-2" b="7348"/>
          <a:stretch/>
        </p:blipFill>
        <p:spPr>
          <a:xfrm>
            <a:off x="492808" y="520030"/>
            <a:ext cx="1945194" cy="264425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C5236048-09F6-4C36-A7D7-1816746C439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336" r="30839" b="3"/>
          <a:stretch/>
        </p:blipFill>
        <p:spPr>
          <a:xfrm>
            <a:off x="2572124" y="523783"/>
            <a:ext cx="1943840" cy="2647188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68CA6C7D-60EF-48A6-8B2F-DF332539989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653" r="3409" b="6"/>
          <a:stretch/>
        </p:blipFill>
        <p:spPr>
          <a:xfrm>
            <a:off x="4617855" y="525251"/>
            <a:ext cx="1944954" cy="2644253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7998355F-E018-4D11-AF20-DEA5435838C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rcRect l="10419" r="1900" b="4122"/>
          <a:stretch/>
        </p:blipFill>
        <p:spPr>
          <a:xfrm>
            <a:off x="6664701" y="520031"/>
            <a:ext cx="1947672" cy="2638818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9" name="Subtítulo 3">
            <a:extLst>
              <a:ext uri="{FF2B5EF4-FFF2-40B4-BE49-F238E27FC236}">
                <a16:creationId xmlns:a16="http://schemas.microsoft.com/office/drawing/2014/main" id="{B58BB76E-7673-4CE4-90D3-D8C104C15C13}"/>
              </a:ext>
            </a:extLst>
          </p:cNvPr>
          <p:cNvSpPr txBox="1">
            <a:spLocks/>
          </p:cNvSpPr>
          <p:nvPr/>
        </p:nvSpPr>
        <p:spPr>
          <a:xfrm>
            <a:off x="4563586" y="3471673"/>
            <a:ext cx="1944954" cy="264425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214313" lvl="0" indent="-214313" algn="l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l" defTabSz="342900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l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s-CL" sz="1300" dirty="0">
                <a:solidFill>
                  <a:srgbClr val="FF0000"/>
                </a:solidFill>
              </a:rPr>
              <a:t>Edward Hopper</a:t>
            </a:r>
          </a:p>
        </p:txBody>
      </p:sp>
      <p:sp>
        <p:nvSpPr>
          <p:cNvPr id="13" name="Subtítulo 3">
            <a:extLst>
              <a:ext uri="{FF2B5EF4-FFF2-40B4-BE49-F238E27FC236}">
                <a16:creationId xmlns:a16="http://schemas.microsoft.com/office/drawing/2014/main" id="{92BB8D37-F422-4572-B01E-E8F76F7A910E}"/>
              </a:ext>
            </a:extLst>
          </p:cNvPr>
          <p:cNvSpPr txBox="1">
            <a:spLocks/>
          </p:cNvSpPr>
          <p:nvPr/>
        </p:nvSpPr>
        <p:spPr>
          <a:xfrm>
            <a:off x="6664701" y="3471672"/>
            <a:ext cx="1947672" cy="264425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214313" lvl="0" indent="-214313" algn="l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l" defTabSz="342900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l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s-CL" sz="1300" dirty="0">
                <a:solidFill>
                  <a:srgbClr val="FF0000"/>
                </a:solidFill>
              </a:rPr>
              <a:t>Salvador Dalí</a:t>
            </a:r>
          </a:p>
        </p:txBody>
      </p:sp>
      <p:sp>
        <p:nvSpPr>
          <p:cNvPr id="4" name="Subtítulo 3">
            <a:extLst>
              <a:ext uri="{FF2B5EF4-FFF2-40B4-BE49-F238E27FC236}">
                <a16:creationId xmlns:a16="http://schemas.microsoft.com/office/drawing/2014/main" id="{759888F6-5E55-4093-87ED-3E317650B9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2124" y="3386386"/>
            <a:ext cx="1943840" cy="4350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s-CL" sz="1200" dirty="0">
                <a:solidFill>
                  <a:srgbClr val="FF0000"/>
                </a:solidFill>
              </a:rPr>
              <a:t>ANTON VAN DYCK</a:t>
            </a:r>
          </a:p>
        </p:txBody>
      </p:sp>
      <p:sp>
        <p:nvSpPr>
          <p:cNvPr id="17" name="Subtítulo 3">
            <a:extLst>
              <a:ext uri="{FF2B5EF4-FFF2-40B4-BE49-F238E27FC236}">
                <a16:creationId xmlns:a16="http://schemas.microsoft.com/office/drawing/2014/main" id="{AB69F990-2DD6-4B26-B5AD-04F776A9B8C7}"/>
              </a:ext>
            </a:extLst>
          </p:cNvPr>
          <p:cNvSpPr txBox="1">
            <a:spLocks/>
          </p:cNvSpPr>
          <p:nvPr/>
        </p:nvSpPr>
        <p:spPr>
          <a:xfrm>
            <a:off x="550204" y="3382634"/>
            <a:ext cx="1943840" cy="4350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marL="214313" lvl="0" indent="-214313" algn="l" defTabSz="3429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lvl="1" indent="-214313" algn="l" defTabSz="342900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3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lvl="2" indent="-214313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lvl="3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lvl="4" indent="-128588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105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lvl="5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lvl="6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lvl="7" indent="-171450" algn="l" defTabSz="342900" rtl="0" eaLnBrk="1" latinLnBrk="0" hangingPunct="1">
              <a:spcBef>
                <a:spcPts val="1600"/>
              </a:spcBef>
              <a:spcAft>
                <a:spcPts val="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lvl="8" indent="-171450" algn="l" defTabSz="342900" rtl="0" eaLnBrk="1" latinLnBrk="0" hangingPunct="1">
              <a:spcBef>
                <a:spcPts val="1600"/>
              </a:spcBef>
              <a:spcAft>
                <a:spcPts val="1600"/>
              </a:spcAft>
              <a:buClr>
                <a:schemeClr val="tx1"/>
              </a:buClr>
              <a:buSzPts val="14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s-CL" sz="1200" dirty="0">
                <a:solidFill>
                  <a:srgbClr val="FF0000"/>
                </a:solidFill>
              </a:rPr>
              <a:t>Joan miro </a:t>
            </a:r>
          </a:p>
        </p:txBody>
      </p:sp>
      <p:sp>
        <p:nvSpPr>
          <p:cNvPr id="22" name="CuadroTexto 21">
            <a:extLst>
              <a:ext uri="{FF2B5EF4-FFF2-40B4-BE49-F238E27FC236}">
                <a16:creationId xmlns:a16="http://schemas.microsoft.com/office/drawing/2014/main" id="{70F84665-7642-4F78-9737-56328C44088D}"/>
              </a:ext>
            </a:extLst>
          </p:cNvPr>
          <p:cNvSpPr txBox="1"/>
          <p:nvPr/>
        </p:nvSpPr>
        <p:spPr>
          <a:xfrm>
            <a:off x="0" y="4464360"/>
            <a:ext cx="91439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CL" sz="2400" dirty="0">
                <a:solidFill>
                  <a:srgbClr val="FF0000"/>
                </a:solidFill>
                <a:latin typeface="Boogaloo" panose="020B0604020202020204" charset="0"/>
              </a:rPr>
              <a:t>NOS HABLAN DE DIFERENTES ÉPOCAS Y ESTILOS.</a:t>
            </a:r>
          </a:p>
        </p:txBody>
      </p:sp>
    </p:spTree>
    <p:extLst>
      <p:ext uri="{BB962C8B-B14F-4D97-AF65-F5344CB8AC3E}">
        <p14:creationId xmlns:p14="http://schemas.microsoft.com/office/powerpoint/2010/main" val="14592649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10A1EB3-C927-4536-9880-11F77B7E0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5" y="410855"/>
            <a:ext cx="8313783" cy="2862604"/>
          </a:xfrm>
          <a:prstGeom prst="rect">
            <a:avLst/>
          </a:prstGeom>
          <a:solidFill>
            <a:schemeClr val="bg2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78F389AF-0E0D-4FFB-8D49-558D83C389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8057" y="545536"/>
            <a:ext cx="1685711" cy="264425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BAAB0B68-8767-4BB6-9484-2CD8AE178B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1981" y="613273"/>
            <a:ext cx="2149872" cy="248062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4" name="Subtítulo 3">
            <a:extLst>
              <a:ext uri="{FF2B5EF4-FFF2-40B4-BE49-F238E27FC236}">
                <a16:creationId xmlns:a16="http://schemas.microsoft.com/office/drawing/2014/main" id="{AE31E320-BAA8-44E5-9BD6-21616C488A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6695" y="4022352"/>
            <a:ext cx="8313783" cy="435000"/>
          </a:xfrm>
        </p:spPr>
        <p:txBody>
          <a:bodyPr/>
          <a:lstStyle/>
          <a:p>
            <a:pPr algn="ctr">
              <a:spcAft>
                <a:spcPts val="600"/>
              </a:spcAft>
            </a:pPr>
            <a:r>
              <a:rPr lang="es-CL" sz="2400" dirty="0">
                <a:solidFill>
                  <a:srgbClr val="FF0000"/>
                </a:solidFill>
                <a:latin typeface="Boogaloo" panose="020B0604020202020204" charset="0"/>
              </a:rPr>
              <a:t>pueden ser en medios gráficos como el dibujo y el grabado.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E9AE3FAA-95E7-4DC8-A9BB-CD651CB007A7}"/>
              </a:ext>
            </a:extLst>
          </p:cNvPr>
          <p:cNvSpPr txBox="1"/>
          <p:nvPr/>
        </p:nvSpPr>
        <p:spPr>
          <a:xfrm>
            <a:off x="406695" y="3336204"/>
            <a:ext cx="23257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SIMEON SALOMON</a:t>
            </a: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CD7EF85A-0658-4692-B8DC-3506810864DC}"/>
              </a:ext>
            </a:extLst>
          </p:cNvPr>
          <p:cNvSpPr txBox="1"/>
          <p:nvPr/>
        </p:nvSpPr>
        <p:spPr>
          <a:xfrm>
            <a:off x="2305933" y="3280965"/>
            <a:ext cx="23257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CORNELIUS ESCHER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6F572FB2-1846-404E-966F-57EA20B48A76}"/>
              </a:ext>
            </a:extLst>
          </p:cNvPr>
          <p:cNvSpPr txBox="1"/>
          <p:nvPr/>
        </p:nvSpPr>
        <p:spPr>
          <a:xfrm>
            <a:off x="3938797" y="3274799"/>
            <a:ext cx="23257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LEONARDO DA VINCI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9EFA384B-EFC3-4762-BA5F-CB3BA5C27EEE}"/>
              </a:ext>
            </a:extLst>
          </p:cNvPr>
          <p:cNvSpPr txBox="1"/>
          <p:nvPr/>
        </p:nvSpPr>
        <p:spPr>
          <a:xfrm>
            <a:off x="6192440" y="3296433"/>
            <a:ext cx="23257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  <a:latin typeface="+mn-lt"/>
              </a:rPr>
              <a:t>REMBRANDT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0C4889E4-8510-4A6F-B8C7-4AB7996DE8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7492" y="545536"/>
            <a:ext cx="1945113" cy="263053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F0696974-245E-45D4-B826-B89EFE9645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147" y="691695"/>
            <a:ext cx="2049893" cy="223536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  <p:extLst>
      <p:ext uri="{BB962C8B-B14F-4D97-AF65-F5344CB8AC3E}">
        <p14:creationId xmlns:p14="http://schemas.microsoft.com/office/powerpoint/2010/main" val="25057981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B10A1EB3-C927-4536-9880-11F77B7E0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6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5" y="410855"/>
            <a:ext cx="8313783" cy="2862604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C89A428E-B54B-4EEA-B51E-D5DCB86197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660" r="2" b="2"/>
          <a:stretch/>
        </p:blipFill>
        <p:spPr>
          <a:xfrm>
            <a:off x="525036" y="525252"/>
            <a:ext cx="1945194" cy="264425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5AA1CEE0-72DB-4E6D-9C3B-EF0C2205F10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343"/>
          <a:stretch/>
        </p:blipFill>
        <p:spPr>
          <a:xfrm>
            <a:off x="2572123" y="523782"/>
            <a:ext cx="1943840" cy="264718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A788CAE6-80B4-4EBC-8A0E-31E7B6FE63F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637" r="6394" b="6"/>
          <a:stretch/>
        </p:blipFill>
        <p:spPr>
          <a:xfrm>
            <a:off x="4617855" y="525251"/>
            <a:ext cx="1944954" cy="264425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4" name="Subtítulo 3">
            <a:extLst>
              <a:ext uri="{FF2B5EF4-FFF2-40B4-BE49-F238E27FC236}">
                <a16:creationId xmlns:a16="http://schemas.microsoft.com/office/drawing/2014/main" id="{9FB95495-6527-4251-A263-6AA0432287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8414" y="4400748"/>
            <a:ext cx="9144000" cy="435000"/>
          </a:xfrm>
        </p:spPr>
        <p:txBody>
          <a:bodyPr/>
          <a:lstStyle/>
          <a:p>
            <a:pPr algn="ctr">
              <a:spcAft>
                <a:spcPts val="600"/>
              </a:spcAft>
            </a:pPr>
            <a:r>
              <a:rPr lang="es-CL" sz="2000" dirty="0">
                <a:solidFill>
                  <a:srgbClr val="FF0000"/>
                </a:solidFill>
                <a:latin typeface="Boogaloo" panose="020B0604020202020204" charset="0"/>
              </a:rPr>
              <a:t>Pueden ser en medios pictóricos como oleo y acuarela.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AB83AE35-CF4E-489D-B27E-20ACD45DDF16}"/>
              </a:ext>
            </a:extLst>
          </p:cNvPr>
          <p:cNvSpPr txBox="1"/>
          <p:nvPr/>
        </p:nvSpPr>
        <p:spPr>
          <a:xfrm>
            <a:off x="406695" y="3283897"/>
            <a:ext cx="20635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PAUL GAUGIN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CEE52C44-9708-4F48-B0B2-C0DA40F9D1F5}"/>
              </a:ext>
            </a:extLst>
          </p:cNvPr>
          <p:cNvSpPr txBox="1"/>
          <p:nvPr/>
        </p:nvSpPr>
        <p:spPr>
          <a:xfrm>
            <a:off x="2508465" y="3311046"/>
            <a:ext cx="20635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EGON SCHIELE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31C0DA26-A6AA-48AD-840E-072728B90973}"/>
              </a:ext>
            </a:extLst>
          </p:cNvPr>
          <p:cNvSpPr txBox="1"/>
          <p:nvPr/>
        </p:nvSpPr>
        <p:spPr>
          <a:xfrm>
            <a:off x="4601167" y="3327018"/>
            <a:ext cx="20635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BERTHE MORISOT</a:t>
            </a:r>
          </a:p>
        </p:txBody>
      </p:sp>
      <p:sp>
        <p:nvSpPr>
          <p:cNvPr id="21" name="CuadroTexto 20">
            <a:extLst>
              <a:ext uri="{FF2B5EF4-FFF2-40B4-BE49-F238E27FC236}">
                <a16:creationId xmlns:a16="http://schemas.microsoft.com/office/drawing/2014/main" id="{7A7419E1-500F-445D-AF95-38D8A431BB28}"/>
              </a:ext>
            </a:extLst>
          </p:cNvPr>
          <p:cNvSpPr txBox="1"/>
          <p:nvPr/>
        </p:nvSpPr>
        <p:spPr>
          <a:xfrm>
            <a:off x="6606770" y="3327018"/>
            <a:ext cx="20635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SALVADOR DALI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58B18181-079F-431A-8B3A-E645C677D9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81391" y="523782"/>
            <a:ext cx="1937573" cy="262880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  <p:extLst>
      <p:ext uri="{BB962C8B-B14F-4D97-AF65-F5344CB8AC3E}">
        <p14:creationId xmlns:p14="http://schemas.microsoft.com/office/powerpoint/2010/main" val="18779134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10A1EB3-C927-4536-9880-11F77B7E0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5" y="410855"/>
            <a:ext cx="8313783" cy="2862604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613876E2-392B-4434-A49E-1D8B78D171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265" t="4743" r="8161" b="7218"/>
          <a:stretch/>
        </p:blipFill>
        <p:spPr>
          <a:xfrm>
            <a:off x="685800" y="647700"/>
            <a:ext cx="1625600" cy="2509106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5A0027FD-132F-4C35-A18F-78C5047DDD8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071"/>
          <a:stretch/>
        </p:blipFill>
        <p:spPr>
          <a:xfrm>
            <a:off x="4614519" y="542942"/>
            <a:ext cx="1943840" cy="2647188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984A2A36-6C9C-4C45-9EE3-A4B82B3149A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" b="9367"/>
          <a:stretch/>
        </p:blipFill>
        <p:spPr>
          <a:xfrm>
            <a:off x="2563222" y="542942"/>
            <a:ext cx="1944954" cy="2644253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1D08615B-8115-433C-B862-146E8E36015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1793" b="3"/>
          <a:stretch/>
        </p:blipFill>
        <p:spPr>
          <a:xfrm>
            <a:off x="6664702" y="525251"/>
            <a:ext cx="1947672" cy="2644253"/>
          </a:xfrm>
          <a:prstGeom prst="rect">
            <a:avLst/>
          </a:prstGeom>
        </p:spPr>
      </p:pic>
      <p:sp>
        <p:nvSpPr>
          <p:cNvPr id="4" name="Subtítulo 3">
            <a:extLst>
              <a:ext uri="{FF2B5EF4-FFF2-40B4-BE49-F238E27FC236}">
                <a16:creationId xmlns:a16="http://schemas.microsoft.com/office/drawing/2014/main" id="{D4351CEE-8003-49A4-B571-990B56FEFB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0767" y="4383058"/>
            <a:ext cx="7062466" cy="435000"/>
          </a:xfrm>
        </p:spPr>
        <p:txBody>
          <a:bodyPr/>
          <a:lstStyle/>
          <a:p>
            <a:pPr algn="ctr">
              <a:spcAft>
                <a:spcPts val="600"/>
              </a:spcAft>
            </a:pPr>
            <a:r>
              <a:rPr lang="es-CL" sz="3200" dirty="0">
                <a:solidFill>
                  <a:srgbClr val="FF0000"/>
                </a:solidFill>
                <a:latin typeface="Boogaloo" panose="020B0604020202020204" charset="0"/>
              </a:rPr>
              <a:t>Pueden ser en fotografía.</a:t>
            </a: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D5EDDAD0-45B9-4772-929D-5FAD924B9968}"/>
              </a:ext>
            </a:extLst>
          </p:cNvPr>
          <p:cNvSpPr txBox="1"/>
          <p:nvPr/>
        </p:nvSpPr>
        <p:spPr>
          <a:xfrm>
            <a:off x="366446" y="3403600"/>
            <a:ext cx="20719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NADAR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59EC213B-DF4C-4DF5-9214-ED6AF3E112BE}"/>
              </a:ext>
            </a:extLst>
          </p:cNvPr>
          <p:cNvSpPr txBox="1"/>
          <p:nvPr/>
        </p:nvSpPr>
        <p:spPr>
          <a:xfrm>
            <a:off x="2585640" y="3373742"/>
            <a:ext cx="19225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CINDY SHERMAN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DBC483AC-FF1D-4F09-8FA9-ABFC5E87F3C0}"/>
              </a:ext>
            </a:extLst>
          </p:cNvPr>
          <p:cNvSpPr txBox="1"/>
          <p:nvPr/>
        </p:nvSpPr>
        <p:spPr>
          <a:xfrm>
            <a:off x="4614519" y="3411842"/>
            <a:ext cx="1943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LUIS POIROT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05CB2C83-890C-4EDB-AB73-42EE917C8737}"/>
              </a:ext>
            </a:extLst>
          </p:cNvPr>
          <p:cNvSpPr txBox="1"/>
          <p:nvPr/>
        </p:nvSpPr>
        <p:spPr>
          <a:xfrm>
            <a:off x="6705600" y="3403600"/>
            <a:ext cx="20719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ELINA BROTHERUS</a:t>
            </a:r>
          </a:p>
        </p:txBody>
      </p:sp>
    </p:spTree>
    <p:extLst>
      <p:ext uri="{BB962C8B-B14F-4D97-AF65-F5344CB8AC3E}">
        <p14:creationId xmlns:p14="http://schemas.microsoft.com/office/powerpoint/2010/main" val="23207713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10A1EB3-C927-4536-9880-11F77B7E0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5" y="410855"/>
            <a:ext cx="8313783" cy="2862604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4" name="Subtítulo 3">
            <a:extLst>
              <a:ext uri="{FF2B5EF4-FFF2-40B4-BE49-F238E27FC236}">
                <a16:creationId xmlns:a16="http://schemas.microsoft.com/office/drawing/2014/main" id="{E90EA338-5DCA-421F-B51E-EED2C1CF03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960464"/>
            <a:ext cx="9144000" cy="435000"/>
          </a:xfrm>
        </p:spPr>
        <p:txBody>
          <a:bodyPr/>
          <a:lstStyle/>
          <a:p>
            <a:pPr algn="ctr">
              <a:spcAft>
                <a:spcPts val="600"/>
              </a:spcAft>
            </a:pPr>
            <a:r>
              <a:rPr lang="es-CL" sz="3200" dirty="0">
                <a:solidFill>
                  <a:srgbClr val="FF0000"/>
                </a:solidFill>
                <a:latin typeface="Boogaloo" panose="020B0604020202020204" charset="0"/>
              </a:rPr>
              <a:t>Pueden ser en  3D.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849D6984-5CDE-41E7-AF84-36817FFF5201}"/>
              </a:ext>
            </a:extLst>
          </p:cNvPr>
          <p:cNvSpPr txBox="1"/>
          <p:nvPr/>
        </p:nvSpPr>
        <p:spPr>
          <a:xfrm>
            <a:off x="406695" y="3355219"/>
            <a:ext cx="2332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LILY GARAFULIC</a:t>
            </a:r>
          </a:p>
        </p:txBody>
      </p:sp>
      <p:pic>
        <p:nvPicPr>
          <p:cNvPr id="17" name="Imagen 16">
            <a:extLst>
              <a:ext uri="{FF2B5EF4-FFF2-40B4-BE49-F238E27FC236}">
                <a16:creationId xmlns:a16="http://schemas.microsoft.com/office/drawing/2014/main" id="{EA792F8E-FA79-49FC-8847-FE1F2165751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817"/>
          <a:stretch/>
        </p:blipFill>
        <p:spPr>
          <a:xfrm>
            <a:off x="544182" y="1021128"/>
            <a:ext cx="2147412" cy="1959726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31" name="Imagen 30">
            <a:extLst>
              <a:ext uri="{FF2B5EF4-FFF2-40B4-BE49-F238E27FC236}">
                <a16:creationId xmlns:a16="http://schemas.microsoft.com/office/drawing/2014/main" id="{BB3A45E0-88D3-4D8A-A1E3-17786B0BFAB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831" t="29079" r="21405" b="6162"/>
          <a:stretch/>
        </p:blipFill>
        <p:spPr>
          <a:xfrm>
            <a:off x="5453342" y="1021128"/>
            <a:ext cx="3109921" cy="197920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602ADE5F-7FA8-43FA-B9AF-7FBD850720FF}"/>
              </a:ext>
            </a:extLst>
          </p:cNvPr>
          <p:cNvSpPr txBox="1"/>
          <p:nvPr/>
        </p:nvSpPr>
        <p:spPr>
          <a:xfrm>
            <a:off x="5595183" y="3324706"/>
            <a:ext cx="2332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CASTORINA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FA9CE8E7-DB65-4E47-9E05-A3745C388DE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16857"/>
          <a:stretch/>
        </p:blipFill>
        <p:spPr>
          <a:xfrm>
            <a:off x="2829080" y="1011387"/>
            <a:ext cx="2467048" cy="197920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18" name="CuadroTexto 17">
            <a:extLst>
              <a:ext uri="{FF2B5EF4-FFF2-40B4-BE49-F238E27FC236}">
                <a16:creationId xmlns:a16="http://schemas.microsoft.com/office/drawing/2014/main" id="{5E5403D3-2528-4EB2-BC7F-67914406EED9}"/>
              </a:ext>
            </a:extLst>
          </p:cNvPr>
          <p:cNvSpPr txBox="1"/>
          <p:nvPr/>
        </p:nvSpPr>
        <p:spPr>
          <a:xfrm>
            <a:off x="2739653" y="3315932"/>
            <a:ext cx="2332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JULIA MERIZALDE</a:t>
            </a:r>
          </a:p>
        </p:txBody>
      </p:sp>
    </p:spTree>
    <p:extLst>
      <p:ext uri="{BB962C8B-B14F-4D97-AF65-F5344CB8AC3E}">
        <p14:creationId xmlns:p14="http://schemas.microsoft.com/office/powerpoint/2010/main" val="7661694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ítulo 3">
            <a:extLst>
              <a:ext uri="{FF2B5EF4-FFF2-40B4-BE49-F238E27FC236}">
                <a16:creationId xmlns:a16="http://schemas.microsoft.com/office/drawing/2014/main" id="{E90EA338-5DCA-421F-B51E-EED2C1CF03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0739" y="845626"/>
            <a:ext cx="3976397" cy="4350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s-CL" sz="3600" dirty="0">
                <a:solidFill>
                  <a:srgbClr val="FF0000"/>
                </a:solidFill>
                <a:latin typeface="Boogaloo" panose="020B0604020202020204" charset="0"/>
              </a:rPr>
              <a:t>Pueden ser en  3D.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D763E27-C36D-42D9-BBD2-0F93F61ED6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208" y="2342541"/>
            <a:ext cx="2041317" cy="26885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326D9D9A-3E46-4FB7-83BD-73B505244B1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204" r="20828"/>
          <a:stretch/>
        </p:blipFill>
        <p:spPr>
          <a:xfrm>
            <a:off x="4156070" y="195698"/>
            <a:ext cx="2415091" cy="24660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CuadroTexto 10">
            <a:extLst>
              <a:ext uri="{FF2B5EF4-FFF2-40B4-BE49-F238E27FC236}">
                <a16:creationId xmlns:a16="http://schemas.microsoft.com/office/drawing/2014/main" id="{878CE57E-88AB-43E3-882C-85BB3CE29D48}"/>
              </a:ext>
            </a:extLst>
          </p:cNvPr>
          <p:cNvSpPr txBox="1"/>
          <p:nvPr/>
        </p:nvSpPr>
        <p:spPr>
          <a:xfrm>
            <a:off x="4197136" y="2384717"/>
            <a:ext cx="2332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JOSE LUIS CUEVAS</a:t>
            </a: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1190CBE5-0649-41B4-BFB1-67FB0D4997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5208" y="171343"/>
            <a:ext cx="2041317" cy="20413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CuadroTexto 14">
            <a:extLst>
              <a:ext uri="{FF2B5EF4-FFF2-40B4-BE49-F238E27FC236}">
                <a16:creationId xmlns:a16="http://schemas.microsoft.com/office/drawing/2014/main" id="{86A1BB27-CF21-4AD8-9DAC-A884B277CD39}"/>
              </a:ext>
            </a:extLst>
          </p:cNvPr>
          <p:cNvSpPr txBox="1"/>
          <p:nvPr/>
        </p:nvSpPr>
        <p:spPr>
          <a:xfrm>
            <a:off x="6563567" y="1946491"/>
            <a:ext cx="2332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JAN FABRE</a:t>
            </a: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FC85502B-BE5B-47E9-9985-22D1AD13A6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475" y="2212660"/>
            <a:ext cx="3677876" cy="27634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CuadroTexto 13">
            <a:extLst>
              <a:ext uri="{FF2B5EF4-FFF2-40B4-BE49-F238E27FC236}">
                <a16:creationId xmlns:a16="http://schemas.microsoft.com/office/drawing/2014/main" id="{849D6984-5CDE-41E7-AF84-36817FFF5201}"/>
              </a:ext>
            </a:extLst>
          </p:cNvPr>
          <p:cNvSpPr txBox="1"/>
          <p:nvPr/>
        </p:nvSpPr>
        <p:spPr>
          <a:xfrm>
            <a:off x="6709387" y="4824887"/>
            <a:ext cx="2332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DANIEL GONZALEZ RUIZ</a:t>
            </a: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A98EC5E4-F991-46BA-8917-D9993277C75B}"/>
              </a:ext>
            </a:extLst>
          </p:cNvPr>
          <p:cNvSpPr txBox="1"/>
          <p:nvPr/>
        </p:nvSpPr>
        <p:spPr>
          <a:xfrm>
            <a:off x="750136" y="4523847"/>
            <a:ext cx="2332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RON MUECK</a:t>
            </a:r>
          </a:p>
        </p:txBody>
      </p:sp>
    </p:spTree>
    <p:extLst>
      <p:ext uri="{BB962C8B-B14F-4D97-AF65-F5344CB8AC3E}">
        <p14:creationId xmlns:p14="http://schemas.microsoft.com/office/powerpoint/2010/main" val="7376811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ítulo 5">
            <a:extLst>
              <a:ext uri="{FF2B5EF4-FFF2-40B4-BE49-F238E27FC236}">
                <a16:creationId xmlns:a16="http://schemas.microsoft.com/office/drawing/2014/main" id="{D42E9DFD-0A82-4249-92DA-31B58E20A79F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1313259" y="3971925"/>
            <a:ext cx="6507166" cy="51158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sz="2100" dirty="0">
                <a:solidFill>
                  <a:srgbClr val="FF0000"/>
                </a:solidFill>
                <a:latin typeface="Boogaloo" panose="020B0604020202020204" charset="0"/>
              </a:rPr>
              <a:t>O EN OTROS MEDIOS COMO EL COLLAGE Y EL MOSAICO</a:t>
            </a:r>
          </a:p>
        </p:txBody>
      </p:sp>
      <p:sp>
        <p:nvSpPr>
          <p:cNvPr id="131" name="Rounded Rectangle 7">
            <a:extLst>
              <a:ext uri="{FF2B5EF4-FFF2-40B4-BE49-F238E27FC236}">
                <a16:creationId xmlns:a16="http://schemas.microsoft.com/office/drawing/2014/main" id="{13D2377F-3EA9-4348-A5C6-725D9D199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2730" y="618365"/>
            <a:ext cx="5858539" cy="2237290"/>
          </a:xfrm>
          <a:prstGeom prst="roundRect">
            <a:avLst>
              <a:gd name="adj" fmla="val 5238"/>
            </a:avLst>
          </a:prstGeom>
          <a:solidFill>
            <a:srgbClr val="FFFFFF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7A289B06-8AED-4479-BCAD-0298CD6CD06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466" r="-3" b="16213"/>
          <a:stretch/>
        </p:blipFill>
        <p:spPr>
          <a:xfrm>
            <a:off x="1767078" y="742600"/>
            <a:ext cx="2743200" cy="1988820"/>
          </a:xfrm>
          <a:custGeom>
            <a:avLst/>
            <a:gdLst/>
            <a:ahLst/>
            <a:cxnLst/>
            <a:rect l="l" t="t" r="r" b="b"/>
            <a:pathLst>
              <a:path w="3657600" h="2651760">
                <a:moveTo>
                  <a:pt x="100793" y="0"/>
                </a:moveTo>
                <a:lnTo>
                  <a:pt x="3657600" y="0"/>
                </a:lnTo>
                <a:lnTo>
                  <a:pt x="3657600" y="2651760"/>
                </a:lnTo>
                <a:lnTo>
                  <a:pt x="100793" y="2651760"/>
                </a:lnTo>
                <a:cubicBezTo>
                  <a:pt x="45127" y="2651760"/>
                  <a:pt x="0" y="2606633"/>
                  <a:pt x="0" y="2550967"/>
                </a:cubicBezTo>
                <a:lnTo>
                  <a:pt x="0" y="100793"/>
                </a:lnTo>
                <a:cubicBezTo>
                  <a:pt x="0" y="45127"/>
                  <a:pt x="45127" y="0"/>
                  <a:pt x="100793" y="0"/>
                </a:cubicBezTo>
                <a:close/>
              </a:path>
            </a:pathLst>
          </a:cu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8B56DB94-F1F3-43E0-AA7D-E2AC78A1432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218" r="4" b="20897"/>
          <a:stretch/>
        </p:blipFill>
        <p:spPr>
          <a:xfrm>
            <a:off x="4629468" y="742600"/>
            <a:ext cx="2742296" cy="1988820"/>
          </a:xfrm>
          <a:custGeom>
            <a:avLst/>
            <a:gdLst/>
            <a:ahLst/>
            <a:cxnLst/>
            <a:rect l="l" t="t" r="r" b="b"/>
            <a:pathLst>
              <a:path w="3656395" h="2651760">
                <a:moveTo>
                  <a:pt x="0" y="0"/>
                </a:moveTo>
                <a:lnTo>
                  <a:pt x="3555602" y="0"/>
                </a:lnTo>
                <a:cubicBezTo>
                  <a:pt x="3611268" y="0"/>
                  <a:pt x="3656395" y="45127"/>
                  <a:pt x="3656395" y="100793"/>
                </a:cubicBezTo>
                <a:lnTo>
                  <a:pt x="3656395" y="2550967"/>
                </a:lnTo>
                <a:cubicBezTo>
                  <a:pt x="3656395" y="2606633"/>
                  <a:pt x="3611268" y="2651760"/>
                  <a:pt x="3555602" y="2651760"/>
                </a:cubicBezTo>
                <a:lnTo>
                  <a:pt x="0" y="2651760"/>
                </a:lnTo>
                <a:close/>
              </a:path>
            </a:pathLst>
          </a:cu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32271EB1-8684-4ADF-89FB-ED3CEE7C6E33}"/>
              </a:ext>
            </a:extLst>
          </p:cNvPr>
          <p:cNvSpPr txBox="1"/>
          <p:nvPr/>
        </p:nvSpPr>
        <p:spPr>
          <a:xfrm>
            <a:off x="1642730" y="2990850"/>
            <a:ext cx="28675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HANNA HOCH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D99BF497-0800-420C-B5BE-CBBEA06F8AE2}"/>
              </a:ext>
            </a:extLst>
          </p:cNvPr>
          <p:cNvSpPr txBox="1"/>
          <p:nvPr/>
        </p:nvSpPr>
        <p:spPr>
          <a:xfrm>
            <a:off x="4633721" y="2979890"/>
            <a:ext cx="28675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L" sz="1200" dirty="0">
                <a:solidFill>
                  <a:srgbClr val="FF0000"/>
                </a:solidFill>
              </a:rPr>
              <a:t>NIKI DE SAINT PHAILLE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ángulo 19">
            <a:extLst>
              <a:ext uri="{FF2B5EF4-FFF2-40B4-BE49-F238E27FC236}">
                <a16:creationId xmlns:a16="http://schemas.microsoft.com/office/drawing/2014/main" id="{368A8848-D6CF-4017-8035-B640836EDEB4}"/>
              </a:ext>
            </a:extLst>
          </p:cNvPr>
          <p:cNvSpPr/>
          <p:nvPr/>
        </p:nvSpPr>
        <p:spPr>
          <a:xfrm>
            <a:off x="0" y="0"/>
            <a:ext cx="9144000" cy="510555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/>
          </a:p>
        </p:txBody>
      </p:sp>
      <p:sp>
        <p:nvSpPr>
          <p:cNvPr id="4" name="Subtítulo 3">
            <a:extLst>
              <a:ext uri="{FF2B5EF4-FFF2-40B4-BE49-F238E27FC236}">
                <a16:creationId xmlns:a16="http://schemas.microsoft.com/office/drawing/2014/main" id="{B665163B-3C35-415B-BCC6-7F65F4CA1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7942"/>
            <a:ext cx="9144000" cy="435000"/>
          </a:xfrm>
        </p:spPr>
        <p:txBody>
          <a:bodyPr/>
          <a:lstStyle/>
          <a:p>
            <a:pPr algn="ctr"/>
            <a:r>
              <a:rPr lang="es-CL" dirty="0">
                <a:solidFill>
                  <a:srgbClr val="FF0000"/>
                </a:solidFill>
                <a:latin typeface="Boogaloo" panose="020B0604020202020204" charset="0"/>
              </a:rPr>
              <a:t>LOS AUTORRETRATOS PUEDEN ESTAR ESCONDIDOS EN GRANDES PINTURAS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20C7AF9E-2ACA-4E1F-A948-6130E615B2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295" b="99432" l="0" r="99875">
                        <a14:foregroundMark x1="9125" y1="16932" x2="9125" y2="16932"/>
                        <a14:foregroundMark x1="18625" y1="13636" x2="18625" y2="13636"/>
                        <a14:foregroundMark x1="41125" y1="20455" x2="41125" y2="20455"/>
                        <a14:foregroundMark x1="50875" y1="38636" x2="50875" y2="38636"/>
                        <a14:foregroundMark x1="55000" y1="24432" x2="55000" y2="24432"/>
                        <a14:foregroundMark x1="52125" y1="23409" x2="52125" y2="23409"/>
                        <a14:foregroundMark x1="53000" y1="13636" x2="53250" y2="13636"/>
                        <a14:foregroundMark x1="64625" y1="14318" x2="64625" y2="14318"/>
                        <a14:foregroundMark x1="66625" y1="17614" x2="66625" y2="17614"/>
                        <a14:foregroundMark x1="75750" y1="20682" x2="72500" y2="56477"/>
                        <a14:foregroundMark x1="72500" y1="56477" x2="80500" y2="64091"/>
                        <a14:foregroundMark x1="80500" y1="64091" x2="86250" y2="56136"/>
                        <a14:foregroundMark x1="86250" y1="56136" x2="88125" y2="26250"/>
                        <a14:foregroundMark x1="88125" y1="26250" x2="80625" y2="19205"/>
                        <a14:foregroundMark x1="80625" y1="19205" x2="69125" y2="16818"/>
                        <a14:foregroundMark x1="69125" y1="16818" x2="68875" y2="18864"/>
                        <a14:foregroundMark x1="78250" y1="14886" x2="67500" y2="9545"/>
                        <a14:foregroundMark x1="67500" y1="9545" x2="44125" y2="8295"/>
                        <a14:foregroundMark x1="44125" y1="8295" x2="31000" y2="11023"/>
                        <a14:foregroundMark x1="31000" y1="11023" x2="0" y2="29545"/>
                        <a14:foregroundMark x1="10500" y1="19432" x2="18000" y2="12159"/>
                        <a14:foregroundMark x1="18000" y1="12159" x2="39875" y2="7159"/>
                        <a14:foregroundMark x1="39875" y1="7159" x2="51000" y2="6250"/>
                        <a14:foregroundMark x1="51000" y1="6250" x2="83250" y2="12841"/>
                        <a14:foregroundMark x1="83250" y1="12841" x2="99625" y2="25909"/>
                        <a14:foregroundMark x1="99625" y1="25909" x2="99875" y2="26023"/>
                        <a14:foregroundMark x1="1625" y1="78295" x2="85375" y2="87045"/>
                        <a14:foregroundMark x1="85375" y1="87045" x2="99875" y2="95341"/>
                        <a14:foregroundMark x1="1125" y1="80795" x2="92000" y2="87500"/>
                        <a14:foregroundMark x1="92000" y1="87500" x2="97375" y2="96136"/>
                        <a14:foregroundMark x1="97375" y1="96136" x2="85625" y2="99545"/>
                        <a14:foregroundMark x1="85625" y1="99545" x2="0" y2="89659"/>
                        <a14:foregroundMark x1="86375" y1="66136" x2="83625" y2="76364"/>
                        <a14:foregroundMark x1="83625" y1="76364" x2="94250" y2="73068"/>
                        <a14:foregroundMark x1="94250" y1="73068" x2="85125" y2="66932"/>
                        <a14:foregroundMark x1="85125" y1="66932" x2="85000" y2="66932"/>
                        <a14:foregroundMark x1="1125" y1="26705" x2="875" y2="74318"/>
                        <a14:foregroundMark x1="875" y1="74318" x2="10125" y2="78409"/>
                        <a14:foregroundMark x1="10125" y1="78409" x2="23250" y2="76591"/>
                        <a14:foregroundMark x1="23250" y1="76591" x2="34125" y2="53864"/>
                        <a14:foregroundMark x1="34125" y1="53864" x2="37625" y2="19432"/>
                        <a14:foregroundMark x1="37625" y1="19432" x2="27500" y2="15682"/>
                        <a14:foregroundMark x1="27500" y1="15682" x2="16000" y2="17955"/>
                        <a14:foregroundMark x1="16000" y1="17955" x2="9375" y2="26023"/>
                        <a14:foregroundMark x1="9375" y1="26023" x2="125" y2="30341"/>
                        <a14:foregroundMark x1="125" y1="30341" x2="0" y2="30341"/>
                        <a14:foregroundMark x1="15750" y1="28068" x2="51625" y2="17955"/>
                        <a14:foregroundMark x1="51625" y1="17955" x2="65000" y2="18864"/>
                        <a14:foregroundMark x1="65000" y1="18864" x2="75000" y2="24091"/>
                        <a14:foregroundMark x1="75000" y1="24091" x2="59625" y2="45909"/>
                        <a14:foregroundMark x1="59625" y1="45909" x2="23000" y2="56818"/>
                        <a14:foregroundMark x1="23000" y1="56818" x2="11000" y2="56932"/>
                        <a14:foregroundMark x1="11000" y1="56932" x2="1500" y2="50114"/>
                        <a14:foregroundMark x1="1500" y1="50114" x2="1000" y2="37614"/>
                        <a14:foregroundMark x1="1000" y1="37614" x2="26125" y2="25227"/>
                        <a14:foregroundMark x1="52125" y1="31591" x2="52125" y2="31591"/>
                        <a14:foregroundMark x1="27000" y1="32273" x2="29625" y2="42500"/>
                        <a14:foregroundMark x1="29625" y1="42500" x2="28375" y2="53864"/>
                        <a14:foregroundMark x1="28375" y1="53864" x2="17500" y2="58864"/>
                        <a14:foregroundMark x1="17500" y1="58864" x2="5875" y2="54091"/>
                        <a14:foregroundMark x1="5875" y1="54091" x2="1125" y2="44773"/>
                        <a14:foregroundMark x1="1125" y1="44773" x2="2500" y2="34886"/>
                        <a14:foregroundMark x1="2500" y1="34886" x2="24500" y2="29318"/>
                        <a14:foregroundMark x1="24500" y1="29318" x2="28000" y2="34318"/>
                        <a14:foregroundMark x1="18875" y1="46705" x2="18875" y2="46705"/>
                        <a14:foregroundMark x1="18875" y1="46705" x2="18875" y2="46705"/>
                        <a14:foregroundMark x1="23250" y1="46932" x2="23250" y2="46932"/>
                        <a14:foregroundMark x1="25875" y1="35568" x2="25875" y2="35568"/>
                        <a14:foregroundMark x1="24375" y1="26818" x2="10875" y2="28523"/>
                        <a14:foregroundMark x1="10875" y1="28523" x2="2125" y2="34886"/>
                        <a14:foregroundMark x1="2125" y1="34886" x2="6875" y2="56136"/>
                        <a14:foregroundMark x1="6875" y1="56136" x2="18250" y2="56023"/>
                        <a14:foregroundMark x1="18250" y1="56023" x2="28000" y2="52273"/>
                        <a14:foregroundMark x1="28000" y1="52273" x2="34750" y2="43636"/>
                        <a14:foregroundMark x1="34750" y1="43636" x2="31625" y2="33636"/>
                        <a14:foregroundMark x1="31625" y1="33636" x2="23125" y2="26932"/>
                        <a14:foregroundMark x1="23125" y1="26932" x2="23000" y2="26818"/>
                        <a14:foregroundMark x1="24750" y1="40568" x2="24750" y2="40568"/>
                        <a14:foregroundMark x1="20875" y1="42841" x2="20875" y2="42841"/>
                        <a14:foregroundMark x1="37500" y1="17614" x2="38125" y2="37841"/>
                        <a14:foregroundMark x1="38125" y1="37841" x2="50375" y2="44545"/>
                        <a14:foregroundMark x1="50375" y1="44545" x2="65125" y2="46250"/>
                        <a14:foregroundMark x1="65125" y1="46250" x2="75625" y2="38068"/>
                        <a14:foregroundMark x1="75625" y1="38068" x2="75625" y2="28523"/>
                        <a14:foregroundMark x1="75625" y1="28523" x2="44625" y2="14432"/>
                        <a14:foregroundMark x1="44625" y1="14432" x2="34125" y2="19205"/>
                        <a14:foregroundMark x1="34125" y1="19205" x2="34125" y2="19205"/>
                        <a14:foregroundMark x1="29125" y1="34545" x2="31875" y2="54205"/>
                        <a14:foregroundMark x1="31875" y1="54205" x2="20500" y2="57500"/>
                        <a14:foregroundMark x1="20500" y1="57500" x2="10125" y2="53523"/>
                        <a14:foregroundMark x1="10125" y1="53523" x2="4750" y2="44091"/>
                        <a14:foregroundMark x1="4750" y1="44091" x2="8375" y2="34432"/>
                        <a14:foregroundMark x1="8375" y1="34432" x2="17500" y2="29432"/>
                        <a14:foregroundMark x1="17500" y1="29432" x2="28750" y2="28523"/>
                        <a14:foregroundMark x1="28750" y1="28523" x2="29500" y2="34886"/>
                        <a14:foregroundMark x1="28000" y1="33295" x2="16500" y2="29773"/>
                        <a14:foregroundMark x1="16500" y1="29773" x2="6375" y2="33864"/>
                        <a14:foregroundMark x1="6375" y1="33864" x2="6750" y2="54318"/>
                        <a14:foregroundMark x1="6750" y1="54318" x2="22750" y2="61023"/>
                        <a14:foregroundMark x1="22750" y1="61023" x2="27750" y2="51705"/>
                        <a14:foregroundMark x1="27750" y1="51705" x2="34750" y2="44886"/>
                        <a14:foregroundMark x1="34750" y1="44886" x2="31250" y2="35341"/>
                        <a14:foregroundMark x1="31250" y1="35341" x2="27250" y2="33750"/>
                        <a14:foregroundMark x1="17500" y1="39091" x2="17500" y2="48636"/>
                        <a14:foregroundMark x1="17500" y1="48636" x2="28125" y2="47841"/>
                        <a14:foregroundMark x1="28125" y1="47841" x2="24750" y2="38750"/>
                        <a14:foregroundMark x1="24750" y1="38750" x2="17750" y2="39659"/>
                        <a14:foregroundMark x1="10000" y1="42386" x2="6875" y2="51932"/>
                        <a14:foregroundMark x1="6875" y1="51932" x2="15625" y2="57500"/>
                        <a14:foregroundMark x1="15625" y1="57500" x2="28750" y2="58182"/>
                        <a14:foregroundMark x1="28750" y1="58182" x2="31875" y2="49318"/>
                        <a14:foregroundMark x1="31875" y1="49318" x2="22375" y2="44318"/>
                        <a14:foregroundMark x1="22375" y1="44318" x2="11750" y2="42159"/>
                        <a14:foregroundMark x1="11750" y1="42159" x2="10000" y2="42955"/>
                        <a14:foregroundMark x1="38875" y1="3295" x2="38875" y2="3295"/>
                        <a14:backgroundMark x1="7500" y1="5114" x2="7500" y2="511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4513" y="472942"/>
            <a:ext cx="3319862" cy="36518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E4718C59-AD5E-4EA6-B52A-71302BA8859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4858" t="84651" r="-1"/>
          <a:stretch/>
        </p:blipFill>
        <p:spPr>
          <a:xfrm>
            <a:off x="3150084" y="4420410"/>
            <a:ext cx="614291" cy="685148"/>
          </a:xfrm>
          <a:prstGeom prst="rect">
            <a:avLst/>
          </a:prstGeom>
        </p:spPr>
      </p:pic>
      <p:cxnSp>
        <p:nvCxnSpPr>
          <p:cNvPr id="9" name="Conector recto de flecha 8">
            <a:extLst>
              <a:ext uri="{FF2B5EF4-FFF2-40B4-BE49-F238E27FC236}">
                <a16:creationId xmlns:a16="http://schemas.microsoft.com/office/drawing/2014/main" id="{120A8460-7BA8-4061-95F2-B0CB18C4588F}"/>
              </a:ext>
            </a:extLst>
          </p:cNvPr>
          <p:cNvCxnSpPr>
            <a:cxnSpLocks/>
          </p:cNvCxnSpPr>
          <p:nvPr/>
        </p:nvCxnSpPr>
        <p:spPr>
          <a:xfrm flipV="1">
            <a:off x="3563023" y="3891776"/>
            <a:ext cx="0" cy="66174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uadroTexto 11">
            <a:extLst>
              <a:ext uri="{FF2B5EF4-FFF2-40B4-BE49-F238E27FC236}">
                <a16:creationId xmlns:a16="http://schemas.microsoft.com/office/drawing/2014/main" id="{31102C64-9C9B-4AC6-BAB4-94605473CBA5}"/>
              </a:ext>
            </a:extLst>
          </p:cNvPr>
          <p:cNvSpPr txBox="1"/>
          <p:nvPr/>
        </p:nvSpPr>
        <p:spPr>
          <a:xfrm>
            <a:off x="444513" y="4124790"/>
            <a:ext cx="3319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L" sz="1200" dirty="0">
                <a:solidFill>
                  <a:srgbClr val="FF0000"/>
                </a:solidFill>
                <a:latin typeface="+mn-lt"/>
              </a:rPr>
              <a:t>LA TRINIDAD</a:t>
            </a:r>
          </a:p>
          <a:p>
            <a:r>
              <a:rPr lang="es-CL" sz="1200" dirty="0">
                <a:solidFill>
                  <a:srgbClr val="FF0000"/>
                </a:solidFill>
                <a:latin typeface="+mn-lt"/>
              </a:rPr>
              <a:t>ALBERTO DURERO</a:t>
            </a:r>
          </a:p>
        </p:txBody>
      </p:sp>
      <p:pic>
        <p:nvPicPr>
          <p:cNvPr id="14" name="Imagen 13">
            <a:extLst>
              <a:ext uri="{FF2B5EF4-FFF2-40B4-BE49-F238E27FC236}">
                <a16:creationId xmlns:a16="http://schemas.microsoft.com/office/drawing/2014/main" id="{D83B83D1-E205-4472-B138-16DF214873A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2" b="99385" l="377" r="95292">
                        <a14:foregroundMark x1="188" y1="37231" x2="15631" y2="21231"/>
                        <a14:foregroundMark x1="15631" y1="21231" x2="36535" y2="10615"/>
                        <a14:foregroundMark x1="36535" y1="10615" x2="51224" y2="10154"/>
                        <a14:foregroundMark x1="51224" y1="10154" x2="64218" y2="11692"/>
                        <a14:foregroundMark x1="64218" y1="11692" x2="74765" y2="16769"/>
                        <a14:foregroundMark x1="74765" y1="16769" x2="88701" y2="34615"/>
                        <a14:foregroundMark x1="88701" y1="34615" x2="99435" y2="72154"/>
                        <a14:foregroundMark x1="99435" y1="72154" x2="99058" y2="94000"/>
                        <a14:foregroundMark x1="99058" y1="94000" x2="83051" y2="99385"/>
                        <a14:foregroundMark x1="83051" y1="99385" x2="7910" y2="95846"/>
                        <a14:foregroundMark x1="7910" y1="95846" x2="1318" y2="78923"/>
                        <a14:foregroundMark x1="1318" y1="78923" x2="5085" y2="68615"/>
                        <a14:foregroundMark x1="5085" y1="68615" x2="1130" y2="36923"/>
                        <a14:foregroundMark x1="24482" y1="7231" x2="36347" y2="6000"/>
                        <a14:foregroundMark x1="36347" y1="6000" x2="47458" y2="2154"/>
                        <a14:foregroundMark x1="47458" y1="2154" x2="70621" y2="10462"/>
                        <a14:foregroundMark x1="70621" y1="10462" x2="95669" y2="33846"/>
                        <a14:foregroundMark x1="95669" y1="33846" x2="99435" y2="52769"/>
                        <a14:foregroundMark x1="99435" y1="52769" x2="96987" y2="91077"/>
                        <a14:foregroundMark x1="96987" y1="91077" x2="86441" y2="99692"/>
                        <a14:foregroundMark x1="86441" y1="99692" x2="38418" y2="99692"/>
                        <a14:foregroundMark x1="38418" y1="99692" x2="50471" y2="95077"/>
                        <a14:foregroundMark x1="50471" y1="95077" x2="12994" y2="99692"/>
                        <a14:foregroundMark x1="12994" y1="99692" x2="377" y2="99385"/>
                        <a14:foregroundMark x1="377" y1="99385" x2="565" y2="91077"/>
                        <a14:foregroundMark x1="36158" y1="67385" x2="35217" y2="78000"/>
                        <a14:foregroundMark x1="35217" y1="78000" x2="46328" y2="75538"/>
                        <a14:foregroundMark x1="46328" y1="75538" x2="39171" y2="68000"/>
                        <a14:foregroundMark x1="39171" y1="68000" x2="30885" y2="68769"/>
                        <a14:foregroundMark x1="40113" y1="72154" x2="40490" y2="72769"/>
                        <a14:foregroundMark x1="54049" y1="77846" x2="54049" y2="77846"/>
                        <a14:foregroundMark x1="74953" y1="76462" x2="74953" y2="76462"/>
                        <a14:foregroundMark x1="87194" y1="83846" x2="87194" y2="83846"/>
                        <a14:foregroundMark x1="90960" y1="71538" x2="90960" y2="71538"/>
                        <a14:foregroundMark x1="93785" y1="61538" x2="93785" y2="61538"/>
                        <a14:foregroundMark x1="95292" y1="58154" x2="95292" y2="58154"/>
                        <a14:foregroundMark x1="43126" y1="4308" x2="43126" y2="4308"/>
                        <a14:foregroundMark x1="48964" y1="462" x2="48964" y2="462"/>
                        <a14:backgroundMark x1="16761" y1="4308" x2="4896" y2="7385"/>
                        <a14:backgroundMark x1="4896" y1="7385" x2="17326" y2="1231"/>
                        <a14:backgroundMark x1="17326" y1="1231" x2="17891" y2="476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379626" y="445889"/>
            <a:ext cx="3017241" cy="3693421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D2CC75EF-0ECC-4C4B-9898-BF59F66C3B2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0477" t="56586" r="60881" b="31924"/>
          <a:stretch/>
        </p:blipFill>
        <p:spPr>
          <a:xfrm>
            <a:off x="6318422" y="4420410"/>
            <a:ext cx="363112" cy="591016"/>
          </a:xfrm>
          <a:prstGeom prst="rect">
            <a:avLst/>
          </a:prstGeom>
        </p:spPr>
      </p:pic>
      <p:cxnSp>
        <p:nvCxnSpPr>
          <p:cNvPr id="17" name="Conector recto de flecha 16">
            <a:extLst>
              <a:ext uri="{FF2B5EF4-FFF2-40B4-BE49-F238E27FC236}">
                <a16:creationId xmlns:a16="http://schemas.microsoft.com/office/drawing/2014/main" id="{D23B952E-1D7D-4F5E-A3DA-B642BB5C1894}"/>
              </a:ext>
            </a:extLst>
          </p:cNvPr>
          <p:cNvCxnSpPr>
            <a:cxnSpLocks/>
          </p:cNvCxnSpPr>
          <p:nvPr/>
        </p:nvCxnSpPr>
        <p:spPr>
          <a:xfrm flipV="1">
            <a:off x="6480925" y="2798956"/>
            <a:ext cx="0" cy="167122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uadroTexto 18">
            <a:extLst>
              <a:ext uri="{FF2B5EF4-FFF2-40B4-BE49-F238E27FC236}">
                <a16:creationId xmlns:a16="http://schemas.microsoft.com/office/drawing/2014/main" id="{3D64A38D-CFD7-4300-A667-A0D48BD27CF8}"/>
              </a:ext>
            </a:extLst>
          </p:cNvPr>
          <p:cNvSpPr txBox="1"/>
          <p:nvPr/>
        </p:nvSpPr>
        <p:spPr>
          <a:xfrm>
            <a:off x="6736937" y="4124789"/>
            <a:ext cx="2407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L" sz="1200" dirty="0">
                <a:solidFill>
                  <a:srgbClr val="FF0000"/>
                </a:solidFill>
                <a:latin typeface="+mn-lt"/>
              </a:rPr>
              <a:t>EL ENTIERRO DEL CONDE DE ORGAZ</a:t>
            </a:r>
          </a:p>
          <a:p>
            <a:r>
              <a:rPr lang="es-CL" sz="1200" dirty="0">
                <a:solidFill>
                  <a:srgbClr val="FF0000"/>
                </a:solidFill>
                <a:latin typeface="+mn-lt"/>
              </a:rPr>
              <a:t>EL GRECO</a:t>
            </a:r>
          </a:p>
        </p:txBody>
      </p:sp>
    </p:spTree>
    <p:extLst>
      <p:ext uri="{BB962C8B-B14F-4D97-AF65-F5344CB8AC3E}">
        <p14:creationId xmlns:p14="http://schemas.microsoft.com/office/powerpoint/2010/main" val="4609717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ángulo 22">
            <a:extLst>
              <a:ext uri="{FF2B5EF4-FFF2-40B4-BE49-F238E27FC236}">
                <a16:creationId xmlns:a16="http://schemas.microsoft.com/office/drawing/2014/main" id="{FEF5A4E9-8497-424F-858C-18EEBC73B6F7}"/>
              </a:ext>
            </a:extLst>
          </p:cNvPr>
          <p:cNvSpPr/>
          <p:nvPr/>
        </p:nvSpPr>
        <p:spPr>
          <a:xfrm>
            <a:off x="0" y="0"/>
            <a:ext cx="9144000" cy="510555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CL"/>
          </a:p>
        </p:txBody>
      </p:sp>
      <p:pic>
        <p:nvPicPr>
          <p:cNvPr id="13" name="Imagen 12">
            <a:extLst>
              <a:ext uri="{FF2B5EF4-FFF2-40B4-BE49-F238E27FC236}">
                <a16:creationId xmlns:a16="http://schemas.microsoft.com/office/drawing/2014/main" id="{827F5D94-08A2-422B-8A0F-B5D341759E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4173" y="357752"/>
            <a:ext cx="2943622" cy="37041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Subtítulo 3">
            <a:extLst>
              <a:ext uri="{FF2B5EF4-FFF2-40B4-BE49-F238E27FC236}">
                <a16:creationId xmlns:a16="http://schemas.microsoft.com/office/drawing/2014/main" id="{B665163B-3C35-415B-BCC6-7F65F4CA1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7942"/>
            <a:ext cx="9144000" cy="435000"/>
          </a:xfrm>
        </p:spPr>
        <p:txBody>
          <a:bodyPr/>
          <a:lstStyle/>
          <a:p>
            <a:pPr algn="ctr"/>
            <a:r>
              <a:rPr lang="es-CL" dirty="0">
                <a:solidFill>
                  <a:srgbClr val="FF0000"/>
                </a:solidFill>
                <a:latin typeface="Boogaloo" panose="020B0604020202020204" charset="0"/>
              </a:rPr>
              <a:t>LOS AUTORRETRATOS PUDEN ESTAR ESCONDIDOS EN GRANDES PINTURAS</a:t>
            </a: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31102C64-9C9B-4AC6-BAB4-94605473CBA5}"/>
              </a:ext>
            </a:extLst>
          </p:cNvPr>
          <p:cNvSpPr txBox="1"/>
          <p:nvPr/>
        </p:nvSpPr>
        <p:spPr>
          <a:xfrm>
            <a:off x="1601440" y="4091856"/>
            <a:ext cx="3319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L" sz="1200" dirty="0">
                <a:solidFill>
                  <a:srgbClr val="FF0000"/>
                </a:solidFill>
                <a:latin typeface="+mn-lt"/>
              </a:rPr>
              <a:t>LAS MENINAS </a:t>
            </a:r>
          </a:p>
          <a:p>
            <a:r>
              <a:rPr lang="es-CL" sz="1200" dirty="0">
                <a:solidFill>
                  <a:srgbClr val="FF0000"/>
                </a:solidFill>
                <a:latin typeface="+mn-lt"/>
              </a:rPr>
              <a:t>DIEGO VELAS QUEZ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105C4CF1-0BB3-488D-8EF2-EAE10FB287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975" y="382882"/>
            <a:ext cx="3190710" cy="36733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9" name="Conector recto de flecha 8">
            <a:extLst>
              <a:ext uri="{FF2B5EF4-FFF2-40B4-BE49-F238E27FC236}">
                <a16:creationId xmlns:a16="http://schemas.microsoft.com/office/drawing/2014/main" id="{120A8460-7BA8-4061-95F2-B0CB18C4588F}"/>
              </a:ext>
            </a:extLst>
          </p:cNvPr>
          <p:cNvCxnSpPr>
            <a:cxnSpLocks/>
          </p:cNvCxnSpPr>
          <p:nvPr/>
        </p:nvCxnSpPr>
        <p:spPr>
          <a:xfrm flipV="1">
            <a:off x="975941" y="2480098"/>
            <a:ext cx="0" cy="161175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n 9">
            <a:extLst>
              <a:ext uri="{FF2B5EF4-FFF2-40B4-BE49-F238E27FC236}">
                <a16:creationId xmlns:a16="http://schemas.microsoft.com/office/drawing/2014/main" id="{6A734BAA-B9AA-434C-8E82-9F9BFFC344D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824" t="47503" r="62713" b="33479"/>
          <a:stretch/>
        </p:blipFill>
        <p:spPr>
          <a:xfrm>
            <a:off x="665660" y="4134245"/>
            <a:ext cx="620562" cy="69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79FB071F-AA83-4EA5-A985-CEFA604FFD1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9966" t="24643" r="37939" b="50000"/>
          <a:stretch/>
        </p:blipFill>
        <p:spPr>
          <a:xfrm>
            <a:off x="8086597" y="1361029"/>
            <a:ext cx="349300" cy="9213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2" name="CuadroTexto 21">
            <a:extLst>
              <a:ext uri="{FF2B5EF4-FFF2-40B4-BE49-F238E27FC236}">
                <a16:creationId xmlns:a16="http://schemas.microsoft.com/office/drawing/2014/main" id="{8716341C-918E-4F0E-9659-94A8D7EA38F3}"/>
              </a:ext>
            </a:extLst>
          </p:cNvPr>
          <p:cNvSpPr txBox="1"/>
          <p:nvPr/>
        </p:nvSpPr>
        <p:spPr>
          <a:xfrm>
            <a:off x="4697762" y="4121844"/>
            <a:ext cx="3319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L" sz="1200" dirty="0">
                <a:solidFill>
                  <a:srgbClr val="FF0000"/>
                </a:solidFill>
                <a:latin typeface="+mn-lt"/>
              </a:rPr>
              <a:t>EL INFIERNO (CAPILLA SIXTINA)</a:t>
            </a:r>
          </a:p>
          <a:p>
            <a:r>
              <a:rPr lang="es-CL" sz="1200" dirty="0">
                <a:solidFill>
                  <a:srgbClr val="FF0000"/>
                </a:solidFill>
                <a:latin typeface="+mn-lt"/>
              </a:rPr>
              <a:t>MIGUEL ANGEL</a:t>
            </a:r>
          </a:p>
        </p:txBody>
      </p:sp>
      <p:cxnSp>
        <p:nvCxnSpPr>
          <p:cNvPr id="17" name="Conector recto de flecha 16">
            <a:extLst>
              <a:ext uri="{FF2B5EF4-FFF2-40B4-BE49-F238E27FC236}">
                <a16:creationId xmlns:a16="http://schemas.microsoft.com/office/drawing/2014/main" id="{D23B952E-1D7D-4F5E-A3DA-B642BB5C1894}"/>
              </a:ext>
            </a:extLst>
          </p:cNvPr>
          <p:cNvCxnSpPr>
            <a:cxnSpLocks/>
          </p:cNvCxnSpPr>
          <p:nvPr/>
        </p:nvCxnSpPr>
        <p:spPr>
          <a:xfrm>
            <a:off x="6529427" y="1963656"/>
            <a:ext cx="1731820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72977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ítulo 3">
            <a:extLst>
              <a:ext uri="{FF2B5EF4-FFF2-40B4-BE49-F238E27FC236}">
                <a16:creationId xmlns:a16="http://schemas.microsoft.com/office/drawing/2014/main" id="{A2D166B0-8F0B-444C-B72B-F30B1D68A4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174" y="285863"/>
            <a:ext cx="8066625" cy="435000"/>
          </a:xfrm>
        </p:spPr>
        <p:txBody>
          <a:bodyPr/>
          <a:lstStyle/>
          <a:p>
            <a:r>
              <a:rPr lang="es-CL" dirty="0"/>
              <a:t>IMÁGENES EN: </a:t>
            </a:r>
            <a:r>
              <a:rPr lang="es-CL" sz="1400" dirty="0"/>
              <a:t>wikiart.ORG</a:t>
            </a:r>
          </a:p>
        </p:txBody>
      </p:sp>
    </p:spTree>
    <p:extLst>
      <p:ext uri="{BB962C8B-B14F-4D97-AF65-F5344CB8AC3E}">
        <p14:creationId xmlns:p14="http://schemas.microsoft.com/office/powerpoint/2010/main" val="35862316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lla">
  <a:themeElements>
    <a:clrScheme name="Malla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alla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alla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1625</TotalTime>
  <Words>359</Words>
  <Application>Microsoft Office PowerPoint</Application>
  <PresentationFormat>Presentación en pantalla (16:9)</PresentationFormat>
  <Paragraphs>98</Paragraphs>
  <Slides>22</Slides>
  <Notes>7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22</vt:i4>
      </vt:variant>
    </vt:vector>
  </HeadingPairs>
  <TitlesOfParts>
    <vt:vector size="26" baseType="lpstr">
      <vt:lpstr>Boogaloo</vt:lpstr>
      <vt:lpstr>Arial</vt:lpstr>
      <vt:lpstr>Century Gothic</vt:lpstr>
      <vt:lpstr>Malla</vt:lpstr>
      <vt:lpstr>Presentación de PowerPoint</vt:lpstr>
      <vt:lpstr>Presentación de PowerPoint</vt:lpstr>
      <vt:lpstr>Un autorretrato es, el Retrato de una persona realizado por la propia persona.   </vt:lpstr>
      <vt:lpstr>Presentación de PowerPoint</vt:lpstr>
      <vt:lpstr>MUESTRA LAS INQUIETUDES EMOCIONES E IDEAS DE SUS AUTORES.</vt:lpstr>
      <vt:lpstr>Vivian maier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¿Cómo se ven los artistas a si mismos?</dc:title>
  <dc:creator>Carmen Julia  Undurraga Ossa</dc:creator>
  <cp:lastModifiedBy>Carmen Julia Undurraga Ossa</cp:lastModifiedBy>
  <cp:revision>14</cp:revision>
  <dcterms:modified xsi:type="dcterms:W3CDTF">2021-04-09T20:24:29Z</dcterms:modified>
</cp:coreProperties>
</file>