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2"/>
  </p:notesMasterIdLst>
  <p:sldIdLst>
    <p:sldId id="256" r:id="rId2"/>
    <p:sldId id="271" r:id="rId3"/>
    <p:sldId id="272" r:id="rId4"/>
    <p:sldId id="259" r:id="rId5"/>
    <p:sldId id="258" r:id="rId6"/>
    <p:sldId id="270" r:id="rId7"/>
    <p:sldId id="260" r:id="rId8"/>
    <p:sldId id="261" r:id="rId9"/>
    <p:sldId id="257" r:id="rId10"/>
    <p:sldId id="273" r:id="rId11"/>
    <p:sldId id="269" r:id="rId12"/>
    <p:sldId id="274" r:id="rId13"/>
    <p:sldId id="275" r:id="rId14"/>
    <p:sldId id="276" r:id="rId15"/>
    <p:sldId id="278" r:id="rId16"/>
    <p:sldId id="277" r:id="rId17"/>
    <p:sldId id="280" r:id="rId18"/>
    <p:sldId id="267" r:id="rId19"/>
    <p:sldId id="279" r:id="rId20"/>
    <p:sldId id="26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Julia Undurraga Ossa" initials="CJUO" lastIdx="8" clrIdx="0">
    <p:extLst>
      <p:ext uri="{19B8F6BF-5375-455C-9EA6-DF929625EA0E}">
        <p15:presenceInfo xmlns:p15="http://schemas.microsoft.com/office/powerpoint/2012/main" userId="S::carmen.undurraga@mineduc.cl::1eb87c68-7f83-471f-ae65-8ba612ca88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9684" autoAdjust="0"/>
  </p:normalViewPr>
  <p:slideViewPr>
    <p:cSldViewPr>
      <p:cViewPr varScale="1">
        <p:scale>
          <a:sx n="62" d="100"/>
          <a:sy n="62" d="100"/>
        </p:scale>
        <p:origin x="1602"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5T15:57:47.497" idx="4">
    <p:pos x="10" y="10"/>
    <p:text>falta especificar ténica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607E54-7FCB-44AD-AA46-1750441B2815}" type="datetimeFigureOut">
              <a:rPr lang="es-CL" smtClean="0"/>
              <a:t>27-12-2021</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E95D5F-153C-4A6A-A7EC-43510AB13C1D}" type="slidenum">
              <a:rPr lang="es-CL" smtClean="0"/>
              <a:t>‹Nº›</a:t>
            </a:fld>
            <a:endParaRPr lang="es-CL"/>
          </a:p>
        </p:txBody>
      </p:sp>
    </p:spTree>
    <p:extLst>
      <p:ext uri="{BB962C8B-B14F-4D97-AF65-F5344CB8AC3E}">
        <p14:creationId xmlns:p14="http://schemas.microsoft.com/office/powerpoint/2010/main" val="394034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FE95D5F-153C-4A6A-A7EC-43510AB13C1D}" type="slidenum">
              <a:rPr lang="es-CL" smtClean="0"/>
              <a:t>1</a:t>
            </a:fld>
            <a:endParaRPr lang="es-CL"/>
          </a:p>
        </p:txBody>
      </p:sp>
    </p:spTree>
    <p:extLst>
      <p:ext uri="{BB962C8B-B14F-4D97-AF65-F5344CB8AC3E}">
        <p14:creationId xmlns:p14="http://schemas.microsoft.com/office/powerpoint/2010/main" val="182115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1" dirty="0"/>
              <a:t>Leonardo Da Vinci </a:t>
            </a:r>
            <a:r>
              <a:rPr lang="es-CL" dirty="0"/>
              <a:t>nació el 15 de abril de 1452</a:t>
            </a:r>
            <a:r>
              <a:rPr lang="es-CL" baseline="30000" dirty="0"/>
              <a:t> </a:t>
            </a:r>
            <a:r>
              <a:rPr lang="es-CL" dirty="0"/>
              <a:t> en Vinci y falleció el 2 de mayo de 1519. </a:t>
            </a:r>
          </a:p>
          <a:p>
            <a:r>
              <a:rPr lang="es-CL" dirty="0"/>
              <a:t>«Fue pintor, anatomista, arquitecto, paleontólogo, artista, botánico, científico, escritor, escultor, filósofo, ingeniero, inventor, músico, poeta y urbanista.</a:t>
            </a:r>
          </a:p>
          <a:p>
            <a:r>
              <a:rPr lang="es-CL" dirty="0"/>
              <a:t>Frecuentemente descrito como un arquetipo y símbolo del hombre del Renacimiento, genio universal, cuya curiosidad infinita solo puede ser equiparable a su capacidad inventiva, Leonardo da Vinci es considerado uno de los más grandes pintores de todos los tiempos y, probablemente, es la persona con el mayor número de talentos en múltiples disciplinas que jamás ha existido» (https://es.wikipedia.org)</a:t>
            </a:r>
          </a:p>
        </p:txBody>
      </p:sp>
      <p:sp>
        <p:nvSpPr>
          <p:cNvPr id="4" name="3 Marcador de número de diapositiva"/>
          <p:cNvSpPr>
            <a:spLocks noGrp="1"/>
          </p:cNvSpPr>
          <p:nvPr>
            <p:ph type="sldNum" sz="quarter" idx="10"/>
          </p:nvPr>
        </p:nvSpPr>
        <p:spPr/>
        <p:txBody>
          <a:bodyPr/>
          <a:lstStyle/>
          <a:p>
            <a:fld id="{DFE95D5F-153C-4A6A-A7EC-43510AB13C1D}" type="slidenum">
              <a:rPr lang="es-CL" smtClean="0"/>
              <a:t>4</a:t>
            </a:fld>
            <a:endParaRPr lang="es-CL"/>
          </a:p>
        </p:txBody>
      </p:sp>
    </p:spTree>
    <p:extLst>
      <p:ext uri="{BB962C8B-B14F-4D97-AF65-F5344CB8AC3E}">
        <p14:creationId xmlns:p14="http://schemas.microsoft.com/office/powerpoint/2010/main" val="219246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1" dirty="0"/>
              <a:t>Miguel </a:t>
            </a:r>
            <a:r>
              <a:rPr lang="es-CL" b="1" dirty="0" err="1"/>
              <a:t>Angel</a:t>
            </a:r>
            <a:r>
              <a:rPr lang="es-CL" b="1" dirty="0"/>
              <a:t> </a:t>
            </a:r>
            <a:r>
              <a:rPr lang="es-CL" dirty="0"/>
              <a:t>nace en Roma en1475 Roma  y muere 1564</a:t>
            </a:r>
          </a:p>
          <a:p>
            <a:pPr defTabSz="931774">
              <a:defRPr/>
            </a:pPr>
            <a:r>
              <a:rPr lang="es-CL" dirty="0"/>
              <a:t>Fue un arquitecto, escultor y pintor italiano renacentista, considerado uno de los más grandes artistas de la historia tanto por sus esculturas como por sus pinturas y obra arquitectónica.​ Desarrolló su labor artística a lo largo de más de setenta años entre Florencia y Roma, que era donde vivían sus grandes mecenas, la familia </a:t>
            </a:r>
            <a:r>
              <a:rPr lang="es-CL" dirty="0" err="1"/>
              <a:t>Médici</a:t>
            </a:r>
            <a:r>
              <a:rPr lang="es-CL" dirty="0"/>
              <a:t> de Florencia y los diferentes papas romanos. (https://es.wikipedia.org)</a:t>
            </a:r>
          </a:p>
          <a:p>
            <a:endParaRPr lang="es-CL" dirty="0"/>
          </a:p>
        </p:txBody>
      </p:sp>
      <p:sp>
        <p:nvSpPr>
          <p:cNvPr id="4" name="3 Marcador de número de diapositiva"/>
          <p:cNvSpPr>
            <a:spLocks noGrp="1"/>
          </p:cNvSpPr>
          <p:nvPr>
            <p:ph type="sldNum" sz="quarter" idx="10"/>
          </p:nvPr>
        </p:nvSpPr>
        <p:spPr/>
        <p:txBody>
          <a:bodyPr/>
          <a:lstStyle/>
          <a:p>
            <a:fld id="{DFE95D5F-153C-4A6A-A7EC-43510AB13C1D}" type="slidenum">
              <a:rPr lang="es-CL" smtClean="0"/>
              <a:t>5</a:t>
            </a:fld>
            <a:endParaRPr lang="es-CL"/>
          </a:p>
        </p:txBody>
      </p:sp>
    </p:spTree>
    <p:extLst>
      <p:ext uri="{BB962C8B-B14F-4D97-AF65-F5344CB8AC3E}">
        <p14:creationId xmlns:p14="http://schemas.microsoft.com/office/powerpoint/2010/main" val="156911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1" dirty="0"/>
              <a:t>Toulouse-Lautrec</a:t>
            </a:r>
            <a:r>
              <a:rPr lang="es-CL" dirty="0"/>
              <a:t>, </a:t>
            </a:r>
            <a:r>
              <a:rPr lang="fr-FR" dirty="0"/>
              <a:t>1864 - 1901,</a:t>
            </a:r>
            <a:r>
              <a:rPr lang="es-CL" dirty="0"/>
              <a:t> fue un pintor y cartelista francés, que destacó por la representación de la vida nocturna parisina de finales del siglo XIX.</a:t>
            </a:r>
          </a:p>
          <a:p>
            <a:pPr defTabSz="931774">
              <a:defRPr/>
            </a:pPr>
            <a:r>
              <a:rPr lang="es-CL" dirty="0"/>
              <a:t>Se le enmarca en el movimiento postimpresionista pero hay debates sobre si la intención subversiva de su obra contra el </a:t>
            </a:r>
            <a:r>
              <a:rPr lang="es-CL" i="1" dirty="0"/>
              <a:t>statu quo </a:t>
            </a:r>
            <a:r>
              <a:rPr lang="es-CL" dirty="0"/>
              <a:t>de las relaciones extramatrimoniales debe hacer su obra única, creando su categorización propia e inconmensurable» (https://es.wikipedia.org)</a:t>
            </a:r>
          </a:p>
          <a:p>
            <a:endParaRPr lang="es-CL" dirty="0"/>
          </a:p>
          <a:p>
            <a:endParaRPr lang="es-CL" dirty="0"/>
          </a:p>
        </p:txBody>
      </p:sp>
      <p:sp>
        <p:nvSpPr>
          <p:cNvPr id="4" name="3 Marcador de número de diapositiva"/>
          <p:cNvSpPr>
            <a:spLocks noGrp="1"/>
          </p:cNvSpPr>
          <p:nvPr>
            <p:ph type="sldNum" sz="quarter" idx="10"/>
          </p:nvPr>
        </p:nvSpPr>
        <p:spPr/>
        <p:txBody>
          <a:bodyPr/>
          <a:lstStyle/>
          <a:p>
            <a:fld id="{DFE95D5F-153C-4A6A-A7EC-43510AB13C1D}" type="slidenum">
              <a:rPr lang="es-CL" smtClean="0"/>
              <a:t>7</a:t>
            </a:fld>
            <a:endParaRPr lang="es-CL"/>
          </a:p>
        </p:txBody>
      </p:sp>
    </p:spTree>
    <p:extLst>
      <p:ext uri="{BB962C8B-B14F-4D97-AF65-F5344CB8AC3E}">
        <p14:creationId xmlns:p14="http://schemas.microsoft.com/office/powerpoint/2010/main" val="98385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1" dirty="0"/>
              <a:t>Pablo Ruiz Picasso</a:t>
            </a:r>
            <a:r>
              <a:rPr lang="es-CL" dirty="0"/>
              <a:t>  Nace en Málaga, el año 1881, muere en 1973.</a:t>
            </a:r>
          </a:p>
          <a:p>
            <a:r>
              <a:rPr lang="es-CL"/>
              <a:t>«Fue </a:t>
            </a:r>
            <a:r>
              <a:rPr lang="es-CL" dirty="0"/>
              <a:t>un pintor y escultor español, creador, junto con Georges </a:t>
            </a:r>
            <a:r>
              <a:rPr lang="es-CL" dirty="0" err="1"/>
              <a:t>Braque</a:t>
            </a:r>
            <a:r>
              <a:rPr lang="es-CL" dirty="0"/>
              <a:t>, del cubismo.</a:t>
            </a:r>
          </a:p>
          <a:p>
            <a:pPr defTabSz="931774">
              <a:defRPr/>
            </a:pPr>
            <a:r>
              <a:rPr lang="es-CL" dirty="0"/>
              <a:t>Es considerado desde la génesis del siglo </a:t>
            </a:r>
            <a:r>
              <a:rPr lang="es-CL" cap="small" dirty="0"/>
              <a:t>xx</a:t>
            </a:r>
            <a:r>
              <a:rPr lang="es-CL" dirty="0"/>
              <a:t> como uno de los mayores pintores que participaron en muchos movimientos artísticos que se propagaron por el mundo y ejercieron una gran influencia en otros grandes artistas de su tiempo. Sus trabajos están presentes en museos y colecciones de toda Europa y del mundo. Además, abordó otros géneros como el dibujo, el grabado, la ilustración de libros, la escultura, la cerámica y el diseño de escenografía y vestuario para montajes teatrales. También tiene una breve obra literaria»</a:t>
            </a:r>
            <a:r>
              <a:rPr lang="en-US" dirty="0"/>
              <a:t> </a:t>
            </a:r>
            <a:r>
              <a:rPr lang="es-CL" dirty="0"/>
              <a:t>(https://es.wikipedia.org)</a:t>
            </a:r>
          </a:p>
          <a:p>
            <a:endParaRPr lang="es-CL" dirty="0"/>
          </a:p>
          <a:p>
            <a:endParaRPr lang="es-CL" dirty="0"/>
          </a:p>
        </p:txBody>
      </p:sp>
      <p:sp>
        <p:nvSpPr>
          <p:cNvPr id="4" name="3 Marcador de número de diapositiva"/>
          <p:cNvSpPr>
            <a:spLocks noGrp="1"/>
          </p:cNvSpPr>
          <p:nvPr>
            <p:ph type="sldNum" sz="quarter" idx="10"/>
          </p:nvPr>
        </p:nvSpPr>
        <p:spPr/>
        <p:txBody>
          <a:bodyPr/>
          <a:lstStyle/>
          <a:p>
            <a:fld id="{DFE95D5F-153C-4A6A-A7EC-43510AB13C1D}" type="slidenum">
              <a:rPr lang="es-CL" smtClean="0"/>
              <a:t>8</a:t>
            </a:fld>
            <a:endParaRPr lang="es-CL"/>
          </a:p>
        </p:txBody>
      </p:sp>
    </p:spTree>
    <p:extLst>
      <p:ext uri="{BB962C8B-B14F-4D97-AF65-F5344CB8AC3E}">
        <p14:creationId xmlns:p14="http://schemas.microsoft.com/office/powerpoint/2010/main" val="1297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1" dirty="0"/>
              <a:t>Roser </a:t>
            </a:r>
            <a:r>
              <a:rPr lang="es-CL" b="1" dirty="0" err="1"/>
              <a:t>Bru</a:t>
            </a:r>
            <a:r>
              <a:rPr lang="es-CL" b="1" dirty="0"/>
              <a:t> </a:t>
            </a:r>
            <a:r>
              <a:rPr lang="es-CL" dirty="0"/>
              <a:t>nació en Barcelona, España el 15 de febrero de 1923.</a:t>
            </a:r>
          </a:p>
          <a:p>
            <a:r>
              <a:rPr lang="es-CL" dirty="0"/>
              <a:t>«Una importante parte de los trabajos realizados a partir de 1997 por la pintora catalana residente en Chile, Roser </a:t>
            </a:r>
            <a:r>
              <a:rPr lang="es-CL" dirty="0" err="1"/>
              <a:t>Bru</a:t>
            </a:r>
            <a:r>
              <a:rPr lang="es-CL" dirty="0"/>
              <a:t>, conforma una serie que está abocada a ejercer una nueva mirada sobre las clásicas obras del pintor y grabador Francisco de Goya, haciendo que la visión socialmente comprometida del pintor español que vivió entre los siglos XVIII y XIX, se nos haga contemporánea y necesaria, gracias a la contextualización que de su obra, hace </a:t>
            </a:r>
            <a:r>
              <a:rPr lang="es-CL" dirty="0" err="1"/>
              <a:t>Bru</a:t>
            </a:r>
            <a:r>
              <a:rPr lang="es-CL" dirty="0"/>
              <a:t>.» (http://www.portaldearte.cl)</a:t>
            </a:r>
          </a:p>
        </p:txBody>
      </p:sp>
      <p:sp>
        <p:nvSpPr>
          <p:cNvPr id="4" name="3 Marcador de número de diapositiva"/>
          <p:cNvSpPr>
            <a:spLocks noGrp="1"/>
          </p:cNvSpPr>
          <p:nvPr>
            <p:ph type="sldNum" sz="quarter" idx="10"/>
          </p:nvPr>
        </p:nvSpPr>
        <p:spPr/>
        <p:txBody>
          <a:bodyPr/>
          <a:lstStyle/>
          <a:p>
            <a:fld id="{DFE95D5F-153C-4A6A-A7EC-43510AB13C1D}" type="slidenum">
              <a:rPr lang="es-CL" smtClean="0"/>
              <a:t>9</a:t>
            </a:fld>
            <a:endParaRPr lang="es-CL"/>
          </a:p>
        </p:txBody>
      </p:sp>
    </p:spTree>
    <p:extLst>
      <p:ext uri="{BB962C8B-B14F-4D97-AF65-F5344CB8AC3E}">
        <p14:creationId xmlns:p14="http://schemas.microsoft.com/office/powerpoint/2010/main" val="252618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FE95D5F-153C-4A6A-A7EC-43510AB13C1D}" type="slidenum">
              <a:rPr lang="es-CL" smtClean="0"/>
              <a:t>11</a:t>
            </a:fld>
            <a:endParaRPr lang="es-CL"/>
          </a:p>
        </p:txBody>
      </p:sp>
    </p:spTree>
    <p:extLst>
      <p:ext uri="{BB962C8B-B14F-4D97-AF65-F5344CB8AC3E}">
        <p14:creationId xmlns:p14="http://schemas.microsoft.com/office/powerpoint/2010/main" val="325232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F68B47-3044-4BAA-BA48-DD0F632F74A7}" type="datetimeFigureOut">
              <a:rPr lang="es-CL" smtClean="0"/>
              <a:t>27-12-2021</a:t>
            </a:fld>
            <a:endParaRPr lang="es-C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C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4865B04-30F6-4B0B-823E-3FF09E1FE4F5}" type="slidenum">
              <a:rPr lang="es-CL" smtClean="0"/>
              <a:t>‹Nº›</a:t>
            </a:fld>
            <a:endParaRPr lang="es-CL"/>
          </a:p>
        </p:txBody>
      </p:sp>
    </p:spTree>
    <p:extLst>
      <p:ext uri="{BB962C8B-B14F-4D97-AF65-F5344CB8AC3E}">
        <p14:creationId xmlns:p14="http://schemas.microsoft.com/office/powerpoint/2010/main" val="202600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F68B47-3044-4BAA-BA48-DD0F632F74A7}" type="datetimeFigureOut">
              <a:rPr lang="es-CL" smtClean="0"/>
              <a:t>27-12-2021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401283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9F68B47-3044-4BAA-BA48-DD0F632F74A7}" type="datetimeFigureOut">
              <a:rPr lang="es-CL" smtClean="0"/>
              <a:t>27-12-2021</a:t>
            </a:fld>
            <a:endParaRPr lang="es-CL"/>
          </a:p>
        </p:txBody>
      </p:sp>
      <p:sp>
        <p:nvSpPr>
          <p:cNvPr id="5" name="Footer Placeholder 4"/>
          <p:cNvSpPr>
            <a:spLocks noGrp="1"/>
          </p:cNvSpPr>
          <p:nvPr>
            <p:ph type="ftr" sz="quarter" idx="11"/>
          </p:nvPr>
        </p:nvSpPr>
        <p:spPr>
          <a:xfrm>
            <a:off x="581192" y="5951810"/>
            <a:ext cx="5922209" cy="365125"/>
          </a:xfrm>
        </p:spPr>
        <p:txBody>
          <a:bodyPr/>
          <a:lstStyle/>
          <a:p>
            <a:endParaRPr lang="es-C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4865B04-30F6-4B0B-823E-3FF09E1FE4F5}" type="slidenum">
              <a:rPr lang="es-CL" smtClean="0"/>
              <a:t>‹Nº›</a:t>
            </a:fld>
            <a:endParaRPr lang="es-CL"/>
          </a:p>
        </p:txBody>
      </p:sp>
    </p:spTree>
    <p:extLst>
      <p:ext uri="{BB962C8B-B14F-4D97-AF65-F5344CB8AC3E}">
        <p14:creationId xmlns:p14="http://schemas.microsoft.com/office/powerpoint/2010/main" val="347749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F68B47-3044-4BAA-BA48-DD0F632F74A7}" type="datetimeFigureOut">
              <a:rPr lang="es-CL" smtClean="0"/>
              <a:t>27-12-2021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290302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F68B47-3044-4BAA-BA48-DD0F632F74A7}" type="datetimeFigureOut">
              <a:rPr lang="es-CL" smtClean="0"/>
              <a:t>27-12-2021</a:t>
            </a:fld>
            <a:endParaRPr lang="es-C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C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4865B04-30F6-4B0B-823E-3FF09E1FE4F5}" type="slidenum">
              <a:rPr lang="es-CL" smtClean="0"/>
              <a:t>‹Nº›</a:t>
            </a:fld>
            <a:endParaRPr lang="es-CL"/>
          </a:p>
        </p:txBody>
      </p:sp>
    </p:spTree>
    <p:extLst>
      <p:ext uri="{BB962C8B-B14F-4D97-AF65-F5344CB8AC3E}">
        <p14:creationId xmlns:p14="http://schemas.microsoft.com/office/powerpoint/2010/main" val="179153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F68B47-3044-4BAA-BA48-DD0F632F74A7}"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94320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9F68B47-3044-4BAA-BA48-DD0F632F74A7}" type="datetimeFigureOut">
              <a:rPr lang="es-CL" smtClean="0"/>
              <a:t>27-12-2021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101303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F68B47-3044-4BAA-BA48-DD0F632F74A7}" type="datetimeFigureOut">
              <a:rPr lang="es-CL" smtClean="0"/>
              <a:t>27-12-2021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344600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68B47-3044-4BAA-BA48-DD0F632F74A7}" type="datetimeFigureOut">
              <a:rPr lang="es-CL" smtClean="0"/>
              <a:t>27-12-2021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71819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9F68B47-3044-4BAA-BA48-DD0F632F74A7}" type="datetimeFigureOut">
              <a:rPr lang="es-CL" smtClean="0"/>
              <a:t>27-12-2021</a:t>
            </a:fld>
            <a:endParaRPr lang="es-C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4865B04-30F6-4B0B-823E-3FF09E1FE4F5}" type="slidenum">
              <a:rPr lang="es-CL" smtClean="0"/>
              <a:t>‹Nº›</a:t>
            </a:fld>
            <a:endParaRPr lang="es-CL"/>
          </a:p>
        </p:txBody>
      </p:sp>
    </p:spTree>
    <p:extLst>
      <p:ext uri="{BB962C8B-B14F-4D97-AF65-F5344CB8AC3E}">
        <p14:creationId xmlns:p14="http://schemas.microsoft.com/office/powerpoint/2010/main" val="35643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F68B47-3044-4BAA-BA48-DD0F632F74A7}"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4865B04-30F6-4B0B-823E-3FF09E1FE4F5}" type="slidenum">
              <a:rPr lang="es-CL" smtClean="0"/>
              <a:t>‹Nº›</a:t>
            </a:fld>
            <a:endParaRPr lang="es-CL"/>
          </a:p>
        </p:txBody>
      </p:sp>
    </p:spTree>
    <p:extLst>
      <p:ext uri="{BB962C8B-B14F-4D97-AF65-F5344CB8AC3E}">
        <p14:creationId xmlns:p14="http://schemas.microsoft.com/office/powerpoint/2010/main" val="18648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9F68B47-3044-4BAA-BA48-DD0F632F74A7}" type="datetimeFigureOut">
              <a:rPr lang="es-CL" smtClean="0"/>
              <a:t>27-12-2021</a:t>
            </a:fld>
            <a:endParaRPr lang="es-CL"/>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s-CL"/>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54865B04-30F6-4B0B-823E-3FF09E1FE4F5}" type="slidenum">
              <a:rPr lang="es-CL" smtClean="0"/>
              <a:t>‹Nº›</a:t>
            </a:fld>
            <a:endParaRPr lang="es-CL"/>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210189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0ED860A-FD02-422A-8DEE-C26013B39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F2E60F-9D3E-4EC9-A8F7-9D77131E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3" y="638175"/>
            <a:ext cx="2762088"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ctrTitle"/>
          </p:nvPr>
        </p:nvSpPr>
        <p:spPr>
          <a:xfrm>
            <a:off x="538480" y="2705152"/>
            <a:ext cx="2362994" cy="2085869"/>
          </a:xfrm>
        </p:spPr>
        <p:txBody>
          <a:bodyPr>
            <a:noAutofit/>
          </a:bodyPr>
          <a:lstStyle/>
          <a:p>
            <a:pPr algn="ctr">
              <a:lnSpc>
                <a:spcPct val="90000"/>
              </a:lnSpc>
            </a:pPr>
            <a:br>
              <a:rPr lang="es-CL" sz="2400" dirty="0">
                <a:solidFill>
                  <a:srgbClr val="FFFFFF"/>
                </a:solidFill>
              </a:rPr>
            </a:br>
            <a:r>
              <a:rPr lang="es-CL" sz="2400" dirty="0">
                <a:solidFill>
                  <a:srgbClr val="FFFFFF"/>
                </a:solidFill>
              </a:rPr>
              <a:t>Dibujo e ilustración</a:t>
            </a:r>
            <a:br>
              <a:rPr lang="es-CL" sz="2400" dirty="0">
                <a:solidFill>
                  <a:srgbClr val="FFFFFF"/>
                </a:solidFill>
              </a:rPr>
            </a:br>
            <a:br>
              <a:rPr lang="es-CL" sz="2400" dirty="0">
                <a:solidFill>
                  <a:srgbClr val="FFFFFF"/>
                </a:solidFill>
              </a:rPr>
            </a:br>
            <a:br>
              <a:rPr lang="es-CL" sz="2400" dirty="0">
                <a:solidFill>
                  <a:srgbClr val="FFFFFF"/>
                </a:solidFill>
              </a:rPr>
            </a:br>
            <a:r>
              <a:rPr lang="es-CL" sz="2400" dirty="0">
                <a:solidFill>
                  <a:srgbClr val="FFFFFF"/>
                </a:solidFill>
              </a:rPr>
              <a:t>7° básico</a:t>
            </a:r>
            <a:br>
              <a:rPr lang="es-CL" sz="2400" dirty="0">
                <a:solidFill>
                  <a:srgbClr val="FFFFFF"/>
                </a:solidFill>
              </a:rPr>
            </a:br>
            <a:endParaRPr lang="es-CL" sz="2400" dirty="0">
              <a:solidFill>
                <a:srgbClr val="FFFFFF"/>
              </a:solidFill>
            </a:endParaRPr>
          </a:p>
        </p:txBody>
      </p:sp>
      <p:sp>
        <p:nvSpPr>
          <p:cNvPr id="30" name="Rectangle 29">
            <a:extLst>
              <a:ext uri="{FF2B5EF4-FFF2-40B4-BE49-F238E27FC236}">
                <a16:creationId xmlns:a16="http://schemas.microsoft.com/office/drawing/2014/main" id="{474DD9F3-F2CD-4482-A695-6C0344017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rgbClr val="E7ED46"/>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a:extLst>
              <a:ext uri="{FF2B5EF4-FFF2-40B4-BE49-F238E27FC236}">
                <a16:creationId xmlns:a16="http://schemas.microsoft.com/office/drawing/2014/main" id="{2E8D66AA-D7A2-4B75-ACAB-A4AF1568A4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600000">
            <a:off x="3182843" y="638175"/>
            <a:ext cx="2777158" cy="5762625"/>
          </a:xfrm>
          <a:prstGeom prst="rect">
            <a:avLst/>
          </a:prstGeom>
        </p:spPr>
      </p:pic>
      <p:pic>
        <p:nvPicPr>
          <p:cNvPr id="3" name="Imagen 2">
            <a:extLst>
              <a:ext uri="{FF2B5EF4-FFF2-40B4-BE49-F238E27FC236}">
                <a16:creationId xmlns:a16="http://schemas.microsoft.com/office/drawing/2014/main" id="{566E4514-7659-47D2-B95B-4A406FE2CB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6034526" y="641101"/>
            <a:ext cx="2770632" cy="2825496"/>
          </a:xfrm>
          <a:prstGeom prst="rect">
            <a:avLst/>
          </a:prstGeom>
        </p:spPr>
      </p:pic>
      <p:pic>
        <p:nvPicPr>
          <p:cNvPr id="5" name="Imagen 4">
            <a:extLst>
              <a:ext uri="{FF2B5EF4-FFF2-40B4-BE49-F238E27FC236}">
                <a16:creationId xmlns:a16="http://schemas.microsoft.com/office/drawing/2014/main" id="{B7273AD0-5A50-490F-A665-35769AD11B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
          <a:stretch/>
        </p:blipFill>
        <p:spPr>
          <a:xfrm rot="21600000">
            <a:off x="6034526" y="3562350"/>
            <a:ext cx="2770632" cy="2825496"/>
          </a:xfrm>
          <a:prstGeom prst="rect">
            <a:avLst/>
          </a:prstGeom>
        </p:spPr>
      </p:pic>
    </p:spTree>
    <p:extLst>
      <p:ext uri="{BB962C8B-B14F-4D97-AF65-F5344CB8AC3E}">
        <p14:creationId xmlns:p14="http://schemas.microsoft.com/office/powerpoint/2010/main" val="252458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BFF1E8A-3E3F-4A67-97F8-32C8D41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D0BBA9C7-5B8B-474E-9392-E742C78ED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D52F3B2-AFE1-41E8-9E34-D2B02A65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A8E2F28-54A2-432C-AAF7-7154C3D57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Puntas de lápices afilados">
            <a:extLst>
              <a:ext uri="{FF2B5EF4-FFF2-40B4-BE49-F238E27FC236}">
                <a16:creationId xmlns:a16="http://schemas.microsoft.com/office/drawing/2014/main" id="{DA9E0B5B-3BF2-45B5-B001-12B7D76A81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35" name="Rectangle 34">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rgbClr val="4A666A"/>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549" y="4428067"/>
            <a:ext cx="8445500"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B8BD384A-EDD0-477F-B485-EC50855CCC47}"/>
              </a:ext>
            </a:extLst>
          </p:cNvPr>
          <p:cNvSpPr>
            <a:spLocks noGrp="1"/>
          </p:cNvSpPr>
          <p:nvPr>
            <p:ph type="title"/>
          </p:nvPr>
        </p:nvSpPr>
        <p:spPr>
          <a:xfrm>
            <a:off x="457199" y="4572000"/>
            <a:ext cx="8223856" cy="895244"/>
          </a:xfrm>
        </p:spPr>
        <p:txBody>
          <a:bodyPr vert="horz" lIns="91440" tIns="45720" rIns="91440" bIns="45720" rtlCol="0" anchor="b">
            <a:normAutofit/>
          </a:bodyPr>
          <a:lstStyle/>
          <a:p>
            <a:r>
              <a:rPr lang="en-US" sz="3500">
                <a:solidFill>
                  <a:srgbClr val="FFFFFF"/>
                </a:solidFill>
              </a:rPr>
              <a:t>ilustración</a:t>
            </a:r>
          </a:p>
        </p:txBody>
      </p:sp>
    </p:spTree>
    <p:extLst>
      <p:ext uri="{BB962C8B-B14F-4D97-AF65-F5344CB8AC3E}">
        <p14:creationId xmlns:p14="http://schemas.microsoft.com/office/powerpoint/2010/main" val="379327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3C717-4A99-4CDF-9A3B-573259B4A437}"/>
              </a:ext>
            </a:extLst>
          </p:cNvPr>
          <p:cNvSpPr>
            <a:spLocks noGrp="1"/>
          </p:cNvSpPr>
          <p:nvPr>
            <p:ph type="title"/>
          </p:nvPr>
        </p:nvSpPr>
        <p:spPr/>
        <p:txBody>
          <a:bodyPr/>
          <a:lstStyle/>
          <a:p>
            <a:r>
              <a:rPr lang="es-CL" dirty="0"/>
              <a:t>Carmen </a:t>
            </a:r>
            <a:r>
              <a:rPr lang="es-CL" dirty="0" err="1"/>
              <a:t>cardemil</a:t>
            </a:r>
            <a:endParaRPr lang="es-CL" dirty="0"/>
          </a:p>
        </p:txBody>
      </p:sp>
      <p:pic>
        <p:nvPicPr>
          <p:cNvPr id="13" name="Imagen 12">
            <a:extLst>
              <a:ext uri="{FF2B5EF4-FFF2-40B4-BE49-F238E27FC236}">
                <a16:creationId xmlns:a16="http://schemas.microsoft.com/office/drawing/2014/main" id="{78647D61-638F-42CE-A773-EBF21C4000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977084"/>
            <a:ext cx="4572000" cy="2571750"/>
          </a:xfrm>
          <a:prstGeom prst="rect">
            <a:avLst/>
          </a:prstGeom>
          <a:ln>
            <a:solidFill>
              <a:schemeClr val="accent1"/>
            </a:solidFill>
          </a:ln>
        </p:spPr>
      </p:pic>
      <p:pic>
        <p:nvPicPr>
          <p:cNvPr id="16" name="Imagen 15">
            <a:extLst>
              <a:ext uri="{FF2B5EF4-FFF2-40B4-BE49-F238E27FC236}">
                <a16:creationId xmlns:a16="http://schemas.microsoft.com/office/drawing/2014/main" id="{4D5AF5A8-86CA-46FB-A9E7-8570298BE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7607" y="4626325"/>
            <a:ext cx="4228057" cy="2262671"/>
          </a:xfrm>
          <a:prstGeom prst="rect">
            <a:avLst/>
          </a:prstGeom>
          <a:ln>
            <a:solidFill>
              <a:schemeClr val="accent1"/>
            </a:solidFill>
          </a:ln>
        </p:spPr>
      </p:pic>
      <p:sp>
        <p:nvSpPr>
          <p:cNvPr id="18" name="CuadroTexto 17">
            <a:extLst>
              <a:ext uri="{FF2B5EF4-FFF2-40B4-BE49-F238E27FC236}">
                <a16:creationId xmlns:a16="http://schemas.microsoft.com/office/drawing/2014/main" id="{4C693112-8523-4937-B0B6-D7F71328B5DE}"/>
              </a:ext>
            </a:extLst>
          </p:cNvPr>
          <p:cNvSpPr txBox="1"/>
          <p:nvPr/>
        </p:nvSpPr>
        <p:spPr>
          <a:xfrm>
            <a:off x="495422" y="5475158"/>
            <a:ext cx="3932562" cy="646331"/>
          </a:xfrm>
          <a:prstGeom prst="rect">
            <a:avLst/>
          </a:prstGeom>
          <a:noFill/>
        </p:spPr>
        <p:txBody>
          <a:bodyPr wrap="square">
            <a:spAutoFit/>
          </a:bodyPr>
          <a:lstStyle/>
          <a:p>
            <a:pPr algn="ctr"/>
            <a:r>
              <a:rPr lang="es-ES" dirty="0"/>
              <a:t>LA MÁQUINA DE MIRAR ESTRELLAS</a:t>
            </a:r>
          </a:p>
          <a:p>
            <a:pPr algn="ctr"/>
            <a:r>
              <a:rPr lang="es-ES" dirty="0"/>
              <a:t>Collage y técnicas mixtas</a:t>
            </a:r>
            <a:endParaRPr lang="es-CL" dirty="0"/>
          </a:p>
        </p:txBody>
      </p:sp>
      <p:sp>
        <p:nvSpPr>
          <p:cNvPr id="19" name="CuadroTexto 18">
            <a:extLst>
              <a:ext uri="{FF2B5EF4-FFF2-40B4-BE49-F238E27FC236}">
                <a16:creationId xmlns:a16="http://schemas.microsoft.com/office/drawing/2014/main" id="{6503E5DB-A8BB-4181-955F-F28A56A171DA}"/>
              </a:ext>
            </a:extLst>
          </p:cNvPr>
          <p:cNvSpPr txBox="1"/>
          <p:nvPr/>
        </p:nvSpPr>
        <p:spPr>
          <a:xfrm>
            <a:off x="5039544" y="3272740"/>
            <a:ext cx="4804474" cy="646331"/>
          </a:xfrm>
          <a:prstGeom prst="rect">
            <a:avLst/>
          </a:prstGeom>
          <a:noFill/>
        </p:spPr>
        <p:txBody>
          <a:bodyPr wrap="square">
            <a:spAutoFit/>
          </a:bodyPr>
          <a:lstStyle/>
          <a:p>
            <a:r>
              <a:rPr lang="es-ES" dirty="0"/>
              <a:t>LA BELLA DURMIENTE DEL BOSQUE</a:t>
            </a:r>
          </a:p>
          <a:p>
            <a:pPr algn="ctr"/>
            <a:r>
              <a:rPr lang="es-ES" dirty="0"/>
              <a:t>Técnicas mixtas</a:t>
            </a:r>
            <a:endParaRPr lang="es-CL" dirty="0"/>
          </a:p>
        </p:txBody>
      </p:sp>
    </p:spTree>
    <p:extLst>
      <p:ext uri="{BB962C8B-B14F-4D97-AF65-F5344CB8AC3E}">
        <p14:creationId xmlns:p14="http://schemas.microsoft.com/office/powerpoint/2010/main" val="351693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90C421-AD8F-4ABB-B345-F3C92768A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61FB03A-9E34-4C7F-BA8B-5512A9EC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2A6957D-1157-47A7-B75B-D5757884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C99FAAA-CC29-428C-AE07-35D755EE4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B2C2501-B64D-4866-AF9F-64F65F7CC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357940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Imagen 6" descr="Un dibujo de una persona&#10;&#10;Descripción generada automáticamente con confianza baja">
            <a:extLst>
              <a:ext uri="{FF2B5EF4-FFF2-40B4-BE49-F238E27FC236}">
                <a16:creationId xmlns:a16="http://schemas.microsoft.com/office/drawing/2014/main" id="{390D29EC-14F9-4F9C-B4EB-559EA394FE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3408406" cy="4219688"/>
          </a:xfrm>
          <a:prstGeom prst="rect">
            <a:avLst/>
          </a:prstGeom>
        </p:spPr>
      </p:pic>
      <p:pic>
        <p:nvPicPr>
          <p:cNvPr id="9" name="Imagen 8">
            <a:extLst>
              <a:ext uri="{FF2B5EF4-FFF2-40B4-BE49-F238E27FC236}">
                <a16:creationId xmlns:a16="http://schemas.microsoft.com/office/drawing/2014/main" id="{19F96864-7562-44A2-8989-E4FE550FD5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471621" y="10"/>
            <a:ext cx="5672379" cy="4266944"/>
          </a:xfrm>
          <a:prstGeom prst="rect">
            <a:avLst/>
          </a:prstGeom>
        </p:spPr>
      </p:pic>
      <p:sp>
        <p:nvSpPr>
          <p:cNvPr id="24" name="Rectangle 23">
            <a:extLst>
              <a:ext uri="{FF2B5EF4-FFF2-40B4-BE49-F238E27FC236}">
                <a16:creationId xmlns:a16="http://schemas.microsoft.com/office/drawing/2014/main" id="{B496DDB9-0BC9-40CD-B3AE-B57DC71D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67831"/>
            <a:ext cx="5664377"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04E66C5-35F6-4C21-932F-CCFCCDABCAC1}"/>
              </a:ext>
            </a:extLst>
          </p:cNvPr>
          <p:cNvSpPr>
            <a:spLocks noGrp="1"/>
          </p:cNvSpPr>
          <p:nvPr>
            <p:ph type="title"/>
          </p:nvPr>
        </p:nvSpPr>
        <p:spPr>
          <a:xfrm>
            <a:off x="3817381" y="4571122"/>
            <a:ext cx="4943968" cy="1037907"/>
          </a:xfrm>
        </p:spPr>
        <p:txBody>
          <a:bodyPr vert="horz" lIns="91440" tIns="45720" rIns="91440" bIns="45720" rtlCol="0" anchor="b">
            <a:normAutofit fontScale="90000"/>
          </a:bodyPr>
          <a:lstStyle/>
          <a:p>
            <a:pPr algn="ctr"/>
            <a:r>
              <a:rPr lang="en-US" sz="3600" dirty="0">
                <a:solidFill>
                  <a:srgbClr val="FFFFFF"/>
                </a:solidFill>
              </a:rPr>
              <a:t>Quentin </a:t>
            </a:r>
            <a:r>
              <a:rPr lang="en-US" sz="3600" dirty="0" err="1">
                <a:solidFill>
                  <a:srgbClr val="FFFFFF"/>
                </a:solidFill>
              </a:rPr>
              <a:t>gebran</a:t>
            </a:r>
            <a:br>
              <a:rPr lang="en-US" sz="3600" dirty="0">
                <a:solidFill>
                  <a:srgbClr val="FFFFFF"/>
                </a:solidFill>
              </a:rPr>
            </a:br>
            <a:r>
              <a:rPr lang="en-US" sz="3600" cap="none" dirty="0" err="1">
                <a:solidFill>
                  <a:srgbClr val="FFFFFF"/>
                </a:solidFill>
              </a:rPr>
              <a:t>acuarela</a:t>
            </a:r>
            <a:endParaRPr lang="en-US" sz="3600" dirty="0">
              <a:solidFill>
                <a:srgbClr val="FFFFFF"/>
              </a:solidFill>
            </a:endParaRPr>
          </a:p>
        </p:txBody>
      </p:sp>
      <p:sp>
        <p:nvSpPr>
          <p:cNvPr id="26" name="Rectangle 25">
            <a:extLst>
              <a:ext uri="{FF2B5EF4-FFF2-40B4-BE49-F238E27FC236}">
                <a16:creationId xmlns:a16="http://schemas.microsoft.com/office/drawing/2014/main" id="{03F4845B-54A6-46F4-B0A0-95B580A9F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8994" y="4220158"/>
            <a:ext cx="5766821"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descr="Un oso de peluche de colores&#10;&#10;Descripción generada automáticamente con confianza baja">
            <a:extLst>
              <a:ext uri="{FF2B5EF4-FFF2-40B4-BE49-F238E27FC236}">
                <a16:creationId xmlns:a16="http://schemas.microsoft.com/office/drawing/2014/main" id="{9BE054DC-2C2B-4271-AC63-224EE32524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0" y="4310260"/>
            <a:ext cx="3408406" cy="2547280"/>
          </a:xfrm>
          <a:prstGeom prst="rect">
            <a:avLst/>
          </a:prstGeom>
        </p:spPr>
      </p:pic>
    </p:spTree>
    <p:extLst>
      <p:ext uri="{BB962C8B-B14F-4D97-AF65-F5344CB8AC3E}">
        <p14:creationId xmlns:p14="http://schemas.microsoft.com/office/powerpoint/2010/main" val="36277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92BC33F8-5102-41E6-9AA8-AA650AE7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6A1F535-D9FE-4663-B399-D8304D549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B564A6F-CD1C-4E21-8B7C-E52718BD1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843CAA9-3676-4D90-B6FE-13CDB2D31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Imagen 4">
            <a:extLst>
              <a:ext uri="{FF2B5EF4-FFF2-40B4-BE49-F238E27FC236}">
                <a16:creationId xmlns:a16="http://schemas.microsoft.com/office/drawing/2014/main" id="{72CFA82F-C70D-4506-9270-3D79B18EB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3477789" cy="6857530"/>
          </a:xfrm>
          <a:prstGeom prst="rect">
            <a:avLst/>
          </a:prstGeom>
        </p:spPr>
      </p:pic>
      <p:pic>
        <p:nvPicPr>
          <p:cNvPr id="4" name="Marcador de contenido 3">
            <a:extLst>
              <a:ext uri="{FF2B5EF4-FFF2-40B4-BE49-F238E27FC236}">
                <a16:creationId xmlns:a16="http://schemas.microsoft.com/office/drawing/2014/main" id="{07A2BA08-3D09-4A04-BF6D-292056F71F8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2"/>
          <a:stretch/>
        </p:blipFill>
        <p:spPr>
          <a:xfrm>
            <a:off x="3471621" y="10"/>
            <a:ext cx="5672379" cy="4266944"/>
          </a:xfrm>
          <a:prstGeom prst="rect">
            <a:avLst/>
          </a:prstGeom>
        </p:spPr>
      </p:pic>
      <p:sp>
        <p:nvSpPr>
          <p:cNvPr id="27" name="Rectangle 17">
            <a:extLst>
              <a:ext uri="{FF2B5EF4-FFF2-40B4-BE49-F238E27FC236}">
                <a16:creationId xmlns:a16="http://schemas.microsoft.com/office/drawing/2014/main" id="{457E30F7-3253-4621-AB18-6A383D3A3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67831"/>
            <a:ext cx="5664377"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BA9A2B8D-4404-43E8-A3C7-DEC07D93B886}"/>
              </a:ext>
            </a:extLst>
          </p:cNvPr>
          <p:cNvSpPr>
            <a:spLocks noGrp="1"/>
          </p:cNvSpPr>
          <p:nvPr>
            <p:ph type="title"/>
          </p:nvPr>
        </p:nvSpPr>
        <p:spPr>
          <a:xfrm>
            <a:off x="3928763" y="5352658"/>
            <a:ext cx="4943968" cy="1037907"/>
          </a:xfrm>
        </p:spPr>
        <p:txBody>
          <a:bodyPr vert="horz" lIns="91440" tIns="45720" rIns="91440" bIns="45720" rtlCol="0" anchor="b">
            <a:normAutofit fontScale="90000"/>
          </a:bodyPr>
          <a:lstStyle/>
          <a:p>
            <a:pPr algn="ctr"/>
            <a:r>
              <a:rPr lang="en-US" sz="3600" dirty="0"/>
              <a:t>Isabel hojas</a:t>
            </a:r>
            <a:br>
              <a:rPr lang="en-US" sz="3600" dirty="0"/>
            </a:br>
            <a:r>
              <a:rPr lang="en-US" sz="3600" cap="none" dirty="0"/>
              <a:t>collage con </a:t>
            </a:r>
            <a:r>
              <a:rPr lang="en-US" sz="3600" cap="none" dirty="0" err="1"/>
              <a:t>técnica</a:t>
            </a:r>
            <a:r>
              <a:rPr lang="en-US" sz="3600" cap="none" dirty="0"/>
              <a:t> </a:t>
            </a:r>
            <a:r>
              <a:rPr lang="en-US" sz="3600" cap="none" dirty="0" err="1"/>
              <a:t>mixta</a:t>
            </a:r>
            <a:br>
              <a:rPr lang="en-US" sz="3600" cap="none" dirty="0"/>
            </a:br>
            <a:r>
              <a:rPr lang="en-US" sz="3600" cap="none" dirty="0" err="1"/>
              <a:t>acuarela</a:t>
            </a:r>
            <a:endParaRPr lang="en-US" sz="3600" dirty="0"/>
          </a:p>
        </p:txBody>
      </p:sp>
      <p:sp>
        <p:nvSpPr>
          <p:cNvPr id="28" name="Rectangle 19">
            <a:extLst>
              <a:ext uri="{FF2B5EF4-FFF2-40B4-BE49-F238E27FC236}">
                <a16:creationId xmlns:a16="http://schemas.microsoft.com/office/drawing/2014/main" id="{B305829B-9491-4F93-8853-9BCABA78F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20158"/>
            <a:ext cx="566619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1">
            <a:extLst>
              <a:ext uri="{FF2B5EF4-FFF2-40B4-BE49-F238E27FC236}">
                <a16:creationId xmlns:a16="http://schemas.microsoft.com/office/drawing/2014/main" id="{51F966F2-031A-4EA8-B214-62BED34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519" y="-460"/>
            <a:ext cx="6858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82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BC33F8-5102-41E6-9AA8-AA650AE7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6A1F535-D9FE-4663-B399-D8304D549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B564A6F-CD1C-4E21-8B7C-E52718BD1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843CAA9-3676-4D90-B6FE-13CDB2D31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Marcador de contenido 3">
            <a:extLst>
              <a:ext uri="{FF2B5EF4-FFF2-40B4-BE49-F238E27FC236}">
                <a16:creationId xmlns:a16="http://schemas.microsoft.com/office/drawing/2014/main" id="{BE5AF594-70DF-44BC-9043-E744F2B8E40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3477789" cy="6857530"/>
          </a:xfrm>
          <a:prstGeom prst="rect">
            <a:avLst/>
          </a:prstGeom>
        </p:spPr>
      </p:pic>
      <p:pic>
        <p:nvPicPr>
          <p:cNvPr id="5" name="Imagen 4">
            <a:extLst>
              <a:ext uri="{FF2B5EF4-FFF2-40B4-BE49-F238E27FC236}">
                <a16:creationId xmlns:a16="http://schemas.microsoft.com/office/drawing/2014/main" id="{65F08E1E-498E-445E-A910-963CC72AA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1621" y="10"/>
            <a:ext cx="5672379" cy="4266944"/>
          </a:xfrm>
          <a:prstGeom prst="rect">
            <a:avLst/>
          </a:prstGeom>
        </p:spPr>
      </p:pic>
      <p:sp>
        <p:nvSpPr>
          <p:cNvPr id="18" name="Rectangle 17">
            <a:extLst>
              <a:ext uri="{FF2B5EF4-FFF2-40B4-BE49-F238E27FC236}">
                <a16:creationId xmlns:a16="http://schemas.microsoft.com/office/drawing/2014/main" id="{457E30F7-3253-4621-AB18-6A383D3A3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67831"/>
            <a:ext cx="5664377"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683BC68-2C01-411E-B326-207B4CAC0712}"/>
              </a:ext>
            </a:extLst>
          </p:cNvPr>
          <p:cNvSpPr>
            <a:spLocks noGrp="1"/>
          </p:cNvSpPr>
          <p:nvPr>
            <p:ph type="title"/>
          </p:nvPr>
        </p:nvSpPr>
        <p:spPr>
          <a:xfrm>
            <a:off x="3817381" y="4571122"/>
            <a:ext cx="4943968" cy="1037907"/>
          </a:xfrm>
        </p:spPr>
        <p:txBody>
          <a:bodyPr vert="horz" lIns="91440" tIns="45720" rIns="91440" bIns="45720" rtlCol="0" anchor="b">
            <a:normAutofit fontScale="90000"/>
          </a:bodyPr>
          <a:lstStyle/>
          <a:p>
            <a:pPr algn="ctr"/>
            <a:r>
              <a:rPr lang="en-US" sz="3600" dirty="0"/>
              <a:t>Alberto </a:t>
            </a:r>
            <a:r>
              <a:rPr lang="en-US" sz="3600" dirty="0" err="1"/>
              <a:t>montt</a:t>
            </a:r>
            <a:br>
              <a:rPr lang="en-US" sz="3600" dirty="0"/>
            </a:br>
            <a:r>
              <a:rPr lang="en-US" sz="3600" cap="none" dirty="0" err="1"/>
              <a:t>computador</a:t>
            </a:r>
            <a:endParaRPr lang="en-US" sz="3600" dirty="0"/>
          </a:p>
        </p:txBody>
      </p:sp>
      <p:sp>
        <p:nvSpPr>
          <p:cNvPr id="20" name="Rectangle 19">
            <a:extLst>
              <a:ext uri="{FF2B5EF4-FFF2-40B4-BE49-F238E27FC236}">
                <a16:creationId xmlns:a16="http://schemas.microsoft.com/office/drawing/2014/main" id="{B305829B-9491-4F93-8853-9BCABA78F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20158"/>
            <a:ext cx="566619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51F966F2-031A-4EA8-B214-62BED34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519" y="-460"/>
            <a:ext cx="6858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9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460"/>
            <a:ext cx="9144104"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C6A86AB-14DF-4467-AC37-05480D50B5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7887" y="2652060"/>
            <a:ext cx="5751149" cy="4245304"/>
          </a:xfrm>
          <a:prstGeom prst="rect">
            <a:avLst/>
          </a:prstGeom>
        </p:spPr>
      </p:pic>
      <p:sp>
        <p:nvSpPr>
          <p:cNvPr id="46" name="Rectangle 45">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3432475"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9605E66-47A3-47C2-9967-8148FB13A529}"/>
              </a:ext>
            </a:extLst>
          </p:cNvPr>
          <p:cNvSpPr>
            <a:spLocks noGrp="1"/>
          </p:cNvSpPr>
          <p:nvPr>
            <p:ph type="title"/>
          </p:nvPr>
        </p:nvSpPr>
        <p:spPr>
          <a:xfrm>
            <a:off x="458575" y="3538597"/>
            <a:ext cx="2559050" cy="897047"/>
          </a:xfrm>
        </p:spPr>
        <p:txBody>
          <a:bodyPr vert="horz" lIns="91440" tIns="45720" rIns="91440" bIns="45720" rtlCol="0" anchor="ctr">
            <a:noAutofit/>
          </a:bodyPr>
          <a:lstStyle/>
          <a:p>
            <a:pPr algn="ctr"/>
            <a:r>
              <a:rPr lang="en-US" sz="3600" dirty="0">
                <a:solidFill>
                  <a:srgbClr val="FFFFFF"/>
                </a:solidFill>
              </a:rPr>
              <a:t>Carolina </a:t>
            </a:r>
            <a:r>
              <a:rPr lang="en-US" sz="3600" dirty="0" err="1">
                <a:solidFill>
                  <a:srgbClr val="FFFFFF"/>
                </a:solidFill>
              </a:rPr>
              <a:t>cocQ</a:t>
            </a:r>
            <a:br>
              <a:rPr lang="en-US" sz="3600" dirty="0">
                <a:solidFill>
                  <a:srgbClr val="FFFFFF"/>
                </a:solidFill>
              </a:rPr>
            </a:br>
            <a:r>
              <a:rPr lang="en-US" sz="3600" cap="none" dirty="0" err="1">
                <a:solidFill>
                  <a:srgbClr val="FFFFFF"/>
                </a:solidFill>
              </a:rPr>
              <a:t>acuarela</a:t>
            </a:r>
            <a:endParaRPr lang="en-US" sz="3600" dirty="0">
              <a:solidFill>
                <a:srgbClr val="FFFFFF"/>
              </a:solidFill>
            </a:endParaRPr>
          </a:p>
        </p:txBody>
      </p:sp>
      <p:pic>
        <p:nvPicPr>
          <p:cNvPr id="5" name="Imagen 4">
            <a:extLst>
              <a:ext uri="{FF2B5EF4-FFF2-40B4-BE49-F238E27FC236}">
                <a16:creationId xmlns:a16="http://schemas.microsoft.com/office/drawing/2014/main" id="{90D01986-78BE-4C98-AE4B-B936659021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432475" y="10"/>
            <a:ext cx="5711525" cy="2557748"/>
          </a:xfrm>
          <a:prstGeom prst="rect">
            <a:avLst/>
          </a:prstGeom>
        </p:spPr>
      </p:pic>
      <p:sp>
        <p:nvSpPr>
          <p:cNvPr id="48" name="Rectangle 47">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2560620"/>
            <a:ext cx="3435857"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pic>
        <p:nvPicPr>
          <p:cNvPr id="4" name="Marcador de contenido 3">
            <a:extLst>
              <a:ext uri="{FF2B5EF4-FFF2-40B4-BE49-F238E27FC236}">
                <a16:creationId xmlns:a16="http://schemas.microsoft.com/office/drawing/2014/main" id="{FE7F1A21-0EA3-4722-8DFD-B6EC50F595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 y="-18314"/>
            <a:ext cx="3433701" cy="2629674"/>
          </a:xfrm>
          <a:prstGeom prst="rect">
            <a:avLst/>
          </a:prstGeom>
        </p:spPr>
      </p:pic>
      <p:sp>
        <p:nvSpPr>
          <p:cNvPr id="50" name="Rectangle 49">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75438"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8467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BC33F8-5102-41E6-9AA8-AA650AE7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6A1F535-D9FE-4663-B399-D8304D549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B564A6F-CD1C-4E21-8B7C-E52718BD1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843CAA9-3676-4D90-B6FE-13CDB2D31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EAF445D0-CF55-4D08-A1AE-931110371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59399B8-BBB0-4193-BE7B-7EB62CA23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993" y="457199"/>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8CBFE7-2992-45B4-A394-82AD7097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6465" y="457199"/>
            <a:ext cx="2777490" cy="91440"/>
          </a:xfrm>
          <a:prstGeom prst="rect">
            <a:avLst/>
          </a:prstGeom>
          <a:solidFill>
            <a:srgbClr val="3F6458"/>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5866A5C-9F51-4124-A6FD-AB58720F2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6703" y="453642"/>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a:extLst>
              <a:ext uri="{FF2B5EF4-FFF2-40B4-BE49-F238E27FC236}">
                <a16:creationId xmlns:a16="http://schemas.microsoft.com/office/drawing/2014/main" id="{B017EFAC-2C47-4F95-9AE3-0F6079F3A2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334899" y="641101"/>
            <a:ext cx="2777492" cy="5749463"/>
          </a:xfrm>
          <a:prstGeom prst="rect">
            <a:avLst/>
          </a:prstGeom>
        </p:spPr>
      </p:pic>
      <p:sp>
        <p:nvSpPr>
          <p:cNvPr id="29" name="Rectangle 28">
            <a:extLst>
              <a:ext uri="{FF2B5EF4-FFF2-40B4-BE49-F238E27FC236}">
                <a16:creationId xmlns:a16="http://schemas.microsoft.com/office/drawing/2014/main" id="{C611EEE4-B19B-462B-9B23-C4704CAF3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6465" y="4199466"/>
            <a:ext cx="5626077"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1336D846-183F-4DF4-BAC6-3C02B61A2E9A}"/>
              </a:ext>
            </a:extLst>
          </p:cNvPr>
          <p:cNvSpPr>
            <a:spLocks noGrp="1"/>
          </p:cNvSpPr>
          <p:nvPr>
            <p:ph type="title"/>
          </p:nvPr>
        </p:nvSpPr>
        <p:spPr>
          <a:xfrm>
            <a:off x="3293344" y="5057718"/>
            <a:ext cx="5398690" cy="1140874"/>
          </a:xfrm>
        </p:spPr>
        <p:txBody>
          <a:bodyPr vert="horz" lIns="91440" tIns="45720" rIns="91440" bIns="45720" rtlCol="0" anchor="b">
            <a:normAutofit fontScale="90000"/>
          </a:bodyPr>
          <a:lstStyle/>
          <a:p>
            <a:r>
              <a:rPr lang="en-US" sz="3600" dirty="0"/>
              <a:t>Sonja </a:t>
            </a:r>
            <a:r>
              <a:rPr lang="en-US" sz="3600" dirty="0" err="1"/>
              <a:t>Stangl</a:t>
            </a:r>
            <a:br>
              <a:rPr lang="en-US" sz="3600" dirty="0"/>
            </a:br>
            <a:r>
              <a:rPr lang="en-US" sz="3600" cap="none" dirty="0"/>
              <a:t>Día de la </a:t>
            </a:r>
            <a:r>
              <a:rPr lang="en-US" sz="3600" cap="none" dirty="0" err="1"/>
              <a:t>familia</a:t>
            </a:r>
            <a:br>
              <a:rPr lang="en-US" sz="3600" cap="none" dirty="0"/>
            </a:br>
            <a:r>
              <a:rPr lang="en-US" sz="3600" cap="none" dirty="0"/>
              <a:t>El </a:t>
            </a:r>
            <a:r>
              <a:rPr lang="en-US" sz="3600" cap="none" dirty="0" err="1"/>
              <a:t>sueño</a:t>
            </a:r>
            <a:r>
              <a:rPr lang="en-US" sz="3600" cap="none" dirty="0"/>
              <a:t> de un pollo</a:t>
            </a:r>
            <a:br>
              <a:rPr lang="en-US" sz="3600" cap="none" dirty="0"/>
            </a:br>
            <a:r>
              <a:rPr lang="en-US" sz="3600" cap="none" dirty="0"/>
              <a:t>(</a:t>
            </a:r>
            <a:r>
              <a:rPr lang="en-US" sz="3600" cap="none" dirty="0" err="1"/>
              <a:t>técnicas</a:t>
            </a:r>
            <a:r>
              <a:rPr lang="en-US" sz="3600" cap="none" dirty="0"/>
              <a:t> </a:t>
            </a:r>
            <a:r>
              <a:rPr lang="en-US" sz="3600" cap="none" dirty="0" err="1"/>
              <a:t>mixtas</a:t>
            </a:r>
            <a:r>
              <a:rPr lang="en-US" sz="3600" cap="none" dirty="0"/>
              <a:t>)</a:t>
            </a:r>
            <a:endParaRPr lang="en-US" sz="3600" dirty="0"/>
          </a:p>
        </p:txBody>
      </p:sp>
      <p:pic>
        <p:nvPicPr>
          <p:cNvPr id="7" name="Imagen 6">
            <a:extLst>
              <a:ext uri="{FF2B5EF4-FFF2-40B4-BE49-F238E27FC236}">
                <a16:creationId xmlns:a16="http://schemas.microsoft.com/office/drawing/2014/main" id="{A10E8D06-646D-440B-A830-A7E05E12B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181372" y="641102"/>
            <a:ext cx="5622634" cy="3465902"/>
          </a:xfrm>
          <a:prstGeom prst="rect">
            <a:avLst/>
          </a:prstGeom>
        </p:spPr>
      </p:pic>
    </p:spTree>
    <p:extLst>
      <p:ext uri="{BB962C8B-B14F-4D97-AF65-F5344CB8AC3E}">
        <p14:creationId xmlns:p14="http://schemas.microsoft.com/office/powerpoint/2010/main" val="362717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9" name="Rectangle 48">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57199"/>
            <a:ext cx="2714120" cy="5175115"/>
          </a:xfrm>
          <a:prstGeom prst="rect">
            <a:avLst/>
          </a:prstGeom>
          <a:solidFill>
            <a:srgbClr val="3C5E36"/>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D4E8873-3FCA-41B7-987B-0D977610C873}"/>
              </a:ext>
            </a:extLst>
          </p:cNvPr>
          <p:cNvSpPr>
            <a:spLocks noGrp="1"/>
          </p:cNvSpPr>
          <p:nvPr>
            <p:ph type="title"/>
          </p:nvPr>
        </p:nvSpPr>
        <p:spPr>
          <a:xfrm>
            <a:off x="6331575" y="1100665"/>
            <a:ext cx="2349479" cy="4278731"/>
          </a:xfrm>
        </p:spPr>
        <p:txBody>
          <a:bodyPr vert="horz" lIns="91440" tIns="45720" rIns="91440" bIns="45720" rtlCol="0" anchor="ctr">
            <a:normAutofit/>
          </a:bodyPr>
          <a:lstStyle/>
          <a:p>
            <a:pPr algn="ctr"/>
            <a:r>
              <a:rPr lang="en-US" sz="3600" dirty="0" err="1">
                <a:solidFill>
                  <a:srgbClr val="FFFFFF"/>
                </a:solidFill>
              </a:rPr>
              <a:t>CoMIC</a:t>
            </a:r>
            <a:r>
              <a:rPr lang="en-US" sz="3600" dirty="0">
                <a:solidFill>
                  <a:srgbClr val="FFFFFF"/>
                </a:solidFill>
              </a:rPr>
              <a:t> </a:t>
            </a:r>
            <a:r>
              <a:rPr lang="en-US" sz="3600">
                <a:solidFill>
                  <a:srgbClr val="FFFFFF"/>
                </a:solidFill>
              </a:rPr>
              <a:t>y anime</a:t>
            </a:r>
          </a:p>
        </p:txBody>
      </p:sp>
      <p:pic>
        <p:nvPicPr>
          <p:cNvPr id="4" name="Imagen 3">
            <a:extLst>
              <a:ext uri="{FF2B5EF4-FFF2-40B4-BE49-F238E27FC236}">
                <a16:creationId xmlns:a16="http://schemas.microsoft.com/office/drawing/2014/main" id="{E56EFE4C-D733-4D81-8026-07D4F194AA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823" y="332656"/>
            <a:ext cx="5811817" cy="6024195"/>
          </a:xfrm>
          <a:prstGeom prst="rect">
            <a:avLst/>
          </a:prstGeom>
        </p:spPr>
      </p:pic>
      <p:sp>
        <p:nvSpPr>
          <p:cNvPr id="51" name="Rectangle 50">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5707627"/>
            <a:ext cx="2714121" cy="6492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48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C33F8-5102-41E6-9AA8-AA650AE7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6A1F535-D9FE-4663-B399-D8304D549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B564A6F-CD1C-4E21-8B7C-E52718BD1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843CAA9-3676-4D90-B6FE-13CDB2D31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5DE89279-F0C3-4EA5-8A23-1833FA09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65F00E-FB89-49BB-A8C1-14BEEF717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161E7B43-BD2F-4EB7-98ED-A40D8E153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rgbClr val="686943"/>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8325EA12-D37A-48FD-9432-732783C99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8" name="Marcador de contenido 7" descr="Mapa&#10;&#10;Descripción generada automáticamente">
            <a:extLst>
              <a:ext uri="{FF2B5EF4-FFF2-40B4-BE49-F238E27FC236}">
                <a16:creationId xmlns:a16="http://schemas.microsoft.com/office/drawing/2014/main" id="{83D5CB25-2043-4DED-9651-95BEAD28B9A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2"/>
          <a:stretch/>
        </p:blipFill>
        <p:spPr>
          <a:xfrm>
            <a:off x="334899" y="641102"/>
            <a:ext cx="5623298" cy="3465902"/>
          </a:xfrm>
          <a:prstGeom prst="rect">
            <a:avLst/>
          </a:prstGeom>
          <a:noFill/>
        </p:spPr>
      </p:pic>
      <p:sp>
        <p:nvSpPr>
          <p:cNvPr id="34" name="Rectangle 33">
            <a:extLst>
              <a:ext uri="{FF2B5EF4-FFF2-40B4-BE49-F238E27FC236}">
                <a16:creationId xmlns:a16="http://schemas.microsoft.com/office/drawing/2014/main" id="{6587869A-E057-47E8-AEC8-56FC635BD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199467"/>
            <a:ext cx="5623298"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2C6D2C99-7B20-4353-A8A3-94F5BC0C5C7E}"/>
              </a:ext>
            </a:extLst>
          </p:cNvPr>
          <p:cNvSpPr>
            <a:spLocks noGrp="1"/>
          </p:cNvSpPr>
          <p:nvPr>
            <p:ph type="title"/>
          </p:nvPr>
        </p:nvSpPr>
        <p:spPr>
          <a:xfrm>
            <a:off x="401735" y="4722732"/>
            <a:ext cx="5421309" cy="1140874"/>
          </a:xfrm>
        </p:spPr>
        <p:txBody>
          <a:bodyPr vert="horz" lIns="91440" tIns="45720" rIns="91440" bIns="45720" rtlCol="0" anchor="b">
            <a:normAutofit/>
          </a:bodyPr>
          <a:lstStyle/>
          <a:p>
            <a:pPr algn="ctr">
              <a:lnSpc>
                <a:spcPct val="90000"/>
              </a:lnSpc>
            </a:pPr>
            <a:r>
              <a:rPr lang="en-US" sz="3600" dirty="0"/>
              <a:t>Anna mills y Moebius </a:t>
            </a:r>
            <a:r>
              <a:rPr lang="en-US" sz="3600" dirty="0" err="1"/>
              <a:t>novela</a:t>
            </a:r>
            <a:r>
              <a:rPr lang="en-US" sz="3600" dirty="0"/>
              <a:t> </a:t>
            </a:r>
            <a:r>
              <a:rPr lang="en-US" sz="3600" dirty="0" err="1"/>
              <a:t>gráfica</a:t>
            </a:r>
            <a:endParaRPr lang="en-US" sz="3600" dirty="0"/>
          </a:p>
        </p:txBody>
      </p:sp>
      <p:pic>
        <p:nvPicPr>
          <p:cNvPr id="2" name="Imagen 1">
            <a:extLst>
              <a:ext uri="{FF2B5EF4-FFF2-40B4-BE49-F238E27FC236}">
                <a16:creationId xmlns:a16="http://schemas.microsoft.com/office/drawing/2014/main" id="{FF846B9D-EB2F-44C6-8225-8EB88881DF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7180" y="641102"/>
            <a:ext cx="2776826" cy="5749462"/>
          </a:xfrm>
          <a:prstGeom prst="rect">
            <a:avLst/>
          </a:prstGeom>
        </p:spPr>
      </p:pic>
    </p:spTree>
    <p:extLst>
      <p:ext uri="{BB962C8B-B14F-4D97-AF65-F5344CB8AC3E}">
        <p14:creationId xmlns:p14="http://schemas.microsoft.com/office/powerpoint/2010/main" val="309958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790C421-AD8F-4ABB-B345-F3C92768A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361FB03A-9E34-4C7F-BA8B-5512A9EC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72A6957D-1157-47A7-B75B-D5757884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8C99FAAA-CC29-428C-AE07-35D755EE4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CC4B5BF5-FF9C-4924-B7E3-175E8FBCF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D212BDA-7BCB-45CA-8B7D-8E3870A00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133259EA-7CAC-4F6C-B3CD-EF4DEACD2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rgbClr val="E2B367"/>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973906C-F040-4ADB-A362-4BDB201B6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Marcador de contenido 4">
            <a:extLst>
              <a:ext uri="{FF2B5EF4-FFF2-40B4-BE49-F238E27FC236}">
                <a16:creationId xmlns:a16="http://schemas.microsoft.com/office/drawing/2014/main" id="{B4D879BD-8379-48D0-9EDC-EF0AB740FD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899" y="641102"/>
            <a:ext cx="2777492" cy="3465902"/>
          </a:xfrm>
          <a:prstGeom prst="rect">
            <a:avLst/>
          </a:prstGeom>
        </p:spPr>
      </p:pic>
      <p:sp>
        <p:nvSpPr>
          <p:cNvPr id="53" name="Rectangle 52">
            <a:extLst>
              <a:ext uri="{FF2B5EF4-FFF2-40B4-BE49-F238E27FC236}">
                <a16:creationId xmlns:a16="http://schemas.microsoft.com/office/drawing/2014/main" id="{331621D3-A277-46EF-93A9-0D5140FA9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199467"/>
            <a:ext cx="5623298"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B52DFF64-B6F6-40E0-AADB-1D0FF5F37EA9}"/>
              </a:ext>
            </a:extLst>
          </p:cNvPr>
          <p:cNvSpPr>
            <a:spLocks noGrp="1"/>
          </p:cNvSpPr>
          <p:nvPr>
            <p:ph type="title"/>
          </p:nvPr>
        </p:nvSpPr>
        <p:spPr>
          <a:xfrm>
            <a:off x="435894" y="4334837"/>
            <a:ext cx="5421309" cy="1140874"/>
          </a:xfrm>
        </p:spPr>
        <p:txBody>
          <a:bodyPr vert="horz" lIns="91440" tIns="45720" rIns="91440" bIns="45720" rtlCol="0" anchor="b">
            <a:normAutofit/>
          </a:bodyPr>
          <a:lstStyle/>
          <a:p>
            <a:pPr algn="ctr">
              <a:lnSpc>
                <a:spcPct val="90000"/>
              </a:lnSpc>
            </a:pPr>
            <a:r>
              <a:rPr lang="en-US" sz="3600" dirty="0">
                <a:solidFill>
                  <a:srgbClr val="FFFFFF"/>
                </a:solidFill>
              </a:rPr>
              <a:t>Anime:  </a:t>
            </a:r>
            <a:r>
              <a:rPr lang="en-US" sz="3600" dirty="0" err="1">
                <a:solidFill>
                  <a:srgbClr val="FFFFFF"/>
                </a:solidFill>
              </a:rPr>
              <a:t>A</a:t>
            </a:r>
            <a:r>
              <a:rPr lang="en-US" sz="3600" i="0" dirty="0" err="1">
                <a:solidFill>
                  <a:srgbClr val="FFFFFF"/>
                </a:solidFill>
                <a:effectLst/>
              </a:rPr>
              <a:t>nimación</a:t>
            </a:r>
            <a:r>
              <a:rPr lang="en-US" sz="3600" i="0" dirty="0">
                <a:solidFill>
                  <a:srgbClr val="FFFFFF"/>
                </a:solidFill>
                <a:effectLst/>
              </a:rPr>
              <a:t> </a:t>
            </a:r>
            <a:r>
              <a:rPr lang="en-US" sz="3600" i="0" dirty="0" err="1">
                <a:solidFill>
                  <a:srgbClr val="FFFFFF"/>
                </a:solidFill>
                <a:effectLst/>
              </a:rPr>
              <a:t>japonesa</a:t>
            </a:r>
            <a:r>
              <a:rPr lang="en-US" sz="3600" i="0" dirty="0">
                <a:solidFill>
                  <a:srgbClr val="FFFFFF"/>
                </a:solidFill>
                <a:effectLst/>
              </a:rPr>
              <a:t> </a:t>
            </a:r>
            <a:endParaRPr lang="en-US" sz="3600" dirty="0">
              <a:solidFill>
                <a:srgbClr val="FFFFFF"/>
              </a:solidFill>
            </a:endParaRPr>
          </a:p>
        </p:txBody>
      </p:sp>
      <p:pic>
        <p:nvPicPr>
          <p:cNvPr id="6" name="Imagen 5">
            <a:extLst>
              <a:ext uri="{FF2B5EF4-FFF2-40B4-BE49-F238E27FC236}">
                <a16:creationId xmlns:a16="http://schemas.microsoft.com/office/drawing/2014/main" id="{FAF92A13-E223-46A3-93B7-71FE989A2A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0706" y="641102"/>
            <a:ext cx="2777492" cy="3465902"/>
          </a:xfrm>
          <a:prstGeom prst="rect">
            <a:avLst/>
          </a:prstGeom>
        </p:spPr>
      </p:pic>
      <p:pic>
        <p:nvPicPr>
          <p:cNvPr id="4" name="Imagen 3">
            <a:extLst>
              <a:ext uri="{FF2B5EF4-FFF2-40B4-BE49-F238E27FC236}">
                <a16:creationId xmlns:a16="http://schemas.microsoft.com/office/drawing/2014/main" id="{7DFB0B30-5921-4F1D-8A8E-BBEC021CB9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7180" y="641102"/>
            <a:ext cx="2776826" cy="5749462"/>
          </a:xfrm>
          <a:prstGeom prst="rect">
            <a:avLst/>
          </a:prstGeom>
        </p:spPr>
      </p:pic>
    </p:spTree>
    <p:extLst>
      <p:ext uri="{BB962C8B-B14F-4D97-AF65-F5344CB8AC3E}">
        <p14:creationId xmlns:p14="http://schemas.microsoft.com/office/powerpoint/2010/main" val="2336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5D08C-E946-445E-BBD7-2F9AA7C7623A}"/>
              </a:ext>
            </a:extLst>
          </p:cNvPr>
          <p:cNvSpPr>
            <a:spLocks noGrp="1"/>
          </p:cNvSpPr>
          <p:nvPr>
            <p:ph type="title"/>
          </p:nvPr>
        </p:nvSpPr>
        <p:spPr/>
        <p:txBody>
          <a:bodyPr>
            <a:normAutofit/>
          </a:bodyPr>
          <a:lstStyle/>
          <a:p>
            <a:pPr algn="ctr"/>
            <a:r>
              <a:rPr lang="es-CL" sz="4000" dirty="0"/>
              <a:t>objetivos</a:t>
            </a:r>
          </a:p>
        </p:txBody>
      </p:sp>
      <p:sp>
        <p:nvSpPr>
          <p:cNvPr id="3" name="Marcador de contenido 2">
            <a:extLst>
              <a:ext uri="{FF2B5EF4-FFF2-40B4-BE49-F238E27FC236}">
                <a16:creationId xmlns:a16="http://schemas.microsoft.com/office/drawing/2014/main" id="{81FDDF99-8738-4396-B432-938A2BCDED4A}"/>
              </a:ext>
            </a:extLst>
          </p:cNvPr>
          <p:cNvSpPr>
            <a:spLocks noGrp="1"/>
          </p:cNvSpPr>
          <p:nvPr>
            <p:ph idx="1"/>
          </p:nvPr>
        </p:nvSpPr>
        <p:spPr/>
        <p:txBody>
          <a:bodyPr/>
          <a:lstStyle/>
          <a:p>
            <a:pPr marL="0" indent="0">
              <a:lnSpc>
                <a:spcPct val="115000"/>
              </a:lnSpc>
              <a:buNone/>
            </a:pPr>
            <a:r>
              <a:rPr lang="es-CL" sz="1800" b="1" dirty="0">
                <a:effectLst/>
                <a:latin typeface="Verdana" panose="020B0604030504040204" pitchFamily="34" charset="0"/>
                <a:ea typeface="Times New Roman" panose="02020603050405020304" pitchFamily="18" charset="0"/>
                <a:cs typeface="Calibri" panose="020F0502020204030204" pitchFamily="34" charset="0"/>
              </a:rPr>
              <a:t>OA 2</a:t>
            </a:r>
            <a:endParaRPr lang="es-CL" sz="1800" dirty="0">
              <a:effectLst/>
              <a:latin typeface="Times New Roman" panose="02020603050405020304" pitchFamily="18" charset="0"/>
              <a:ea typeface="Times New Roman" panose="02020603050405020304" pitchFamily="18" charset="0"/>
            </a:endParaRPr>
          </a:p>
          <a:p>
            <a:pPr>
              <a:lnSpc>
                <a:spcPct val="115000"/>
              </a:lnSpc>
              <a:spcAft>
                <a:spcPts val="600"/>
              </a:spcAft>
            </a:pPr>
            <a:r>
              <a:rPr lang="es-CL" sz="1800" dirty="0">
                <a:effectLst/>
                <a:latin typeface="Verdana" panose="020B0604030504040204" pitchFamily="34" charset="0"/>
                <a:ea typeface="Times New Roman" panose="02020603050405020304" pitchFamily="18" charset="0"/>
                <a:cs typeface="Calibri" panose="020F0502020204030204" pitchFamily="34" charset="0"/>
              </a:rPr>
              <a:t>Crear trabajos visuales a partir de intereses personales, experimentando con materiales sustentables en dibujo, pintura y escultura.</a:t>
            </a:r>
            <a:endParaRPr lang="es-C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s-CL" sz="1800" b="1" dirty="0">
                <a:effectLst/>
                <a:latin typeface="Verdana" panose="020B0604030504040204" pitchFamily="34" charset="0"/>
                <a:ea typeface="Times New Roman" panose="02020603050405020304" pitchFamily="18" charset="0"/>
                <a:cs typeface="Calibri" panose="020F0502020204030204" pitchFamily="34" charset="0"/>
              </a:rPr>
              <a:t>OA 4</a:t>
            </a:r>
            <a:endParaRPr lang="es-CL" sz="1800" dirty="0">
              <a:effectLst/>
              <a:latin typeface="Times New Roman" panose="02020603050405020304" pitchFamily="18" charset="0"/>
              <a:ea typeface="Times New Roman" panose="02020603050405020304" pitchFamily="18" charset="0"/>
            </a:endParaRPr>
          </a:p>
          <a:p>
            <a:pPr>
              <a:lnSpc>
                <a:spcPct val="115000"/>
              </a:lnSpc>
              <a:spcAft>
                <a:spcPts val="600"/>
              </a:spcAft>
            </a:pPr>
            <a:r>
              <a:rPr lang="es-CL" sz="1800" dirty="0">
                <a:effectLst/>
                <a:latin typeface="Verdana" panose="020B0604030504040204" pitchFamily="34" charset="0"/>
                <a:ea typeface="Times New Roman" panose="02020603050405020304" pitchFamily="18" charset="0"/>
                <a:cs typeface="Calibri" panose="020F0502020204030204" pitchFamily="34" charset="0"/>
              </a:rPr>
              <a:t>Interpretar manifestaciones visuales patrimoniales y contemporáneas, atendiendo a criterios como características del medio de expresión, materialidad y lenguaje visual.</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91316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ator flag on a city map">
            <a:extLst>
              <a:ext uri="{FF2B5EF4-FFF2-40B4-BE49-F238E27FC236}">
                <a16:creationId xmlns:a16="http://schemas.microsoft.com/office/drawing/2014/main" id="{3647BA3B-A1EF-4FF9-BA4E-50CB2369A035}"/>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b="-1"/>
          <a:stretch/>
        </p:blipFill>
        <p:spPr>
          <a:xfrm>
            <a:off x="-24311" y="-207187"/>
            <a:ext cx="9143980" cy="6857990"/>
          </a:xfrm>
          <a:prstGeom prst="rect">
            <a:avLst/>
          </a:prstGeom>
        </p:spPr>
      </p:pic>
      <p:sp>
        <p:nvSpPr>
          <p:cNvPr id="2" name="Título 1">
            <a:extLst>
              <a:ext uri="{FF2B5EF4-FFF2-40B4-BE49-F238E27FC236}">
                <a16:creationId xmlns:a16="http://schemas.microsoft.com/office/drawing/2014/main" id="{CD338878-E5B8-4186-8042-B25FD3B36E7A}"/>
              </a:ext>
            </a:extLst>
          </p:cNvPr>
          <p:cNvSpPr>
            <a:spLocks noGrp="1"/>
          </p:cNvSpPr>
          <p:nvPr>
            <p:ph type="title"/>
          </p:nvPr>
        </p:nvSpPr>
        <p:spPr>
          <a:xfrm rot="20566253">
            <a:off x="1932032" y="1269026"/>
            <a:ext cx="2398186" cy="1013800"/>
          </a:xfrm>
        </p:spPr>
        <p:txBody>
          <a:bodyPr>
            <a:normAutofit/>
          </a:bodyPr>
          <a:lstStyle/>
          <a:p>
            <a:r>
              <a:rPr lang="es-CL" sz="2400" dirty="0">
                <a:solidFill>
                  <a:schemeClr val="tx1"/>
                </a:solidFill>
              </a:rPr>
              <a:t>referencias</a:t>
            </a:r>
          </a:p>
        </p:txBody>
      </p:sp>
      <p:sp>
        <p:nvSpPr>
          <p:cNvPr id="3" name="Marcador de contenido 2">
            <a:extLst>
              <a:ext uri="{FF2B5EF4-FFF2-40B4-BE49-F238E27FC236}">
                <a16:creationId xmlns:a16="http://schemas.microsoft.com/office/drawing/2014/main" id="{6E3B3F09-F97F-4D0F-9337-56599D6E7DC7}"/>
              </a:ext>
            </a:extLst>
          </p:cNvPr>
          <p:cNvSpPr>
            <a:spLocks noGrp="1"/>
          </p:cNvSpPr>
          <p:nvPr>
            <p:ph idx="1"/>
          </p:nvPr>
        </p:nvSpPr>
        <p:spPr>
          <a:xfrm>
            <a:off x="4716016" y="3231396"/>
            <a:ext cx="7696201" cy="3678303"/>
          </a:xfrm>
        </p:spPr>
        <p:txBody>
          <a:bodyPr>
            <a:normAutofit/>
          </a:bodyPr>
          <a:lstStyle/>
          <a:p>
            <a:pPr>
              <a:lnSpc>
                <a:spcPct val="90000"/>
              </a:lnSpc>
              <a:buClr>
                <a:srgbClr val="F9532A"/>
              </a:buClr>
            </a:pPr>
            <a:r>
              <a:rPr lang="es-CL" sz="1500" dirty="0"/>
              <a:t>https://squareeyesgallery.persona.co/</a:t>
            </a:r>
          </a:p>
          <a:p>
            <a:pPr>
              <a:lnSpc>
                <a:spcPct val="90000"/>
              </a:lnSpc>
              <a:buClr>
                <a:srgbClr val="F9532A"/>
              </a:buClr>
            </a:pPr>
            <a:r>
              <a:rPr lang="es-CL" sz="1500" dirty="0"/>
              <a:t>https://elpais.com/cultura/</a:t>
            </a:r>
          </a:p>
          <a:p>
            <a:pPr>
              <a:lnSpc>
                <a:spcPct val="90000"/>
              </a:lnSpc>
              <a:buClr>
                <a:srgbClr val="F9532A"/>
              </a:buClr>
            </a:pPr>
            <a:r>
              <a:rPr lang="es-CL" sz="1500" dirty="0"/>
              <a:t>https://www.domestika.org/</a:t>
            </a:r>
          </a:p>
          <a:p>
            <a:pPr>
              <a:lnSpc>
                <a:spcPct val="90000"/>
              </a:lnSpc>
              <a:buClr>
                <a:srgbClr val="F9532A"/>
              </a:buClr>
            </a:pPr>
            <a:r>
              <a:rPr lang="en-US" sz="1500" dirty="0"/>
              <a:t>https://www.freeart.com</a:t>
            </a:r>
          </a:p>
          <a:p>
            <a:pPr>
              <a:lnSpc>
                <a:spcPct val="90000"/>
              </a:lnSpc>
              <a:buClr>
                <a:srgbClr val="F9532A"/>
              </a:buClr>
            </a:pPr>
            <a:r>
              <a:rPr lang="es-CL" sz="1500" dirty="0"/>
              <a:t>https://roserbru.cl/</a:t>
            </a:r>
          </a:p>
          <a:p>
            <a:pPr>
              <a:lnSpc>
                <a:spcPct val="90000"/>
              </a:lnSpc>
              <a:buClr>
                <a:srgbClr val="F9532A"/>
              </a:buClr>
            </a:pPr>
            <a:r>
              <a:rPr lang="es-CL" sz="1500" dirty="0"/>
              <a:t>https://characterdesignreferences.com/</a:t>
            </a:r>
          </a:p>
          <a:p>
            <a:pPr>
              <a:lnSpc>
                <a:spcPct val="90000"/>
              </a:lnSpc>
              <a:buClr>
                <a:srgbClr val="F9532A"/>
              </a:buClr>
            </a:pPr>
            <a:r>
              <a:rPr lang="es-CL" sz="1500" dirty="0"/>
              <a:t>https://cuadernoderetazos.wordpress.com</a:t>
            </a:r>
          </a:p>
          <a:p>
            <a:pPr>
              <a:lnSpc>
                <a:spcPct val="90000"/>
              </a:lnSpc>
              <a:buClr>
                <a:srgbClr val="F9532A"/>
              </a:buClr>
            </a:pPr>
            <a:r>
              <a:rPr lang="es-CL" sz="1500" dirty="0"/>
              <a:t>https://ilustracion.tierradehojas.cl/</a:t>
            </a:r>
          </a:p>
          <a:p>
            <a:pPr>
              <a:lnSpc>
                <a:spcPct val="90000"/>
              </a:lnSpc>
              <a:buClr>
                <a:srgbClr val="F9532A"/>
              </a:buClr>
            </a:pPr>
            <a:r>
              <a:rPr lang="es-CL" sz="1500" dirty="0"/>
              <a:t>http://sonjastangl.com/</a:t>
            </a:r>
          </a:p>
          <a:p>
            <a:pPr>
              <a:lnSpc>
                <a:spcPct val="90000"/>
              </a:lnSpc>
              <a:buClr>
                <a:srgbClr val="F9532A"/>
              </a:buClr>
            </a:pPr>
            <a:r>
              <a:rPr lang="es-CL" sz="1500" dirty="0"/>
              <a:t>http://www.bibliotecanacionaldigital.gob.cl/</a:t>
            </a:r>
          </a:p>
          <a:p>
            <a:pPr>
              <a:lnSpc>
                <a:spcPct val="90000"/>
              </a:lnSpc>
              <a:buClr>
                <a:srgbClr val="F9532A"/>
              </a:buClr>
            </a:pPr>
            <a:r>
              <a:rPr lang="es-CL" sz="1500" dirty="0"/>
              <a:t>https://vivaleercopec.cl/</a:t>
            </a:r>
          </a:p>
          <a:p>
            <a:pPr>
              <a:lnSpc>
                <a:spcPct val="90000"/>
              </a:lnSpc>
              <a:buClr>
                <a:srgbClr val="F9532A"/>
              </a:buClr>
            </a:pPr>
            <a:endParaRPr lang="es-CL" sz="1500" dirty="0"/>
          </a:p>
          <a:p>
            <a:pPr>
              <a:lnSpc>
                <a:spcPct val="90000"/>
              </a:lnSpc>
              <a:buClr>
                <a:srgbClr val="F9532A"/>
              </a:buClr>
            </a:pPr>
            <a:endParaRPr lang="es-CL" sz="1500" dirty="0"/>
          </a:p>
          <a:p>
            <a:pPr>
              <a:lnSpc>
                <a:spcPct val="90000"/>
              </a:lnSpc>
              <a:buClr>
                <a:srgbClr val="F9532A"/>
              </a:buClr>
            </a:pPr>
            <a:endParaRPr lang="es-CL" sz="1500" dirty="0"/>
          </a:p>
          <a:p>
            <a:pPr>
              <a:lnSpc>
                <a:spcPct val="90000"/>
              </a:lnSpc>
              <a:buClr>
                <a:srgbClr val="F9532A"/>
              </a:buClr>
            </a:pPr>
            <a:endParaRPr lang="es-CL" sz="1500" dirty="0"/>
          </a:p>
        </p:txBody>
      </p:sp>
    </p:spTree>
    <p:extLst>
      <p:ext uri="{BB962C8B-B14F-4D97-AF65-F5344CB8AC3E}">
        <p14:creationId xmlns:p14="http://schemas.microsoft.com/office/powerpoint/2010/main" val="16385285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BFF1E8A-3E3F-4A67-97F8-32C8D41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0BBA9C7-5B8B-474E-9392-E742C78ED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1D52F3B2-AFE1-41E8-9E34-D2B02A65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7A8E2F28-54A2-432C-AAF7-7154C3D57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rgbClr val="D6890D"/>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4199467"/>
            <a:ext cx="8472550"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ABC97C65-18C1-4CD6-9515-725E900200A6}"/>
              </a:ext>
            </a:extLst>
          </p:cNvPr>
          <p:cNvSpPr>
            <a:spLocks noGrp="1"/>
          </p:cNvSpPr>
          <p:nvPr>
            <p:ph type="title"/>
          </p:nvPr>
        </p:nvSpPr>
        <p:spPr>
          <a:xfrm>
            <a:off x="470340" y="4319752"/>
            <a:ext cx="8210715" cy="1155959"/>
          </a:xfrm>
        </p:spPr>
        <p:txBody>
          <a:bodyPr vert="horz" lIns="91440" tIns="45720" rIns="91440" bIns="45720" rtlCol="0" anchor="b">
            <a:normAutofit/>
          </a:bodyPr>
          <a:lstStyle/>
          <a:p>
            <a:r>
              <a:rPr lang="en-US" sz="3600">
                <a:solidFill>
                  <a:srgbClr val="FFFFFF"/>
                </a:solidFill>
              </a:rPr>
              <a:t>dibujo</a:t>
            </a:r>
          </a:p>
        </p:txBody>
      </p:sp>
      <p:pic>
        <p:nvPicPr>
          <p:cNvPr id="24" name="Picture 23" descr="Palitos de pastel coloridos ">
            <a:extLst>
              <a:ext uri="{FF2B5EF4-FFF2-40B4-BE49-F238E27FC236}">
                <a16:creationId xmlns:a16="http://schemas.microsoft.com/office/drawing/2014/main" id="{B3F16210-BA76-4BC5-9CAA-CC885D1E8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899" y="599725"/>
            <a:ext cx="8469107" cy="3557252"/>
          </a:xfrm>
          <a:prstGeom prst="rect">
            <a:avLst/>
          </a:prstGeom>
        </p:spPr>
      </p:pic>
    </p:spTree>
    <p:extLst>
      <p:ext uri="{BB962C8B-B14F-4D97-AF65-F5344CB8AC3E}">
        <p14:creationId xmlns:p14="http://schemas.microsoft.com/office/powerpoint/2010/main" val="22335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790C421-AD8F-4ABB-B345-F3C92768A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61FB03A-9E34-4C7F-BA8B-5512A9EC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2A6957D-1157-47A7-B75B-D5757884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ACEE502-C235-4190-941D-4F078C5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B9B1A47-CEC3-44A3-B461-F2E12593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460"/>
            <a:ext cx="9144104"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13">
            <a:extLst>
              <a:ext uri="{FF2B5EF4-FFF2-40B4-BE49-F238E27FC236}">
                <a16:creationId xmlns:a16="http://schemas.microsoft.com/office/drawing/2014/main" id="{4E3DD950-0FD2-4162-B5CF-0F81A8FA8A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
            <a:ext cx="3397867" cy="2608957"/>
          </a:xfrm>
          <a:prstGeom prst="rect">
            <a:avLst/>
          </a:prstGeom>
        </p:spPr>
      </p:pic>
      <p:sp>
        <p:nvSpPr>
          <p:cNvPr id="30" name="Rectangle 29">
            <a:extLst>
              <a:ext uri="{FF2B5EF4-FFF2-40B4-BE49-F238E27FC236}">
                <a16:creationId xmlns:a16="http://schemas.microsoft.com/office/drawing/2014/main" id="{C7618925-AC49-4BB3-A122-F9B96DA21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3432475"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title"/>
          </p:nvPr>
        </p:nvSpPr>
        <p:spPr>
          <a:xfrm>
            <a:off x="438150" y="3066617"/>
            <a:ext cx="2559050" cy="897047"/>
          </a:xfrm>
        </p:spPr>
        <p:txBody>
          <a:bodyPr vert="horz" lIns="91440" tIns="45720" rIns="91440" bIns="45720" rtlCol="0" anchor="ctr">
            <a:normAutofit/>
          </a:bodyPr>
          <a:lstStyle/>
          <a:p>
            <a:pPr>
              <a:lnSpc>
                <a:spcPct val="90000"/>
              </a:lnSpc>
            </a:pPr>
            <a:r>
              <a:rPr lang="en-US">
                <a:solidFill>
                  <a:srgbClr val="FFFFFF"/>
                </a:solidFill>
              </a:rPr>
              <a:t>Leonardo da vinci</a:t>
            </a:r>
          </a:p>
        </p:txBody>
      </p:sp>
      <p:sp>
        <p:nvSpPr>
          <p:cNvPr id="3" name="2 Marcador de texto"/>
          <p:cNvSpPr>
            <a:spLocks noGrp="1"/>
          </p:cNvSpPr>
          <p:nvPr>
            <p:ph type="body" idx="1"/>
          </p:nvPr>
        </p:nvSpPr>
        <p:spPr>
          <a:xfrm>
            <a:off x="418238" y="4127460"/>
            <a:ext cx="2561306" cy="2273340"/>
          </a:xfrm>
        </p:spPr>
        <p:txBody>
          <a:bodyPr vert="horz" lIns="91440" tIns="45720" rIns="91440" bIns="45720" rtlCol="0" anchor="ctr">
            <a:normAutofit/>
          </a:bodyPr>
          <a:lstStyle/>
          <a:p>
            <a:pPr>
              <a:lnSpc>
                <a:spcPct val="90000"/>
              </a:lnSpc>
              <a:buClr>
                <a:srgbClr val="C29B5C"/>
              </a:buClr>
              <a:buFont typeface="Wingdings 2" panose="05020102010507070707" pitchFamily="18" charset="2"/>
              <a:buChar char=""/>
            </a:pPr>
            <a:endParaRPr lang="en-US" b="0" dirty="0">
              <a:solidFill>
                <a:srgbClr val="FFFFFF"/>
              </a:solidFill>
            </a:endParaRPr>
          </a:p>
          <a:p>
            <a:pPr>
              <a:lnSpc>
                <a:spcPct val="90000"/>
              </a:lnSpc>
              <a:buClr>
                <a:srgbClr val="C29B5C"/>
              </a:buClr>
              <a:buFont typeface="Wingdings 2" panose="05020102010507070707" pitchFamily="18" charset="2"/>
              <a:buChar char=""/>
            </a:pPr>
            <a:r>
              <a:rPr lang="en-US" sz="1800" b="0" dirty="0" err="1">
                <a:solidFill>
                  <a:srgbClr val="FFFFFF"/>
                </a:solidFill>
              </a:rPr>
              <a:t>Dibujo</a:t>
            </a:r>
            <a:r>
              <a:rPr lang="en-US" sz="1800" b="0" dirty="0">
                <a:solidFill>
                  <a:srgbClr val="FFFFFF"/>
                </a:solidFill>
              </a:rPr>
              <a:t> de </a:t>
            </a:r>
            <a:r>
              <a:rPr lang="en-US" sz="1800" b="0" dirty="0" err="1">
                <a:solidFill>
                  <a:srgbClr val="FFFFFF"/>
                </a:solidFill>
              </a:rPr>
              <a:t>paisaje</a:t>
            </a:r>
            <a:r>
              <a:rPr lang="en-US" sz="1800" b="0" dirty="0">
                <a:solidFill>
                  <a:srgbClr val="FFFFFF"/>
                </a:solidFill>
              </a:rPr>
              <a:t> para la pintura Santa María Della Neve (</a:t>
            </a:r>
            <a:r>
              <a:rPr lang="en-US" sz="1800" b="0" dirty="0" err="1">
                <a:solidFill>
                  <a:srgbClr val="FFFFFF"/>
                </a:solidFill>
              </a:rPr>
              <a:t>Tinta</a:t>
            </a:r>
            <a:r>
              <a:rPr lang="en-US" sz="1800" b="0" dirty="0">
                <a:solidFill>
                  <a:srgbClr val="FFFFFF"/>
                </a:solidFill>
              </a:rPr>
              <a:t> </a:t>
            </a:r>
            <a:r>
              <a:rPr lang="en-US" sz="1800" b="0" dirty="0" err="1">
                <a:solidFill>
                  <a:srgbClr val="FFFFFF"/>
                </a:solidFill>
              </a:rPr>
              <a:t>sobre</a:t>
            </a:r>
            <a:r>
              <a:rPr lang="en-US" sz="1800" b="0" dirty="0">
                <a:solidFill>
                  <a:srgbClr val="FFFFFF"/>
                </a:solidFill>
              </a:rPr>
              <a:t> </a:t>
            </a:r>
            <a:r>
              <a:rPr lang="en-US" sz="1800" b="0" dirty="0" err="1">
                <a:solidFill>
                  <a:srgbClr val="FFFFFF"/>
                </a:solidFill>
              </a:rPr>
              <a:t>papel</a:t>
            </a:r>
            <a:r>
              <a:rPr lang="en-US" sz="1800" b="0" dirty="0">
                <a:solidFill>
                  <a:srgbClr val="FFFFFF"/>
                </a:solidFill>
              </a:rPr>
              <a:t>)</a:t>
            </a:r>
          </a:p>
          <a:p>
            <a:pPr>
              <a:lnSpc>
                <a:spcPct val="90000"/>
              </a:lnSpc>
              <a:buClr>
                <a:srgbClr val="C29B5C"/>
              </a:buClr>
              <a:buFont typeface="Wingdings 2" panose="05020102010507070707" pitchFamily="18" charset="2"/>
              <a:buChar char=""/>
            </a:pPr>
            <a:r>
              <a:rPr lang="en-US" sz="1800" dirty="0" err="1">
                <a:solidFill>
                  <a:srgbClr val="FFFFFF"/>
                </a:solidFill>
              </a:rPr>
              <a:t>Lilyum</a:t>
            </a:r>
            <a:r>
              <a:rPr lang="en-US" sz="1800" dirty="0">
                <a:solidFill>
                  <a:srgbClr val="FFFFFF"/>
                </a:solidFill>
              </a:rPr>
              <a:t>, (</a:t>
            </a:r>
            <a:r>
              <a:rPr lang="en-US" sz="1800" dirty="0" err="1">
                <a:solidFill>
                  <a:srgbClr val="FFFFFF"/>
                </a:solidFill>
              </a:rPr>
              <a:t>tiza</a:t>
            </a:r>
            <a:r>
              <a:rPr lang="en-US" sz="1800" dirty="0">
                <a:solidFill>
                  <a:srgbClr val="FFFFFF"/>
                </a:solidFill>
              </a:rPr>
              <a:t> </a:t>
            </a:r>
            <a:r>
              <a:rPr lang="en-US" sz="1800" dirty="0" err="1">
                <a:solidFill>
                  <a:srgbClr val="FFFFFF"/>
                </a:solidFill>
              </a:rPr>
              <a:t>tinta</a:t>
            </a:r>
            <a:r>
              <a:rPr lang="en-US" sz="1800" dirty="0">
                <a:solidFill>
                  <a:srgbClr val="FFFFFF"/>
                </a:solidFill>
              </a:rPr>
              <a:t> </a:t>
            </a:r>
            <a:r>
              <a:rPr lang="en-US" sz="1800" dirty="0" err="1">
                <a:solidFill>
                  <a:srgbClr val="FFFFFF"/>
                </a:solidFill>
              </a:rPr>
              <a:t>sobre</a:t>
            </a:r>
            <a:r>
              <a:rPr lang="en-US" sz="1800" dirty="0">
                <a:solidFill>
                  <a:srgbClr val="FFFFFF"/>
                </a:solidFill>
              </a:rPr>
              <a:t> </a:t>
            </a:r>
            <a:r>
              <a:rPr lang="en-US" sz="1800" dirty="0" err="1">
                <a:solidFill>
                  <a:srgbClr val="FFFFFF"/>
                </a:solidFill>
              </a:rPr>
              <a:t>papel</a:t>
            </a:r>
            <a:r>
              <a:rPr lang="en-US" sz="1800" dirty="0">
                <a:solidFill>
                  <a:srgbClr val="FFFFFF"/>
                </a:solidFill>
              </a:rPr>
              <a:t>)</a:t>
            </a:r>
          </a:p>
          <a:p>
            <a:pPr>
              <a:lnSpc>
                <a:spcPct val="90000"/>
              </a:lnSpc>
              <a:buClr>
                <a:srgbClr val="C29B5C"/>
              </a:buClr>
              <a:buFont typeface="Wingdings 2" panose="05020102010507070707" pitchFamily="18" charset="2"/>
              <a:buChar char=""/>
            </a:pPr>
            <a:r>
              <a:rPr lang="en-US" sz="1800" b="0" dirty="0" err="1">
                <a:solidFill>
                  <a:srgbClr val="FFFFFF"/>
                </a:solidFill>
              </a:rPr>
              <a:t>Autorretrato</a:t>
            </a:r>
            <a:r>
              <a:rPr lang="en-US" sz="1800" b="0" dirty="0">
                <a:solidFill>
                  <a:srgbClr val="FFFFFF"/>
                </a:solidFill>
              </a:rPr>
              <a:t> (</a:t>
            </a:r>
            <a:r>
              <a:rPr lang="en-US" sz="1800" b="0" dirty="0" err="1">
                <a:solidFill>
                  <a:srgbClr val="FFFFFF"/>
                </a:solidFill>
              </a:rPr>
              <a:t>tiza</a:t>
            </a:r>
            <a:r>
              <a:rPr lang="en-US" sz="1800" b="0" dirty="0">
                <a:solidFill>
                  <a:srgbClr val="FFFFFF"/>
                </a:solidFill>
              </a:rPr>
              <a:t>)</a:t>
            </a:r>
          </a:p>
        </p:txBody>
      </p:sp>
      <p:pic>
        <p:nvPicPr>
          <p:cNvPr id="15" name="Imagen 14">
            <a:extLst>
              <a:ext uri="{FF2B5EF4-FFF2-40B4-BE49-F238E27FC236}">
                <a16:creationId xmlns:a16="http://schemas.microsoft.com/office/drawing/2014/main" id="{FA01B432-F4EF-477B-BB7C-4CCB4498DF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7886" y="10"/>
            <a:ext cx="2818638" cy="6857990"/>
          </a:xfrm>
          <a:prstGeom prst="rect">
            <a:avLst/>
          </a:prstGeom>
        </p:spPr>
      </p:pic>
      <p:sp>
        <p:nvSpPr>
          <p:cNvPr id="32" name="Rectangle 31">
            <a:extLst>
              <a:ext uri="{FF2B5EF4-FFF2-40B4-BE49-F238E27FC236}">
                <a16:creationId xmlns:a16="http://schemas.microsoft.com/office/drawing/2014/main" id="{F4378998-1C26-4B4E-8A5D-2B842AFC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6858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CC4AE73-C19C-44C0-8480-BA130C34F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2560620"/>
            <a:ext cx="3435857"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pic>
        <p:nvPicPr>
          <p:cNvPr id="9" name="Imagen 8">
            <a:extLst>
              <a:ext uri="{FF2B5EF4-FFF2-40B4-BE49-F238E27FC236}">
                <a16:creationId xmlns:a16="http://schemas.microsoft.com/office/drawing/2014/main" id="{44B6556A-FA37-4DC7-852B-4B408303C7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9545" y="-471"/>
            <a:ext cx="2818638" cy="6858000"/>
          </a:xfrm>
          <a:prstGeom prst="rect">
            <a:avLst/>
          </a:prstGeom>
        </p:spPr>
      </p:pic>
    </p:spTree>
    <p:extLst>
      <p:ext uri="{BB962C8B-B14F-4D97-AF65-F5344CB8AC3E}">
        <p14:creationId xmlns:p14="http://schemas.microsoft.com/office/powerpoint/2010/main" val="35807895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6">
            <a:extLst>
              <a:ext uri="{FF2B5EF4-FFF2-40B4-BE49-F238E27FC236}">
                <a16:creationId xmlns:a16="http://schemas.microsoft.com/office/drawing/2014/main" id="{E790C421-AD8F-4ABB-B345-F3C92768A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18">
            <a:extLst>
              <a:ext uri="{FF2B5EF4-FFF2-40B4-BE49-F238E27FC236}">
                <a16:creationId xmlns:a16="http://schemas.microsoft.com/office/drawing/2014/main" id="{361FB03A-9E34-4C7F-BA8B-5512A9EC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0">
            <a:extLst>
              <a:ext uri="{FF2B5EF4-FFF2-40B4-BE49-F238E27FC236}">
                <a16:creationId xmlns:a16="http://schemas.microsoft.com/office/drawing/2014/main" id="{72A6957D-1157-47A7-B75B-D5757884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2">
            <a:extLst>
              <a:ext uri="{FF2B5EF4-FFF2-40B4-BE49-F238E27FC236}">
                <a16:creationId xmlns:a16="http://schemas.microsoft.com/office/drawing/2014/main" id="{8C99FAAA-CC29-428C-AE07-35D755EE4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4">
            <a:extLst>
              <a:ext uri="{FF2B5EF4-FFF2-40B4-BE49-F238E27FC236}">
                <a16:creationId xmlns:a16="http://schemas.microsoft.com/office/drawing/2014/main" id="{CB2C2501-B64D-4866-AF9F-64F65F7CC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357940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480A83B-75B4-41B8-A221-EE6FAA2A95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10"/>
            <a:ext cx="3408406" cy="4219688"/>
          </a:xfrm>
          <a:prstGeom prst="rect">
            <a:avLst/>
          </a:prstGeom>
        </p:spPr>
      </p:pic>
      <p:pic>
        <p:nvPicPr>
          <p:cNvPr id="11" name="Imagen 10">
            <a:extLst>
              <a:ext uri="{FF2B5EF4-FFF2-40B4-BE49-F238E27FC236}">
                <a16:creationId xmlns:a16="http://schemas.microsoft.com/office/drawing/2014/main" id="{1390E4A0-3295-4699-814C-7530F8E6D5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71621" y="10"/>
            <a:ext cx="5672379" cy="4266944"/>
          </a:xfrm>
          <a:prstGeom prst="rect">
            <a:avLst/>
          </a:prstGeom>
        </p:spPr>
      </p:pic>
      <p:sp>
        <p:nvSpPr>
          <p:cNvPr id="40" name="Rectangle 26">
            <a:extLst>
              <a:ext uri="{FF2B5EF4-FFF2-40B4-BE49-F238E27FC236}">
                <a16:creationId xmlns:a16="http://schemas.microsoft.com/office/drawing/2014/main" id="{B496DDB9-0BC9-40CD-B3AE-B57DC71D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67831"/>
            <a:ext cx="5664377"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title"/>
          </p:nvPr>
        </p:nvSpPr>
        <p:spPr>
          <a:xfrm>
            <a:off x="3743306" y="5562915"/>
            <a:ext cx="4943968" cy="2079935"/>
          </a:xfrm>
        </p:spPr>
        <p:txBody>
          <a:bodyPr vert="horz" lIns="91440" tIns="45720" rIns="91440" bIns="45720" rtlCol="0" anchor="b">
            <a:normAutofit fontScale="90000"/>
          </a:bodyPr>
          <a:lstStyle/>
          <a:p>
            <a:pPr>
              <a:lnSpc>
                <a:spcPct val="90000"/>
              </a:lnSpc>
            </a:pPr>
            <a:br>
              <a:rPr lang="en-US" sz="3300" dirty="0">
                <a:solidFill>
                  <a:srgbClr val="FFFFFF"/>
                </a:solidFill>
              </a:rPr>
            </a:br>
            <a:br>
              <a:rPr lang="en-US" sz="3300" dirty="0">
                <a:solidFill>
                  <a:srgbClr val="FFFFFF"/>
                </a:solidFill>
              </a:rPr>
            </a:br>
            <a:r>
              <a:rPr lang="es-CL" sz="2700" dirty="0">
                <a:solidFill>
                  <a:srgbClr val="FFFFFF"/>
                </a:solidFill>
              </a:rPr>
              <a:t>Miguel Ángel Buonarroti</a:t>
            </a:r>
            <a:br>
              <a:rPr lang="es-CL" sz="2700" dirty="0">
                <a:solidFill>
                  <a:srgbClr val="FFFFFF"/>
                </a:solidFill>
              </a:rPr>
            </a:br>
            <a:br>
              <a:rPr lang="es-CL" sz="2700" dirty="0">
                <a:solidFill>
                  <a:srgbClr val="FFFFFF"/>
                </a:solidFill>
              </a:rPr>
            </a:br>
            <a:r>
              <a:rPr lang="es-CL" sz="2700" dirty="0">
                <a:solidFill>
                  <a:srgbClr val="FFFFFF"/>
                </a:solidFill>
              </a:rPr>
              <a:t>- </a:t>
            </a:r>
            <a:r>
              <a:rPr lang="es-CL" sz="2700" cap="none" dirty="0">
                <a:solidFill>
                  <a:srgbClr val="FFFFFF"/>
                </a:solidFill>
              </a:rPr>
              <a:t>Cabeza (tinta china sobre papel)</a:t>
            </a:r>
            <a:br>
              <a:rPr lang="es-CL" sz="2700" cap="none" dirty="0">
                <a:solidFill>
                  <a:srgbClr val="FFFFFF"/>
                </a:solidFill>
              </a:rPr>
            </a:br>
            <a:r>
              <a:rPr lang="es-CL" sz="2700" cap="none" dirty="0">
                <a:solidFill>
                  <a:srgbClr val="FFFFFF"/>
                </a:solidFill>
              </a:rPr>
              <a:t>- Estudio para la Virgen y el niño con San Juan Bautista (Tiza sobre papel)</a:t>
            </a:r>
            <a:br>
              <a:rPr lang="es-CL" sz="2700" cap="none" dirty="0">
                <a:solidFill>
                  <a:srgbClr val="FFFFFF"/>
                </a:solidFill>
              </a:rPr>
            </a:br>
            <a:r>
              <a:rPr lang="es-CL" sz="2700" cap="none" dirty="0">
                <a:solidFill>
                  <a:srgbClr val="FFFFFF"/>
                </a:solidFill>
              </a:rPr>
              <a:t>- Diseño para la tumba de Julio II (Tiza sobre papel)</a:t>
            </a:r>
            <a:br>
              <a:rPr lang="en-US" sz="2700" cap="none" dirty="0">
                <a:solidFill>
                  <a:srgbClr val="FFFFFF"/>
                </a:solidFill>
              </a:rPr>
            </a:br>
            <a:br>
              <a:rPr lang="en-US" sz="3300" dirty="0">
                <a:solidFill>
                  <a:srgbClr val="FFFFFF"/>
                </a:solidFill>
              </a:rPr>
            </a:br>
            <a:endParaRPr lang="en-US" sz="3300" dirty="0">
              <a:solidFill>
                <a:srgbClr val="FFFFFF"/>
              </a:solidFill>
            </a:endParaRPr>
          </a:p>
        </p:txBody>
      </p:sp>
      <p:sp>
        <p:nvSpPr>
          <p:cNvPr id="41" name="Rectangle 28">
            <a:extLst>
              <a:ext uri="{FF2B5EF4-FFF2-40B4-BE49-F238E27FC236}">
                <a16:creationId xmlns:a16="http://schemas.microsoft.com/office/drawing/2014/main" id="{03F4845B-54A6-46F4-B0A0-95B580A9F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8994" y="4220158"/>
            <a:ext cx="5766821"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12" name="Imagen 11">
            <a:extLst>
              <a:ext uri="{FF2B5EF4-FFF2-40B4-BE49-F238E27FC236}">
                <a16:creationId xmlns:a16="http://schemas.microsoft.com/office/drawing/2014/main" id="{CC65B92A-CE29-4FB2-9791-844B26EC36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4310260"/>
            <a:ext cx="3408406" cy="2547280"/>
          </a:xfrm>
          <a:prstGeom prst="rect">
            <a:avLst/>
          </a:prstGeom>
        </p:spPr>
      </p:pic>
    </p:spTree>
    <p:extLst>
      <p:ext uri="{BB962C8B-B14F-4D97-AF65-F5344CB8AC3E}">
        <p14:creationId xmlns:p14="http://schemas.microsoft.com/office/powerpoint/2010/main" val="12476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A9FB6BF-1735-46E5-A593-AE054203B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1DD6C36-0AD1-4E0E-BD39-4D2814BCD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4A1C63B-9081-4DEE-B772-EBC458CE1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62FF1C4-4ECD-4E87-9900-69F54EBAE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A6BACA26-DCE5-4FFE-AD82-8EC870DD9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334D5090-8BE6-4ADC-9C66-0756C8444A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2"/>
            <a:ext cx="3408406" cy="4219698"/>
          </a:xfrm>
          <a:prstGeom prst="rect">
            <a:avLst/>
          </a:prstGeom>
        </p:spPr>
      </p:pic>
      <p:pic>
        <p:nvPicPr>
          <p:cNvPr id="8" name="Imagen 7">
            <a:extLst>
              <a:ext uri="{FF2B5EF4-FFF2-40B4-BE49-F238E27FC236}">
                <a16:creationId xmlns:a16="http://schemas.microsoft.com/office/drawing/2014/main" id="{A88B1BEE-0C84-4CAB-8BF3-9B3650284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471623" y="10"/>
            <a:ext cx="2799118" cy="4266944"/>
          </a:xfrm>
          <a:prstGeom prst="rect">
            <a:avLst/>
          </a:prstGeom>
        </p:spPr>
      </p:pic>
      <p:sp>
        <p:nvSpPr>
          <p:cNvPr id="83" name="Rectangle 82">
            <a:extLst>
              <a:ext uri="{FF2B5EF4-FFF2-40B4-BE49-F238E27FC236}">
                <a16:creationId xmlns:a16="http://schemas.microsoft.com/office/drawing/2014/main" id="{A5F9D3AB-061F-40F2-94F2-0F9DCD1B6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623" y="4267831"/>
            <a:ext cx="5664377"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BF556C5-6691-4004-9A2D-044CC130451A}"/>
              </a:ext>
            </a:extLst>
          </p:cNvPr>
          <p:cNvSpPr>
            <a:spLocks noGrp="1"/>
          </p:cNvSpPr>
          <p:nvPr>
            <p:ph type="title"/>
          </p:nvPr>
        </p:nvSpPr>
        <p:spPr>
          <a:xfrm>
            <a:off x="3790420" y="5091818"/>
            <a:ext cx="4943968" cy="1505534"/>
          </a:xfrm>
        </p:spPr>
        <p:txBody>
          <a:bodyPr vert="horz" lIns="91440" tIns="45720" rIns="91440" bIns="45720" rtlCol="0" anchor="b">
            <a:normAutofit fontScale="90000"/>
          </a:bodyPr>
          <a:lstStyle/>
          <a:p>
            <a:r>
              <a:rPr lang="en-US" sz="3600" dirty="0">
                <a:solidFill>
                  <a:srgbClr val="FFFFFF"/>
                </a:solidFill>
              </a:rPr>
              <a:t>Edgar Degas</a:t>
            </a:r>
            <a:br>
              <a:rPr lang="en-US" sz="3600" dirty="0">
                <a:solidFill>
                  <a:srgbClr val="FFFFFF"/>
                </a:solidFill>
              </a:rPr>
            </a:br>
            <a:r>
              <a:rPr lang="en-US" sz="2700" cap="none" dirty="0" err="1">
                <a:solidFill>
                  <a:srgbClr val="FFFFFF"/>
                </a:solidFill>
              </a:rPr>
              <a:t>Mujer</a:t>
            </a:r>
            <a:r>
              <a:rPr lang="en-US" sz="2700" cap="none" dirty="0">
                <a:solidFill>
                  <a:srgbClr val="FFFFFF"/>
                </a:solidFill>
              </a:rPr>
              <a:t> en un café (pastel </a:t>
            </a:r>
            <a:r>
              <a:rPr lang="en-US" sz="2700" cap="none" dirty="0" err="1">
                <a:solidFill>
                  <a:srgbClr val="FFFFFF"/>
                </a:solidFill>
              </a:rPr>
              <a:t>tiza</a:t>
            </a:r>
            <a:r>
              <a:rPr lang="en-US" sz="2700" cap="none" dirty="0">
                <a:solidFill>
                  <a:srgbClr val="FFFFFF"/>
                </a:solidFill>
              </a:rPr>
              <a:t>)</a:t>
            </a:r>
            <a:br>
              <a:rPr lang="en-US" sz="2700" cap="none" dirty="0">
                <a:solidFill>
                  <a:srgbClr val="FFFFFF"/>
                </a:solidFill>
              </a:rPr>
            </a:br>
            <a:r>
              <a:rPr lang="en-US" sz="2700" cap="none" dirty="0" err="1">
                <a:solidFill>
                  <a:srgbClr val="FFFFFF"/>
                </a:solidFill>
              </a:rPr>
              <a:t>Retrato</a:t>
            </a:r>
            <a:r>
              <a:rPr lang="en-US" sz="2700" cap="none" dirty="0">
                <a:solidFill>
                  <a:srgbClr val="FFFFFF"/>
                </a:solidFill>
              </a:rPr>
              <a:t> de Edouard Manet (</a:t>
            </a:r>
            <a:r>
              <a:rPr lang="en-US" sz="2700" cap="none" dirty="0" err="1">
                <a:solidFill>
                  <a:srgbClr val="FFFFFF"/>
                </a:solidFill>
              </a:rPr>
              <a:t>gráfito</a:t>
            </a:r>
            <a:r>
              <a:rPr lang="en-US" sz="2700" cap="none" dirty="0">
                <a:solidFill>
                  <a:srgbClr val="FFFFFF"/>
                </a:solidFill>
              </a:rPr>
              <a:t>)</a:t>
            </a:r>
            <a:br>
              <a:rPr lang="en-US" sz="2700" cap="none" dirty="0">
                <a:solidFill>
                  <a:srgbClr val="FFFFFF"/>
                </a:solidFill>
              </a:rPr>
            </a:br>
            <a:r>
              <a:rPr lang="en-US" sz="2700" cap="none" dirty="0" err="1">
                <a:solidFill>
                  <a:srgbClr val="FFFFFF"/>
                </a:solidFill>
              </a:rPr>
              <a:t>Retrato</a:t>
            </a:r>
            <a:r>
              <a:rPr lang="en-US" sz="2700" cap="none" dirty="0">
                <a:solidFill>
                  <a:srgbClr val="FFFFFF"/>
                </a:solidFill>
              </a:rPr>
              <a:t> de un </a:t>
            </a:r>
            <a:r>
              <a:rPr lang="en-US" sz="2700" cap="none" dirty="0" err="1">
                <a:solidFill>
                  <a:srgbClr val="FFFFFF"/>
                </a:solidFill>
              </a:rPr>
              <a:t>italiano</a:t>
            </a:r>
            <a:r>
              <a:rPr lang="en-US" sz="2700" cap="none" dirty="0">
                <a:solidFill>
                  <a:srgbClr val="FFFFFF"/>
                </a:solidFill>
              </a:rPr>
              <a:t> (</a:t>
            </a:r>
            <a:r>
              <a:rPr lang="en-US" sz="2700" cap="none" dirty="0" err="1">
                <a:solidFill>
                  <a:srgbClr val="FFFFFF"/>
                </a:solidFill>
              </a:rPr>
              <a:t>carboncillo</a:t>
            </a:r>
            <a:r>
              <a:rPr lang="en-US" sz="2700" cap="none" dirty="0">
                <a:solidFill>
                  <a:srgbClr val="FFFFFF"/>
                </a:solidFill>
              </a:rPr>
              <a:t>)</a:t>
            </a:r>
            <a:br>
              <a:rPr lang="en-US" sz="2700" cap="none" dirty="0">
                <a:solidFill>
                  <a:srgbClr val="FFFFFF"/>
                </a:solidFill>
              </a:rPr>
            </a:br>
            <a:r>
              <a:rPr lang="en-US" sz="2700" cap="none" dirty="0" err="1">
                <a:solidFill>
                  <a:srgbClr val="FFFFFF"/>
                </a:solidFill>
              </a:rPr>
              <a:t>Estudio</a:t>
            </a:r>
            <a:r>
              <a:rPr lang="en-US" sz="2700" cap="none" dirty="0">
                <a:solidFill>
                  <a:srgbClr val="FFFFFF"/>
                </a:solidFill>
              </a:rPr>
              <a:t> de caballo (</a:t>
            </a:r>
            <a:r>
              <a:rPr lang="en-US" sz="2700" cap="none" dirty="0" err="1">
                <a:solidFill>
                  <a:srgbClr val="FFFFFF"/>
                </a:solidFill>
              </a:rPr>
              <a:t>lápiz</a:t>
            </a:r>
            <a:r>
              <a:rPr lang="en-US" sz="2700" cap="none" dirty="0">
                <a:solidFill>
                  <a:srgbClr val="FFFFFF"/>
                </a:solidFill>
              </a:rPr>
              <a:t> y </a:t>
            </a:r>
            <a:r>
              <a:rPr lang="en-US" sz="2700" cap="none" dirty="0" err="1">
                <a:solidFill>
                  <a:srgbClr val="FFFFFF"/>
                </a:solidFill>
              </a:rPr>
              <a:t>muñón</a:t>
            </a:r>
            <a:r>
              <a:rPr lang="en-US" sz="2700" cap="none" dirty="0">
                <a:solidFill>
                  <a:srgbClr val="FFFFFF"/>
                </a:solidFill>
              </a:rPr>
              <a:t>)</a:t>
            </a:r>
            <a:endParaRPr lang="en-US" sz="2200" dirty="0">
              <a:solidFill>
                <a:srgbClr val="FFFFFF"/>
              </a:solidFill>
            </a:endParaRPr>
          </a:p>
        </p:txBody>
      </p:sp>
      <p:pic>
        <p:nvPicPr>
          <p:cNvPr id="1026" name="Picture 2" descr="Portrait of an Italian, 1856 - Edgar Degas">
            <a:extLst>
              <a:ext uri="{FF2B5EF4-FFF2-40B4-BE49-F238E27FC236}">
                <a16:creationId xmlns:a16="http://schemas.microsoft.com/office/drawing/2014/main" id="{D9071B17-FA14-40CB-A1B2-4BF486DE11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6343066" y="2"/>
            <a:ext cx="2800934" cy="421928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70F9BD37-4DB5-4730-821E-01F12FA35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8994" y="4220158"/>
            <a:ext cx="5766821"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1028" name="Picture 4" descr="Study for Semiramis Building Babylon, 1861 - Edgar Degas">
            <a:extLst>
              <a:ext uri="{FF2B5EF4-FFF2-40B4-BE49-F238E27FC236}">
                <a16:creationId xmlns:a16="http://schemas.microsoft.com/office/drawing/2014/main" id="{BC6BB9CD-7166-43EB-80D3-8D92C26CF7C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
          <a:stretch/>
        </p:blipFill>
        <p:spPr bwMode="auto">
          <a:xfrm>
            <a:off x="-1" y="4310260"/>
            <a:ext cx="3408425" cy="254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2A156CE-8696-4D8D-84F7-D82FE26A1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3432475"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title"/>
          </p:nvPr>
        </p:nvSpPr>
        <p:spPr>
          <a:xfrm>
            <a:off x="438150" y="3066617"/>
            <a:ext cx="2559050" cy="897047"/>
          </a:xfrm>
        </p:spPr>
        <p:txBody>
          <a:bodyPr vert="horz" lIns="91440" tIns="45720" rIns="91440" bIns="45720" rtlCol="0" anchor="ctr">
            <a:normAutofit/>
          </a:bodyPr>
          <a:lstStyle/>
          <a:p>
            <a:pPr>
              <a:lnSpc>
                <a:spcPct val="90000"/>
              </a:lnSpc>
            </a:pPr>
            <a:r>
              <a:rPr lang="en-US" sz="2200">
                <a:solidFill>
                  <a:srgbClr val="FFFFFF"/>
                </a:solidFill>
              </a:rPr>
              <a:t>Henri Toulouse-Lautrec</a:t>
            </a:r>
          </a:p>
        </p:txBody>
      </p:sp>
      <p:sp>
        <p:nvSpPr>
          <p:cNvPr id="23" name="Rectangle 22">
            <a:extLst>
              <a:ext uri="{FF2B5EF4-FFF2-40B4-BE49-F238E27FC236}">
                <a16:creationId xmlns:a16="http://schemas.microsoft.com/office/drawing/2014/main" id="{934D16A7-D145-4F4D-85FA-0AA36225E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97887" cy="25577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5EB475D-1215-4704-9F69-DBCC55A17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88" y="83375"/>
            <a:ext cx="1686909" cy="2234317"/>
          </a:xfrm>
          <a:prstGeom prst="rect">
            <a:avLst/>
          </a:prstGeom>
        </p:spPr>
      </p:pic>
      <p:sp>
        <p:nvSpPr>
          <p:cNvPr id="25" name="Rectangle 24">
            <a:extLst>
              <a:ext uri="{FF2B5EF4-FFF2-40B4-BE49-F238E27FC236}">
                <a16:creationId xmlns:a16="http://schemas.microsoft.com/office/drawing/2014/main" id="{43E53837-D873-49C2-8EAD-41EE70573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2298" y="-2862"/>
            <a:ext cx="2816876" cy="25577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CuadroTexto"/>
          <p:cNvSpPr txBox="1"/>
          <p:nvPr/>
        </p:nvSpPr>
        <p:spPr>
          <a:xfrm>
            <a:off x="433953" y="3963665"/>
            <a:ext cx="2780023" cy="2733468"/>
          </a:xfrm>
          <a:prstGeom prst="rect">
            <a:avLst/>
          </a:prstGeom>
        </p:spPr>
        <p:txBody>
          <a:bodyPr vert="horz" lIns="91440" tIns="45720" rIns="91440" bIns="45720" rtlCol="0" anchor="ctr">
            <a:normAutofit lnSpcReduction="10000"/>
          </a:bodyPr>
          <a:lstStyle/>
          <a:p>
            <a:pPr>
              <a:spcBef>
                <a:spcPct val="20000"/>
              </a:spcBef>
              <a:spcAft>
                <a:spcPts val="600"/>
              </a:spcAft>
              <a:buClr>
                <a:schemeClr val="accent2"/>
              </a:buClr>
              <a:buSzPct val="92000"/>
              <a:buFont typeface="Wingdings 2" panose="05020102010507070707" pitchFamily="18" charset="2"/>
              <a:buChar char=""/>
            </a:pPr>
            <a:r>
              <a:rPr lang="en-US" sz="1600" dirty="0" err="1">
                <a:solidFill>
                  <a:srgbClr val="FFFFFF"/>
                </a:solidFill>
              </a:rPr>
              <a:t>Retrato</a:t>
            </a:r>
            <a:r>
              <a:rPr lang="en-US" sz="1600" dirty="0">
                <a:solidFill>
                  <a:srgbClr val="FFFFFF"/>
                </a:solidFill>
              </a:rPr>
              <a:t> de la </a:t>
            </a:r>
            <a:r>
              <a:rPr lang="en-US" sz="1600" dirty="0" err="1">
                <a:solidFill>
                  <a:srgbClr val="FFFFFF"/>
                </a:solidFill>
              </a:rPr>
              <a:t>Condesa</a:t>
            </a:r>
            <a:r>
              <a:rPr lang="en-US" sz="1600" dirty="0">
                <a:solidFill>
                  <a:srgbClr val="FFFFFF"/>
                </a:solidFill>
              </a:rPr>
              <a:t> Adele de </a:t>
            </a:r>
            <a:r>
              <a:rPr lang="en-US" sz="1600" dirty="0" err="1">
                <a:solidFill>
                  <a:srgbClr val="FFFFFF"/>
                </a:solidFill>
              </a:rPr>
              <a:t>Tolouse</a:t>
            </a:r>
            <a:r>
              <a:rPr lang="en-US" sz="1600" dirty="0">
                <a:solidFill>
                  <a:srgbClr val="FFFFFF"/>
                </a:solidFill>
              </a:rPr>
              <a:t> Lautrec (</a:t>
            </a:r>
            <a:r>
              <a:rPr lang="en-US" sz="1600" dirty="0" err="1">
                <a:solidFill>
                  <a:srgbClr val="FFFFFF"/>
                </a:solidFill>
              </a:rPr>
              <a:t>carboncillo</a:t>
            </a:r>
            <a:r>
              <a:rPr lang="en-US" sz="1600" dirty="0">
                <a:solidFill>
                  <a:srgbClr val="FFFFFF"/>
                </a:solidFill>
              </a:rPr>
              <a:t> </a:t>
            </a:r>
            <a:r>
              <a:rPr lang="en-US" sz="1600" dirty="0" err="1">
                <a:solidFill>
                  <a:srgbClr val="FFFFFF"/>
                </a:solidFill>
              </a:rPr>
              <a:t>sobre</a:t>
            </a:r>
            <a:r>
              <a:rPr lang="en-US" sz="1600" dirty="0">
                <a:solidFill>
                  <a:srgbClr val="FFFFFF"/>
                </a:solidFill>
              </a:rPr>
              <a:t> </a:t>
            </a:r>
            <a:r>
              <a:rPr lang="en-US" sz="1600" dirty="0" err="1">
                <a:solidFill>
                  <a:srgbClr val="FFFFFF"/>
                </a:solidFill>
              </a:rPr>
              <a:t>papel</a:t>
            </a:r>
            <a:r>
              <a:rPr lang="en-US" sz="1600" dirty="0">
                <a:solidFill>
                  <a:srgbClr val="FFFFFF"/>
                </a:solidFill>
              </a:rPr>
              <a:t>)</a:t>
            </a:r>
          </a:p>
          <a:p>
            <a:pPr>
              <a:spcBef>
                <a:spcPct val="20000"/>
              </a:spcBef>
              <a:spcAft>
                <a:spcPts val="600"/>
              </a:spcAft>
              <a:buClr>
                <a:schemeClr val="accent2"/>
              </a:buClr>
              <a:buSzPct val="92000"/>
              <a:buFont typeface="Wingdings 2" panose="05020102010507070707" pitchFamily="18" charset="2"/>
              <a:buChar char=""/>
            </a:pPr>
            <a:r>
              <a:rPr lang="en-US" sz="1600" dirty="0">
                <a:solidFill>
                  <a:srgbClr val="FFFFFF"/>
                </a:solidFill>
              </a:rPr>
              <a:t>La Lavandera (</a:t>
            </a:r>
            <a:r>
              <a:rPr lang="en-US" sz="1600" dirty="0" err="1">
                <a:solidFill>
                  <a:srgbClr val="FFFFFF"/>
                </a:solidFill>
              </a:rPr>
              <a:t>Carboncillo</a:t>
            </a:r>
            <a:r>
              <a:rPr lang="en-US" sz="1600" dirty="0">
                <a:solidFill>
                  <a:srgbClr val="FFFFFF"/>
                </a:solidFill>
              </a:rPr>
              <a:t> </a:t>
            </a:r>
            <a:r>
              <a:rPr lang="en-US" sz="1600" dirty="0" err="1">
                <a:solidFill>
                  <a:srgbClr val="FFFFFF"/>
                </a:solidFill>
              </a:rPr>
              <a:t>sobre</a:t>
            </a:r>
            <a:r>
              <a:rPr lang="en-US" sz="1600" dirty="0">
                <a:solidFill>
                  <a:srgbClr val="FFFFFF"/>
                </a:solidFill>
              </a:rPr>
              <a:t> </a:t>
            </a:r>
            <a:r>
              <a:rPr lang="en-US" sz="1600" dirty="0" err="1">
                <a:solidFill>
                  <a:srgbClr val="FFFFFF"/>
                </a:solidFill>
              </a:rPr>
              <a:t>papel</a:t>
            </a:r>
            <a:r>
              <a:rPr lang="en-US" sz="1600" dirty="0">
                <a:solidFill>
                  <a:srgbClr val="FFFFFF"/>
                </a:solidFill>
              </a:rPr>
              <a:t>)</a:t>
            </a:r>
          </a:p>
          <a:p>
            <a:pPr>
              <a:spcBef>
                <a:spcPct val="20000"/>
              </a:spcBef>
              <a:spcAft>
                <a:spcPts val="600"/>
              </a:spcAft>
              <a:buClr>
                <a:schemeClr val="accent2"/>
              </a:buClr>
              <a:buSzPct val="92000"/>
              <a:buFont typeface="Wingdings 2" panose="05020102010507070707" pitchFamily="18" charset="2"/>
              <a:buChar char=""/>
            </a:pPr>
            <a:r>
              <a:rPr lang="en-US" sz="1600" dirty="0">
                <a:solidFill>
                  <a:srgbClr val="FFFFFF"/>
                </a:solidFill>
              </a:rPr>
              <a:t>Caballeros </a:t>
            </a:r>
            <a:r>
              <a:rPr lang="en-US" sz="1600" dirty="0" err="1">
                <a:solidFill>
                  <a:srgbClr val="FFFFFF"/>
                </a:solidFill>
              </a:rPr>
              <a:t>paseando</a:t>
            </a:r>
            <a:r>
              <a:rPr lang="en-US" sz="1600" dirty="0">
                <a:solidFill>
                  <a:srgbClr val="FFFFFF"/>
                </a:solidFill>
              </a:rPr>
              <a:t> en </a:t>
            </a:r>
            <a:r>
              <a:rPr lang="en-US" sz="1600" dirty="0" err="1">
                <a:solidFill>
                  <a:srgbClr val="FFFFFF"/>
                </a:solidFill>
              </a:rPr>
              <a:t>el</a:t>
            </a:r>
            <a:r>
              <a:rPr lang="en-US" sz="1600" dirty="0">
                <a:solidFill>
                  <a:srgbClr val="FFFFFF"/>
                </a:solidFill>
              </a:rPr>
              <a:t> </a:t>
            </a:r>
            <a:r>
              <a:rPr lang="en-US" sz="1600" dirty="0" err="1">
                <a:solidFill>
                  <a:srgbClr val="FFFFFF"/>
                </a:solidFill>
              </a:rPr>
              <a:t>Bois</a:t>
            </a:r>
            <a:r>
              <a:rPr lang="en-US" sz="1600" dirty="0">
                <a:solidFill>
                  <a:srgbClr val="FFFFFF"/>
                </a:solidFill>
              </a:rPr>
              <a:t> de </a:t>
            </a:r>
            <a:r>
              <a:rPr lang="en-US" sz="1600" dirty="0" err="1">
                <a:solidFill>
                  <a:srgbClr val="FFFFFF"/>
                </a:solidFill>
              </a:rPr>
              <a:t>Bolougne</a:t>
            </a:r>
            <a:r>
              <a:rPr lang="en-US" sz="1600" dirty="0">
                <a:solidFill>
                  <a:srgbClr val="FFFFFF"/>
                </a:solidFill>
              </a:rPr>
              <a:t> (</a:t>
            </a:r>
            <a:r>
              <a:rPr lang="en-US" sz="1600" dirty="0" err="1">
                <a:solidFill>
                  <a:srgbClr val="FFFFFF"/>
                </a:solidFill>
              </a:rPr>
              <a:t>Oleó</a:t>
            </a:r>
            <a:r>
              <a:rPr lang="en-US" sz="1600" dirty="0">
                <a:solidFill>
                  <a:srgbClr val="FFFFFF"/>
                </a:solidFill>
              </a:rPr>
              <a:t> </a:t>
            </a:r>
            <a:r>
              <a:rPr lang="en-US" sz="1600" dirty="0" err="1">
                <a:solidFill>
                  <a:srgbClr val="FFFFFF"/>
                </a:solidFill>
              </a:rPr>
              <a:t>sobre</a:t>
            </a:r>
            <a:r>
              <a:rPr lang="en-US" sz="1600" dirty="0">
                <a:solidFill>
                  <a:srgbClr val="FFFFFF"/>
                </a:solidFill>
              </a:rPr>
              <a:t> carton)</a:t>
            </a:r>
          </a:p>
          <a:p>
            <a:pPr>
              <a:spcBef>
                <a:spcPct val="20000"/>
              </a:spcBef>
              <a:spcAft>
                <a:spcPts val="600"/>
              </a:spcAft>
              <a:buClr>
                <a:schemeClr val="accent2"/>
              </a:buClr>
              <a:buSzPct val="92000"/>
              <a:buFont typeface="Wingdings 2" panose="05020102010507070707" pitchFamily="18" charset="2"/>
              <a:buChar char=""/>
            </a:pPr>
            <a:r>
              <a:rPr lang="en-US" sz="1600" dirty="0">
                <a:solidFill>
                  <a:srgbClr val="FFFFFF"/>
                </a:solidFill>
              </a:rPr>
              <a:t>Aristide </a:t>
            </a:r>
            <a:r>
              <a:rPr lang="en-US" sz="1600" dirty="0" err="1">
                <a:solidFill>
                  <a:srgbClr val="FFFFFF"/>
                </a:solidFill>
              </a:rPr>
              <a:t>Bruant</a:t>
            </a:r>
            <a:r>
              <a:rPr lang="en-US" sz="1600" dirty="0">
                <a:solidFill>
                  <a:srgbClr val="FFFFFF"/>
                </a:solidFill>
              </a:rPr>
              <a:t> en </a:t>
            </a:r>
            <a:r>
              <a:rPr lang="en-US" sz="1600" dirty="0" err="1">
                <a:solidFill>
                  <a:srgbClr val="FFFFFF"/>
                </a:solidFill>
              </a:rPr>
              <a:t>su</a:t>
            </a:r>
            <a:r>
              <a:rPr lang="en-US" sz="1600" dirty="0">
                <a:solidFill>
                  <a:srgbClr val="FFFFFF"/>
                </a:solidFill>
              </a:rPr>
              <a:t> cabaret (cartel)</a:t>
            </a:r>
          </a:p>
        </p:txBody>
      </p:sp>
      <p:sp>
        <p:nvSpPr>
          <p:cNvPr id="27" name="Rectangle 26">
            <a:extLst>
              <a:ext uri="{FF2B5EF4-FFF2-40B4-BE49-F238E27FC236}">
                <a16:creationId xmlns:a16="http://schemas.microsoft.com/office/drawing/2014/main" id="{D6623120-73A4-492C-AD14-18F6861C8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2299" y="2646323"/>
            <a:ext cx="2810887" cy="42116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51CE2E04-09D7-4BCE-BED1-CF620E068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75438"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10 Marcador de contenido"/>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063591" y="158018"/>
            <a:ext cx="1605166" cy="2237166"/>
          </a:xfrm>
          <a:prstGeom prst="rect">
            <a:avLst/>
          </a:prstGeom>
        </p:spPr>
      </p:pic>
      <p:pic>
        <p:nvPicPr>
          <p:cNvPr id="7" name="Imagen 6">
            <a:extLst>
              <a:ext uri="{FF2B5EF4-FFF2-40B4-BE49-F238E27FC236}">
                <a16:creationId xmlns:a16="http://schemas.microsoft.com/office/drawing/2014/main" id="{3F1F0752-9C5C-4182-92F4-D1969069815F}"/>
              </a:ext>
            </a:extLst>
          </p:cNvPr>
          <p:cNvPicPr>
            <a:picLocks noChangeAspect="1"/>
          </p:cNvPicPr>
          <p:nvPr/>
        </p:nvPicPr>
        <p:blipFill>
          <a:blip r:embed="rId5"/>
          <a:stretch>
            <a:fillRect/>
          </a:stretch>
        </p:blipFill>
        <p:spPr>
          <a:xfrm>
            <a:off x="3648110" y="2814857"/>
            <a:ext cx="2436128" cy="3882276"/>
          </a:xfrm>
          <a:prstGeom prst="rect">
            <a:avLst/>
          </a:prstGeom>
        </p:spPr>
      </p:pic>
      <p:sp useBgFill="1">
        <p:nvSpPr>
          <p:cNvPr id="31" name="Rectangle 30">
            <a:extLst>
              <a:ext uri="{FF2B5EF4-FFF2-40B4-BE49-F238E27FC236}">
                <a16:creationId xmlns:a16="http://schemas.microsoft.com/office/drawing/2014/main" id="{145F1F0E-2898-45F7-8F5D-2AAF63F79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8148" y="0"/>
            <a:ext cx="80473"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B2E5E2E-7396-4F2F-867D-6E1992482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 y="2560620"/>
            <a:ext cx="6348726" cy="85703"/>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6DF53C91-B94B-43A7-A118-F05F456CE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8622" y="0"/>
            <a:ext cx="28108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ADA5F23-A187-4321-8BA8-34CCBADC98E2}"/>
              </a:ext>
            </a:extLst>
          </p:cNvPr>
          <p:cNvPicPr>
            <a:picLocks noChangeAspect="1"/>
          </p:cNvPicPr>
          <p:nvPr/>
        </p:nvPicPr>
        <p:blipFill>
          <a:blip r:embed="rId6"/>
          <a:stretch>
            <a:fillRect/>
          </a:stretch>
        </p:blipFill>
        <p:spPr>
          <a:xfrm>
            <a:off x="6464236" y="1364222"/>
            <a:ext cx="2558559" cy="4126708"/>
          </a:xfrm>
          <a:prstGeom prst="rect">
            <a:avLst/>
          </a:prstGeom>
        </p:spPr>
      </p:pic>
    </p:spTree>
    <p:extLst>
      <p:ext uri="{BB962C8B-B14F-4D97-AF65-F5344CB8AC3E}">
        <p14:creationId xmlns:p14="http://schemas.microsoft.com/office/powerpoint/2010/main" val="41722147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4A4B7B9-9BC1-49B5-A20E-154D21F97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460"/>
            <a:ext cx="9144104"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6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4"/>
          <a:stretch/>
        </p:blipFill>
        <p:spPr>
          <a:xfrm>
            <a:off x="20" y="13"/>
            <a:ext cx="3433684" cy="2608957"/>
          </a:xfrm>
          <a:prstGeom prst="rect">
            <a:avLst/>
          </a:prstGeom>
        </p:spPr>
      </p:pic>
      <p:sp>
        <p:nvSpPr>
          <p:cNvPr id="73" name="Rectangle 72">
            <a:extLst>
              <a:ext uri="{FF2B5EF4-FFF2-40B4-BE49-F238E27FC236}">
                <a16:creationId xmlns:a16="http://schemas.microsoft.com/office/drawing/2014/main" id="{FE2B1B2C-7545-4127-81AC-9389DF422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3432475"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title"/>
          </p:nvPr>
        </p:nvSpPr>
        <p:spPr>
          <a:xfrm>
            <a:off x="438150" y="2771735"/>
            <a:ext cx="2559050" cy="897047"/>
          </a:xfrm>
        </p:spPr>
        <p:txBody>
          <a:bodyPr anchor="ctr">
            <a:normAutofit/>
          </a:bodyPr>
          <a:lstStyle/>
          <a:p>
            <a:pPr>
              <a:lnSpc>
                <a:spcPct val="90000"/>
              </a:lnSpc>
            </a:pPr>
            <a:r>
              <a:rPr lang="en-US" dirty="0">
                <a:solidFill>
                  <a:srgbClr val="FFFFFF"/>
                </a:solidFill>
              </a:rPr>
              <a:t>Pablo Picasso</a:t>
            </a:r>
            <a:endParaRPr lang="es-CL" dirty="0">
              <a:solidFill>
                <a:srgbClr val="FFFFFF"/>
              </a:solidFill>
            </a:endParaRPr>
          </a:p>
        </p:txBody>
      </p:sp>
      <p:pic>
        <p:nvPicPr>
          <p:cNvPr id="11" name="Imagen 10">
            <a:extLst>
              <a:ext uri="{FF2B5EF4-FFF2-40B4-BE49-F238E27FC236}">
                <a16:creationId xmlns:a16="http://schemas.microsoft.com/office/drawing/2014/main" id="{8936D154-FF5E-439C-9AD3-E96D36D9A1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
          <a:stretch/>
        </p:blipFill>
        <p:spPr>
          <a:xfrm>
            <a:off x="3432475" y="10"/>
            <a:ext cx="2834101" cy="2557748"/>
          </a:xfrm>
          <a:prstGeom prst="rect">
            <a:avLst/>
          </a:prstGeom>
        </p:spPr>
      </p:pic>
      <p:sp>
        <p:nvSpPr>
          <p:cNvPr id="5" name="4 Marcador de texto"/>
          <p:cNvSpPr>
            <a:spLocks noGrp="1"/>
          </p:cNvSpPr>
          <p:nvPr>
            <p:ph type="body" sz="quarter" idx="4294967295"/>
          </p:nvPr>
        </p:nvSpPr>
        <p:spPr>
          <a:xfrm>
            <a:off x="435894" y="4102059"/>
            <a:ext cx="2561306" cy="2151421"/>
          </a:xfrm>
        </p:spPr>
        <p:txBody>
          <a:bodyPr>
            <a:noAutofit/>
          </a:bodyPr>
          <a:lstStyle/>
          <a:p>
            <a:pPr>
              <a:buClr>
                <a:srgbClr val="FFED2D"/>
              </a:buClr>
            </a:pPr>
            <a:r>
              <a:rPr lang="en-US" sz="1600" b="0" dirty="0">
                <a:solidFill>
                  <a:srgbClr val="FFFFFF"/>
                </a:solidFill>
              </a:rPr>
              <a:t>El </a:t>
            </a:r>
            <a:r>
              <a:rPr lang="en-US" sz="1600" b="0" dirty="0" err="1">
                <a:solidFill>
                  <a:srgbClr val="FFFFFF"/>
                </a:solidFill>
              </a:rPr>
              <a:t>Absenta</a:t>
            </a:r>
            <a:r>
              <a:rPr lang="en-US" sz="1600" b="0" dirty="0">
                <a:solidFill>
                  <a:srgbClr val="FFFFFF"/>
                </a:solidFill>
              </a:rPr>
              <a:t> (</a:t>
            </a:r>
            <a:r>
              <a:rPr lang="en-US" sz="1600" b="0" dirty="0" err="1">
                <a:solidFill>
                  <a:srgbClr val="FFFFFF"/>
                </a:solidFill>
              </a:rPr>
              <a:t>Carbón</a:t>
            </a:r>
            <a:r>
              <a:rPr lang="en-US" sz="1600" b="0" dirty="0">
                <a:solidFill>
                  <a:srgbClr val="FFFFFF"/>
                </a:solidFill>
              </a:rPr>
              <a:t>, pastel, </a:t>
            </a:r>
            <a:r>
              <a:rPr lang="en-US" sz="1600" b="0" dirty="0" err="1">
                <a:solidFill>
                  <a:srgbClr val="FFFFFF"/>
                </a:solidFill>
              </a:rPr>
              <a:t>aguada</a:t>
            </a:r>
            <a:r>
              <a:rPr lang="en-US" sz="1600" b="0" dirty="0">
                <a:solidFill>
                  <a:srgbClr val="FFFFFF"/>
                </a:solidFill>
              </a:rPr>
              <a:t> </a:t>
            </a:r>
            <a:r>
              <a:rPr lang="en-US" sz="1600" b="0" dirty="0" err="1">
                <a:solidFill>
                  <a:srgbClr val="FFFFFF"/>
                </a:solidFill>
              </a:rPr>
              <a:t>sobre</a:t>
            </a:r>
            <a:r>
              <a:rPr lang="en-US" sz="1600" b="0" dirty="0">
                <a:solidFill>
                  <a:srgbClr val="FFFFFF"/>
                </a:solidFill>
              </a:rPr>
              <a:t> </a:t>
            </a:r>
            <a:r>
              <a:rPr lang="en-US" sz="1600" b="0" dirty="0" err="1">
                <a:solidFill>
                  <a:srgbClr val="FFFFFF"/>
                </a:solidFill>
              </a:rPr>
              <a:t>papel</a:t>
            </a:r>
            <a:r>
              <a:rPr lang="en-US" sz="1600" b="0" dirty="0">
                <a:solidFill>
                  <a:srgbClr val="FFFFFF"/>
                </a:solidFill>
              </a:rPr>
              <a:t>) </a:t>
            </a:r>
          </a:p>
          <a:p>
            <a:pPr>
              <a:buClr>
                <a:srgbClr val="FFED2D"/>
              </a:buClr>
            </a:pPr>
            <a:r>
              <a:rPr lang="en-US" sz="1600" dirty="0">
                <a:solidFill>
                  <a:srgbClr val="FFFFFF"/>
                </a:solidFill>
              </a:rPr>
              <a:t>El violin (</a:t>
            </a:r>
            <a:r>
              <a:rPr lang="en-US" sz="1600" dirty="0" err="1">
                <a:solidFill>
                  <a:srgbClr val="FFFFFF"/>
                </a:solidFill>
              </a:rPr>
              <a:t>Carbón</a:t>
            </a:r>
            <a:r>
              <a:rPr lang="en-US" sz="1600" dirty="0">
                <a:solidFill>
                  <a:srgbClr val="FFFFFF"/>
                </a:solidFill>
              </a:rPr>
              <a:t>, collage, carton)</a:t>
            </a:r>
          </a:p>
          <a:p>
            <a:pPr>
              <a:buClr>
                <a:srgbClr val="FFED2D"/>
              </a:buClr>
            </a:pPr>
            <a:r>
              <a:rPr lang="en-US" sz="1600" b="0" dirty="0" err="1">
                <a:solidFill>
                  <a:srgbClr val="FFFFFF"/>
                </a:solidFill>
              </a:rPr>
              <a:t>Desnudo</a:t>
            </a:r>
            <a:r>
              <a:rPr lang="en-US" sz="1600" b="0" dirty="0">
                <a:solidFill>
                  <a:srgbClr val="FFFFFF"/>
                </a:solidFill>
              </a:rPr>
              <a:t> </a:t>
            </a:r>
            <a:r>
              <a:rPr lang="en-US" sz="1600" b="0" dirty="0" err="1">
                <a:solidFill>
                  <a:srgbClr val="FFFFFF"/>
                </a:solidFill>
              </a:rPr>
              <a:t>sentado</a:t>
            </a:r>
            <a:r>
              <a:rPr lang="en-US" sz="1600" b="0" dirty="0">
                <a:solidFill>
                  <a:srgbClr val="FFFFFF"/>
                </a:solidFill>
              </a:rPr>
              <a:t> y </a:t>
            </a:r>
            <a:r>
              <a:rPr lang="en-US" sz="1600" b="0" dirty="0" err="1">
                <a:solidFill>
                  <a:srgbClr val="FFFFFF"/>
                </a:solidFill>
              </a:rPr>
              <a:t>desnudo</a:t>
            </a:r>
            <a:r>
              <a:rPr lang="en-US" sz="1600" b="0" dirty="0">
                <a:solidFill>
                  <a:srgbClr val="FFFFFF"/>
                </a:solidFill>
              </a:rPr>
              <a:t> </a:t>
            </a:r>
            <a:r>
              <a:rPr lang="en-US" sz="1600" b="0" dirty="0" err="1">
                <a:solidFill>
                  <a:srgbClr val="FFFFFF"/>
                </a:solidFill>
              </a:rPr>
              <a:t>parado</a:t>
            </a:r>
            <a:r>
              <a:rPr lang="en-US" sz="1600" b="0" dirty="0">
                <a:solidFill>
                  <a:srgbClr val="FFFFFF"/>
                </a:solidFill>
              </a:rPr>
              <a:t> (</a:t>
            </a:r>
            <a:r>
              <a:rPr lang="en-US" sz="1600" b="0" dirty="0" err="1">
                <a:solidFill>
                  <a:srgbClr val="FFFFFF"/>
                </a:solidFill>
              </a:rPr>
              <a:t>carboncillo</a:t>
            </a:r>
            <a:r>
              <a:rPr lang="en-US" sz="1600" b="0" dirty="0">
                <a:solidFill>
                  <a:srgbClr val="FFFFFF"/>
                </a:solidFill>
              </a:rPr>
              <a:t>)</a:t>
            </a:r>
          </a:p>
          <a:p>
            <a:pPr>
              <a:buClr>
                <a:srgbClr val="FFED2D"/>
              </a:buClr>
            </a:pPr>
            <a:r>
              <a:rPr lang="en-US" sz="1600" dirty="0">
                <a:solidFill>
                  <a:srgbClr val="FFFFFF"/>
                </a:solidFill>
              </a:rPr>
              <a:t>El loco (</a:t>
            </a:r>
            <a:r>
              <a:rPr lang="en-US" sz="1600" dirty="0" err="1">
                <a:solidFill>
                  <a:srgbClr val="FFFFFF"/>
                </a:solidFill>
              </a:rPr>
              <a:t>Acuarela</a:t>
            </a:r>
            <a:r>
              <a:rPr lang="en-US" sz="1600" dirty="0">
                <a:solidFill>
                  <a:srgbClr val="FFFFFF"/>
                </a:solidFill>
              </a:rPr>
              <a:t> </a:t>
            </a:r>
            <a:r>
              <a:rPr lang="en-US" sz="1600" dirty="0" err="1">
                <a:solidFill>
                  <a:srgbClr val="FFFFFF"/>
                </a:solidFill>
              </a:rPr>
              <a:t>sobre</a:t>
            </a:r>
            <a:r>
              <a:rPr lang="en-US" sz="1600" dirty="0">
                <a:solidFill>
                  <a:srgbClr val="FFFFFF"/>
                </a:solidFill>
              </a:rPr>
              <a:t> </a:t>
            </a:r>
            <a:r>
              <a:rPr lang="en-US" sz="1600" dirty="0" err="1">
                <a:solidFill>
                  <a:srgbClr val="FFFFFF"/>
                </a:solidFill>
              </a:rPr>
              <a:t>papel</a:t>
            </a:r>
            <a:r>
              <a:rPr lang="en-US" sz="1600" dirty="0">
                <a:solidFill>
                  <a:srgbClr val="FFFFFF"/>
                </a:solidFill>
              </a:rPr>
              <a:t>)</a:t>
            </a:r>
            <a:endParaRPr lang="es-CL" sz="1600" b="0" dirty="0">
              <a:solidFill>
                <a:srgbClr val="FFFFFF"/>
              </a:solidFill>
            </a:endParaRPr>
          </a:p>
        </p:txBody>
      </p:sp>
      <p:pic>
        <p:nvPicPr>
          <p:cNvPr id="8" name="Imagen 7">
            <a:extLst>
              <a:ext uri="{FF2B5EF4-FFF2-40B4-BE49-F238E27FC236}">
                <a16:creationId xmlns:a16="http://schemas.microsoft.com/office/drawing/2014/main" id="{58D1AF24-117D-433A-8DAE-D61F06A229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37513" y="2635624"/>
            <a:ext cx="2828728" cy="4222375"/>
          </a:xfrm>
          <a:prstGeom prst="rect">
            <a:avLst/>
          </a:prstGeom>
        </p:spPr>
      </p:pic>
      <p:sp>
        <p:nvSpPr>
          <p:cNvPr id="75" name="Rectangle 74">
            <a:extLst>
              <a:ext uri="{FF2B5EF4-FFF2-40B4-BE49-F238E27FC236}">
                <a16:creationId xmlns:a16="http://schemas.microsoft.com/office/drawing/2014/main" id="{47D310F0-DF56-4836-B600-DA0D2DCE1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75438"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The fool, 1904 - Pablo Picasso">
            <a:extLst>
              <a:ext uri="{FF2B5EF4-FFF2-40B4-BE49-F238E27FC236}">
                <a16:creationId xmlns:a16="http://schemas.microsoft.com/office/drawing/2014/main" id="{C3E475C2-1732-4FF4-9170-F4DC3F49A1F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1"/>
          <a:stretch/>
        </p:blipFill>
        <p:spPr bwMode="auto">
          <a:xfrm>
            <a:off x="6337596" y="-463"/>
            <a:ext cx="2806404" cy="6858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DD3F83B-131C-44EB-B983-57BBE5607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8148" y="0"/>
            <a:ext cx="75438"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AF8FD60-7BF6-4532-BEDC-9201E154B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2560620"/>
            <a:ext cx="630935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54252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8">
            <a:extLst>
              <a:ext uri="{FF2B5EF4-FFF2-40B4-BE49-F238E27FC236}">
                <a16:creationId xmlns:a16="http://schemas.microsoft.com/office/drawing/2014/main" id="{18A0B39D-673D-47DB-AF94-2D15174D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0">
            <a:extLst>
              <a:ext uri="{FF2B5EF4-FFF2-40B4-BE49-F238E27FC236}">
                <a16:creationId xmlns:a16="http://schemas.microsoft.com/office/drawing/2014/main" id="{0BBAAC85-3967-456F-858E-A7B660076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2">
            <a:extLst>
              <a:ext uri="{FF2B5EF4-FFF2-40B4-BE49-F238E27FC236}">
                <a16:creationId xmlns:a16="http://schemas.microsoft.com/office/drawing/2014/main" id="{56124464-57E5-400F-B084-340F5F0E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4">
            <a:extLst>
              <a:ext uri="{FF2B5EF4-FFF2-40B4-BE49-F238E27FC236}">
                <a16:creationId xmlns:a16="http://schemas.microsoft.com/office/drawing/2014/main" id="{FA6E32EF-B747-4030-94EF-6F934F60A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26">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9144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5"/>
            <a:ext cx="2780608" cy="5762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5 Título"/>
          <p:cNvSpPr>
            <a:spLocks noGrp="1"/>
          </p:cNvSpPr>
          <p:nvPr>
            <p:ph type="title"/>
          </p:nvPr>
        </p:nvSpPr>
        <p:spPr>
          <a:xfrm>
            <a:off x="435894" y="782054"/>
            <a:ext cx="2565922" cy="1013800"/>
          </a:xfrm>
        </p:spPr>
        <p:txBody>
          <a:bodyPr vert="horz" lIns="91440" tIns="45720" rIns="91440" bIns="45720" rtlCol="0" anchor="b">
            <a:normAutofit/>
          </a:bodyPr>
          <a:lstStyle/>
          <a:p>
            <a:r>
              <a:rPr lang="en-US"/>
              <a:t>Roser Bru</a:t>
            </a:r>
          </a:p>
        </p:txBody>
      </p:sp>
      <p:sp>
        <p:nvSpPr>
          <p:cNvPr id="31" name="Rectangle 30">
            <a:extLst>
              <a:ext uri="{FF2B5EF4-FFF2-40B4-BE49-F238E27FC236}">
                <a16:creationId xmlns:a16="http://schemas.microsoft.com/office/drawing/2014/main" id="{1B15585B-D7B8-40C2-A1F2-598467789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rgbClr val="E0BB8B"/>
          </a:solidFill>
          <a:ln>
            <a:noFill/>
          </a:ln>
          <a:effectLst/>
        </p:spPr>
        <p:style>
          <a:lnRef idx="1">
            <a:schemeClr val="accent1"/>
          </a:lnRef>
          <a:fillRef idx="3">
            <a:schemeClr val="accent1"/>
          </a:fillRef>
          <a:effectRef idx="2">
            <a:schemeClr val="accent1"/>
          </a:effectRef>
          <a:fontRef idx="minor">
            <a:schemeClr val="lt1"/>
          </a:fontRef>
        </p:style>
      </p:sp>
      <p:sp>
        <p:nvSpPr>
          <p:cNvPr id="38" name="Content Placeholder 15">
            <a:extLst>
              <a:ext uri="{FF2B5EF4-FFF2-40B4-BE49-F238E27FC236}">
                <a16:creationId xmlns:a16="http://schemas.microsoft.com/office/drawing/2014/main" id="{302A3F17-2DA8-40F1-8694-9F0FC98CD3C6}"/>
              </a:ext>
            </a:extLst>
          </p:cNvPr>
          <p:cNvSpPr>
            <a:spLocks noGrp="1"/>
          </p:cNvSpPr>
          <p:nvPr>
            <p:ph sz="half" idx="2"/>
          </p:nvPr>
        </p:nvSpPr>
        <p:spPr>
          <a:xfrm>
            <a:off x="435894" y="1939733"/>
            <a:ext cx="2561724" cy="4317185"/>
          </a:xfrm>
        </p:spPr>
        <p:txBody>
          <a:bodyPr vert="horz" lIns="91440" tIns="45720" rIns="91440" bIns="45720" rtlCol="0" anchor="ctr">
            <a:normAutofit/>
          </a:bodyPr>
          <a:lstStyle/>
          <a:p>
            <a:pPr>
              <a:buFont typeface="Wingdings 2" panose="05020102010507070707" pitchFamily="18" charset="2"/>
              <a:buChar char=""/>
            </a:pPr>
            <a:endParaRPr lang="en-US">
              <a:solidFill>
                <a:schemeClr val="bg1"/>
              </a:solidFill>
            </a:endParaRPr>
          </a:p>
        </p:txBody>
      </p:sp>
      <p:pic>
        <p:nvPicPr>
          <p:cNvPr id="12" name="11 Marcador de contenido"/>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3431128" y="1960522"/>
            <a:ext cx="2268293" cy="3117928"/>
          </a:xfrm>
          <a:prstGeom prst="rect">
            <a:avLst/>
          </a:prstGeom>
        </p:spPr>
      </p:pic>
      <p:pic>
        <p:nvPicPr>
          <p:cNvPr id="11" name="10 Marcador de contenid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5648" y="1971842"/>
            <a:ext cx="2275038" cy="3095289"/>
          </a:xfrm>
          <a:prstGeom prst="rect">
            <a:avLst/>
          </a:prstGeom>
        </p:spPr>
      </p:pic>
      <p:sp>
        <p:nvSpPr>
          <p:cNvPr id="33" name="Rectangle 32">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3600" y="638173"/>
            <a:ext cx="2764597" cy="5755168"/>
          </a:xfrm>
          <a:prstGeom prst="rect">
            <a:avLst/>
          </a:prstGeom>
          <a:noFill/>
          <a:ln w="19050">
            <a:solidFill>
              <a:srgbClr val="E0B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7635" y="638174"/>
            <a:ext cx="2760351"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496662"/>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Dividendo</Template>
  <TotalTime>1914</TotalTime>
  <Words>946</Words>
  <Application>Microsoft Office PowerPoint</Application>
  <PresentationFormat>Presentación en pantalla (4:3)</PresentationFormat>
  <Paragraphs>72</Paragraphs>
  <Slides>20</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Calibri</vt:lpstr>
      <vt:lpstr>Gill Sans MT</vt:lpstr>
      <vt:lpstr>Times New Roman</vt:lpstr>
      <vt:lpstr>Verdana</vt:lpstr>
      <vt:lpstr>Wingdings 2</vt:lpstr>
      <vt:lpstr>Dividendo</vt:lpstr>
      <vt:lpstr> Dibujo e ilustración   7° básico </vt:lpstr>
      <vt:lpstr>objetivos</vt:lpstr>
      <vt:lpstr>dibujo</vt:lpstr>
      <vt:lpstr>Leonardo da vinci</vt:lpstr>
      <vt:lpstr>  Miguel Ángel Buonarroti  - Cabeza (tinta china sobre papel) - Estudio para la Virgen y el niño con San Juan Bautista (Tiza sobre papel) - Diseño para la tumba de Julio II (Tiza sobre papel)  </vt:lpstr>
      <vt:lpstr>Edgar Degas Mujer en un café (pastel tiza) Retrato de Edouard Manet (gráfito) Retrato de un italiano (carboncillo) Estudio de caballo (lápiz y muñón)</vt:lpstr>
      <vt:lpstr>Henri Toulouse-Lautrec</vt:lpstr>
      <vt:lpstr>Pablo Picasso</vt:lpstr>
      <vt:lpstr>Roser Bru</vt:lpstr>
      <vt:lpstr>ilustración</vt:lpstr>
      <vt:lpstr>Carmen cardemil</vt:lpstr>
      <vt:lpstr>Quentin gebran acuarela</vt:lpstr>
      <vt:lpstr>Isabel hojas collage con técnica mixta acuarela</vt:lpstr>
      <vt:lpstr>Alberto montt computador</vt:lpstr>
      <vt:lpstr>Carolina cocQ acuarela</vt:lpstr>
      <vt:lpstr>Sonja Stangl Día de la familia El sueño de un pollo (técnicas mixtas)</vt:lpstr>
      <vt:lpstr>CoMIC y anime</vt:lpstr>
      <vt:lpstr>Anna mills y Moebius novela gráfica</vt:lpstr>
      <vt:lpstr>Anime:  Animación japonesa </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Ximena Galdames</dc:creator>
  <cp:lastModifiedBy>Carmen Julia Undurraga Ossa</cp:lastModifiedBy>
  <cp:revision>56</cp:revision>
  <cp:lastPrinted>2021-10-07T13:29:09Z</cp:lastPrinted>
  <dcterms:created xsi:type="dcterms:W3CDTF">2019-01-19T05:53:19Z</dcterms:created>
  <dcterms:modified xsi:type="dcterms:W3CDTF">2021-12-27T18:49:24Z</dcterms:modified>
</cp:coreProperties>
</file>