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.uchile.cl/2020/02/13/dia-mundial-de-la-radio-estudio-ine-revela-aumento-de-senales-fm-desde-2017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scd.cl/content/uploads/2020/08/PA%C3%8DS-DE-M%C3%9ASICOS-2019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scd.cl/content/uploads/2020/08/PA%C3%8DS-DE-M%C3%9ASICOS-2019.pdf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perprof.es/apuntes/escolar/matematicas/estadistica/descriptiva/ejercicios-interactivos-de-tablas-estadisticas.html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6tBKbg3HQ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cyXenZEbGz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¿CÓMO ELIJO LA MÚSICA QUE ESCUCHO?, ¿LA RADIO O YO?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Recursos para proyecto interdisciplinario </a:t>
            </a:r>
          </a:p>
          <a:p>
            <a:r>
              <a:rPr lang="es-ES_tradnl" dirty="0" smtClean="0"/>
              <a:t>M</a:t>
            </a:r>
            <a:r>
              <a:rPr lang="es-ES" dirty="0" err="1" smtClean="0"/>
              <a:t>úsica</a:t>
            </a:r>
            <a:r>
              <a:rPr lang="es-ES" dirty="0" smtClean="0"/>
              <a:t> y matemática</a:t>
            </a:r>
            <a:endParaRPr lang="es-ES_tradnl" dirty="0" smtClean="0"/>
          </a:p>
          <a:p>
            <a:r>
              <a:rPr lang="es-ES_tradnl" dirty="0"/>
              <a:t>7</a:t>
            </a:r>
            <a:r>
              <a:rPr lang="es-ES_tradnl" dirty="0" smtClean="0"/>
              <a:t>º </a:t>
            </a:r>
            <a:r>
              <a:rPr lang="es-ES_tradnl" dirty="0" smtClean="0"/>
              <a:t>y </a:t>
            </a:r>
            <a:r>
              <a:rPr lang="es-ES_tradnl" dirty="0" smtClean="0"/>
              <a:t>8º </a:t>
            </a:r>
            <a:r>
              <a:rPr lang="es-ES_tradnl" dirty="0" smtClean="0"/>
              <a:t>b</a:t>
            </a:r>
            <a:r>
              <a:rPr lang="es-ES" dirty="0" err="1" smtClean="0"/>
              <a:t>ásico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5819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524" y="2128838"/>
            <a:ext cx="3714750" cy="291465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 trav</a:t>
            </a:r>
            <a:r>
              <a:rPr lang="es-ES" sz="2000" dirty="0" smtClean="0"/>
              <a:t>és de estas fuentes actualizadas, es posible analizar el funcionamiento de la radio en los últimos años. </a:t>
            </a:r>
            <a:endParaRPr lang="es-ES_tradnl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71524" y="5236566"/>
            <a:ext cx="4986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u="sng" dirty="0">
                <a:hlinkClick r:id="rId2"/>
              </a:rPr>
              <a:t>http://</a:t>
            </a:r>
            <a:r>
              <a:rPr lang="es-CL" sz="1400" b="1" u="sng" dirty="0" smtClean="0">
                <a:hlinkClick r:id="rId2"/>
              </a:rPr>
              <a:t>www2.scd.cl/content/uploads/2020/08/PA%C3%8DS-DE-M%C3%9ASICOS-2019.pdf</a:t>
            </a:r>
            <a:r>
              <a:rPr lang="es-CL" sz="1400" b="1" u="sng" dirty="0"/>
              <a:t> </a:t>
            </a:r>
            <a:r>
              <a:rPr lang="es-CL" sz="1400" b="1" u="sng" dirty="0" smtClean="0"/>
              <a:t>: P</a:t>
            </a:r>
            <a:r>
              <a:rPr lang="es-ES" sz="1400" b="1" u="sng" dirty="0" err="1" smtClean="0"/>
              <a:t>ág</a:t>
            </a:r>
            <a:r>
              <a:rPr lang="es-ES" sz="1400" b="1" u="sng" dirty="0" smtClean="0"/>
              <a:t>. 16</a:t>
            </a:r>
          </a:p>
          <a:p>
            <a:r>
              <a:rPr lang="es-ES" sz="1400" b="1" u="sng" dirty="0">
                <a:hlinkClick r:id="rId3"/>
              </a:rPr>
              <a:t>https://radio.uchile.cl/2020/02/13/dia-mundial-de-la-radio-estudio-ine-revela-aumento-de-senales-fm-desde-2017</a:t>
            </a:r>
            <a:r>
              <a:rPr lang="es-ES" sz="1400" dirty="0" smtClean="0">
                <a:hlinkClick r:id="rId3"/>
              </a:rPr>
              <a:t>/</a:t>
            </a:r>
            <a:endParaRPr lang="es-ES" sz="1400" dirty="0" smtClean="0"/>
          </a:p>
          <a:p>
            <a:endParaRPr lang="es-ES_tradnl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71524" y="1643372"/>
            <a:ext cx="371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Datos estad</a:t>
            </a:r>
            <a:r>
              <a:rPr lang="es-ES" sz="1600" dirty="0" smtClean="0"/>
              <a:t>ísticos de la radio en Chile</a:t>
            </a:r>
            <a:endParaRPr lang="es-ES_tradnl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3" y="37307"/>
            <a:ext cx="3346450" cy="41830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38" y="3320529"/>
            <a:ext cx="5202237" cy="30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7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524" y="2128838"/>
            <a:ext cx="3714750" cy="291465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Asimismo, a trav</a:t>
            </a:r>
            <a:r>
              <a:rPr lang="es-ES" sz="2000" dirty="0" smtClean="0"/>
              <a:t>és de esta fuente es posible analizar y reflexionar acerca de las diversas sedes de música en vivo. </a:t>
            </a:r>
            <a:endParaRPr lang="es-ES_tradnl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71524" y="5236566"/>
            <a:ext cx="3714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u="sng" dirty="0">
                <a:hlinkClick r:id="rId2"/>
              </a:rPr>
              <a:t>http://www2.scd.cl/content/uploads/2020/08/PA%C3%8DS-DE-M%C3%9ASICOS-2019.pdf</a:t>
            </a:r>
            <a:endParaRPr lang="es-ES_tradnl" sz="1400" dirty="0"/>
          </a:p>
          <a:p>
            <a:r>
              <a:rPr lang="es-ES_tradnl" sz="1400" dirty="0" smtClean="0"/>
              <a:t>P</a:t>
            </a:r>
            <a:r>
              <a:rPr lang="es-ES" sz="1400" dirty="0" err="1" smtClean="0"/>
              <a:t>ág</a:t>
            </a:r>
            <a:r>
              <a:rPr lang="es-ES" sz="1400" dirty="0" smtClean="0"/>
              <a:t> 43-44</a:t>
            </a:r>
            <a:endParaRPr lang="es-ES_tradnl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71524" y="1643372"/>
            <a:ext cx="371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Datos estad</a:t>
            </a:r>
            <a:r>
              <a:rPr lang="es-ES" sz="1600" dirty="0" smtClean="0"/>
              <a:t>ísticos de la radio en Chile</a:t>
            </a:r>
            <a:endParaRPr lang="es-ES_tradnl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684213"/>
            <a:ext cx="59690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1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631" y="2342066"/>
            <a:ext cx="3498979" cy="2456442"/>
          </a:xfrm>
        </p:spPr>
        <p:txBody>
          <a:bodyPr>
            <a:noAutofit/>
          </a:bodyPr>
          <a:lstStyle/>
          <a:p>
            <a:r>
              <a:rPr lang="es-ES" sz="2000" dirty="0" smtClean="0"/>
              <a:t>A trav</a:t>
            </a:r>
            <a:r>
              <a:rPr lang="es-ES" sz="2000" dirty="0" smtClean="0"/>
              <a:t>és de este tipo de recursos, los estudiantes pueden realizar ejercicios interactivos de tablas estadísticas.</a:t>
            </a:r>
            <a:endParaRPr lang="es-ES_tradnl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80745" y="5103674"/>
            <a:ext cx="3714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hlinkClick r:id="rId2"/>
              </a:rPr>
              <a:t>https://</a:t>
            </a:r>
            <a:r>
              <a:rPr lang="es-ES_tradnl" dirty="0" smtClean="0">
                <a:hlinkClick r:id="rId2"/>
              </a:rPr>
              <a:t>www.superprof.es/apuntes/escolar/matematicas/estadistica/descriptiva/ejercicios-interactivos-de-tablas-estadisticas.html</a:t>
            </a:r>
            <a:endParaRPr lang="es-ES_tradnl" dirty="0" smtClean="0"/>
          </a:p>
          <a:p>
            <a:endParaRPr lang="es-ES_tradnl" dirty="0" smtClean="0"/>
          </a:p>
        </p:txBody>
      </p:sp>
      <p:sp>
        <p:nvSpPr>
          <p:cNvPr id="14" name="CuadroTexto 13"/>
          <p:cNvSpPr txBox="1"/>
          <p:nvPr/>
        </p:nvSpPr>
        <p:spPr>
          <a:xfrm>
            <a:off x="780745" y="1786631"/>
            <a:ext cx="371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Ejercicios interactivos</a:t>
            </a:r>
            <a:endParaRPr lang="es-ES_tradnl" sz="16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44" y="1400173"/>
            <a:ext cx="6321267" cy="40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1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369" y="2378501"/>
            <a:ext cx="3590438" cy="2379238"/>
          </a:xfrm>
        </p:spPr>
        <p:txBody>
          <a:bodyPr>
            <a:noAutofit/>
          </a:bodyPr>
          <a:lstStyle/>
          <a:p>
            <a:r>
              <a:rPr lang="es-ES" sz="2000" dirty="0" smtClean="0"/>
              <a:t>Han sido seleccionados algunos v</a:t>
            </a:r>
            <a:r>
              <a:rPr lang="es-ES" sz="2000" dirty="0" smtClean="0"/>
              <a:t>ídeos explicativos acerca de la elaboración de tablas de frecuencias. </a:t>
            </a:r>
            <a:endParaRPr lang="es-ES_tradnl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24385" y="5249540"/>
            <a:ext cx="3840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hlinkClick r:id="rId2"/>
              </a:rPr>
              <a:t>https://</a:t>
            </a:r>
            <a:r>
              <a:rPr lang="es-ES_tradnl" dirty="0" smtClean="0">
                <a:hlinkClick r:id="rId2"/>
              </a:rPr>
              <a:t>youtu.be/cyXenZEbGz4</a:t>
            </a:r>
            <a:endParaRPr lang="es-ES_tradnl" dirty="0" smtClean="0"/>
          </a:p>
          <a:p>
            <a:pPr algn="ctr"/>
            <a:r>
              <a:rPr lang="es-ES_tradnl" dirty="0">
                <a:hlinkClick r:id="rId3"/>
              </a:rPr>
              <a:t>https://</a:t>
            </a:r>
            <a:r>
              <a:rPr lang="es-ES_tradnl" dirty="0" smtClean="0">
                <a:hlinkClick r:id="rId3"/>
              </a:rPr>
              <a:t>youtu.be/xq6tBKbg3HQ</a:t>
            </a:r>
            <a:endParaRPr lang="es-ES_tradnl" dirty="0" smtClean="0"/>
          </a:p>
          <a:p>
            <a:pPr algn="ctr"/>
            <a:endParaRPr lang="es-ES_tradnl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1370402" y="1763269"/>
            <a:ext cx="25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Tablas </a:t>
            </a:r>
            <a:r>
              <a:rPr lang="es-ES" smtClean="0"/>
              <a:t>de Frecuencias</a:t>
            </a:r>
            <a:endParaRPr lang="es-ES_tradnl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37" y="677576"/>
            <a:ext cx="4668838" cy="2643386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89" y="3582409"/>
            <a:ext cx="4629133" cy="26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5145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1455</TotalTime>
  <Words>148</Words>
  <Application>Microsoft Macintosh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 Light</vt:lpstr>
      <vt:lpstr>Rockwell</vt:lpstr>
      <vt:lpstr>Wingdings</vt:lpstr>
      <vt:lpstr>Arial</vt:lpstr>
      <vt:lpstr>Atlas</vt:lpstr>
      <vt:lpstr>¿CÓMO ELIJO LA MÚSICA QUE ESCUCHO?, ¿LA RADIO O YO?</vt:lpstr>
      <vt:lpstr>A través de estas fuentes actualizadas, es posible analizar el funcionamiento de la radio en los últimos años. </vt:lpstr>
      <vt:lpstr>Asimismo, a través de esta fuente es posible analizar y reflexionar acerca de las diversas sedes de música en vivo. </vt:lpstr>
      <vt:lpstr>A través de este tipo de recursos, los estudiantes pueden realizar ejercicios interactivos de tablas estadísticas.</vt:lpstr>
      <vt:lpstr>Han sido seleccionados algunos vídeos explicativos acerca de la elaboración de tablas de frecuencias.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26</cp:revision>
  <dcterms:created xsi:type="dcterms:W3CDTF">2020-10-05T21:03:00Z</dcterms:created>
  <dcterms:modified xsi:type="dcterms:W3CDTF">2020-12-14T00:56:21Z</dcterms:modified>
</cp:coreProperties>
</file>