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9.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sldIdLst>
    <p:sldId id="256" r:id="rId2"/>
    <p:sldId id="257" r:id="rId3"/>
    <p:sldId id="258" r:id="rId4"/>
    <p:sldId id="259" r:id="rId5"/>
    <p:sldId id="262" r:id="rId6"/>
    <p:sldId id="263" r:id="rId7"/>
    <p:sldId id="264" r:id="rId8"/>
    <p:sldId id="265" r:id="rId9"/>
    <p:sldId id="260" r:id="rId10"/>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22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pPr>
              <a:defRPr/>
            </a:pPr>
            <a:endParaRPr lang="es-ES"/>
          </a:p>
        </p:txBody>
      </p:sp>
      <p:sp>
        <p:nvSpPr>
          <p:cNvPr id="5" name="Marcador de pie de página 4"/>
          <p:cNvSpPr>
            <a:spLocks noGrp="1"/>
          </p:cNvSpPr>
          <p:nvPr>
            <p:ph type="ftr" sz="quarter" idx="11"/>
          </p:nvPr>
        </p:nvSpPr>
        <p:spPr/>
        <p:txBody>
          <a:bodyPr/>
          <a:lstStyle/>
          <a:p>
            <a:pPr>
              <a:defRPr/>
            </a:pPr>
            <a:endParaRPr lang="es-ES"/>
          </a:p>
        </p:txBody>
      </p:sp>
      <p:sp>
        <p:nvSpPr>
          <p:cNvPr id="6" name="Marcador de número de diapositiva 5"/>
          <p:cNvSpPr>
            <a:spLocks noGrp="1"/>
          </p:cNvSpPr>
          <p:nvPr>
            <p:ph type="sldNum" sz="quarter" idx="12"/>
          </p:nvPr>
        </p:nvSpPr>
        <p:spPr/>
        <p:txBody>
          <a:bodyPr/>
          <a:lstStyle/>
          <a:p>
            <a:pPr>
              <a:defRPr/>
            </a:pPr>
            <a:fld id="{FF491B5D-6FC0-45CA-965A-E4BF9631AED0}" type="slidenum">
              <a:rPr lang="es-ES" smtClean="0"/>
              <a:pPr>
                <a:defRPr/>
              </a:pPr>
              <a:t>‹Nº›</a:t>
            </a:fld>
            <a:endParaRPr lang="es-ES"/>
          </a:p>
        </p:txBody>
      </p:sp>
    </p:spTree>
    <p:extLst>
      <p:ext uri="{BB962C8B-B14F-4D97-AF65-F5344CB8AC3E}">
        <p14:creationId xmlns:p14="http://schemas.microsoft.com/office/powerpoint/2010/main" xmlns="" val="2882760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pPr>
              <a:defRPr/>
            </a:pPr>
            <a:endParaRPr lang="es-ES"/>
          </a:p>
        </p:txBody>
      </p:sp>
      <p:sp>
        <p:nvSpPr>
          <p:cNvPr id="5" name="Marcador de pie de página 4"/>
          <p:cNvSpPr>
            <a:spLocks noGrp="1"/>
          </p:cNvSpPr>
          <p:nvPr>
            <p:ph type="ftr" sz="quarter" idx="11"/>
          </p:nvPr>
        </p:nvSpPr>
        <p:spPr/>
        <p:txBody>
          <a:bodyPr/>
          <a:lstStyle/>
          <a:p>
            <a:pPr>
              <a:defRPr/>
            </a:pPr>
            <a:endParaRPr lang="es-ES"/>
          </a:p>
        </p:txBody>
      </p:sp>
      <p:sp>
        <p:nvSpPr>
          <p:cNvPr id="6" name="Marcador de número de diapositiva 5"/>
          <p:cNvSpPr>
            <a:spLocks noGrp="1"/>
          </p:cNvSpPr>
          <p:nvPr>
            <p:ph type="sldNum" sz="quarter" idx="12"/>
          </p:nvPr>
        </p:nvSpPr>
        <p:spPr/>
        <p:txBody>
          <a:bodyPr/>
          <a:lstStyle/>
          <a:p>
            <a:pPr>
              <a:defRPr/>
            </a:pPr>
            <a:fld id="{23DCCBCE-D7EE-4D0B-8A66-9309F167EEB4}" type="slidenum">
              <a:rPr lang="es-ES" smtClean="0"/>
              <a:pPr>
                <a:defRPr/>
              </a:pPr>
              <a:t>‹Nº›</a:t>
            </a:fld>
            <a:endParaRPr lang="es-ES"/>
          </a:p>
        </p:txBody>
      </p:sp>
    </p:spTree>
    <p:extLst>
      <p:ext uri="{BB962C8B-B14F-4D97-AF65-F5344CB8AC3E}">
        <p14:creationId xmlns:p14="http://schemas.microsoft.com/office/powerpoint/2010/main" xmlns="" val="2438664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pPr>
              <a:defRPr/>
            </a:pPr>
            <a:endParaRPr lang="es-ES"/>
          </a:p>
        </p:txBody>
      </p:sp>
      <p:sp>
        <p:nvSpPr>
          <p:cNvPr id="5" name="Marcador de pie de página 4"/>
          <p:cNvSpPr>
            <a:spLocks noGrp="1"/>
          </p:cNvSpPr>
          <p:nvPr>
            <p:ph type="ftr" sz="quarter" idx="11"/>
          </p:nvPr>
        </p:nvSpPr>
        <p:spPr/>
        <p:txBody>
          <a:bodyPr/>
          <a:lstStyle/>
          <a:p>
            <a:pPr>
              <a:defRPr/>
            </a:pPr>
            <a:endParaRPr lang="es-ES"/>
          </a:p>
        </p:txBody>
      </p:sp>
      <p:sp>
        <p:nvSpPr>
          <p:cNvPr id="6" name="Marcador de número de diapositiva 5"/>
          <p:cNvSpPr>
            <a:spLocks noGrp="1"/>
          </p:cNvSpPr>
          <p:nvPr>
            <p:ph type="sldNum" sz="quarter" idx="12"/>
          </p:nvPr>
        </p:nvSpPr>
        <p:spPr/>
        <p:txBody>
          <a:bodyPr/>
          <a:lstStyle/>
          <a:p>
            <a:pPr>
              <a:defRPr/>
            </a:pPr>
            <a:fld id="{815D19A2-4773-4CA6-A05E-40A3042A3BD1}" type="slidenum">
              <a:rPr lang="es-ES" smtClean="0"/>
              <a:pPr>
                <a:defRPr/>
              </a:pPr>
              <a:t>‹Nº›</a:t>
            </a:fld>
            <a:endParaRPr lang="es-ES"/>
          </a:p>
        </p:txBody>
      </p:sp>
    </p:spTree>
    <p:extLst>
      <p:ext uri="{BB962C8B-B14F-4D97-AF65-F5344CB8AC3E}">
        <p14:creationId xmlns:p14="http://schemas.microsoft.com/office/powerpoint/2010/main" xmlns="" val="3172949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pPr>
              <a:defRPr/>
            </a:pPr>
            <a:endParaRPr lang="es-ES"/>
          </a:p>
        </p:txBody>
      </p:sp>
      <p:sp>
        <p:nvSpPr>
          <p:cNvPr id="5" name="Marcador de pie de página 4"/>
          <p:cNvSpPr>
            <a:spLocks noGrp="1"/>
          </p:cNvSpPr>
          <p:nvPr>
            <p:ph type="ftr" sz="quarter" idx="11"/>
          </p:nvPr>
        </p:nvSpPr>
        <p:spPr/>
        <p:txBody>
          <a:bodyPr/>
          <a:lstStyle/>
          <a:p>
            <a:pPr>
              <a:defRPr/>
            </a:pPr>
            <a:endParaRPr lang="es-ES"/>
          </a:p>
        </p:txBody>
      </p:sp>
      <p:sp>
        <p:nvSpPr>
          <p:cNvPr id="6" name="Marcador de número de diapositiva 5"/>
          <p:cNvSpPr>
            <a:spLocks noGrp="1"/>
          </p:cNvSpPr>
          <p:nvPr>
            <p:ph type="sldNum" sz="quarter" idx="12"/>
          </p:nvPr>
        </p:nvSpPr>
        <p:spPr/>
        <p:txBody>
          <a:bodyPr/>
          <a:lstStyle/>
          <a:p>
            <a:pPr>
              <a:defRPr/>
            </a:pPr>
            <a:fld id="{2A61E3A1-04E6-4D80-AC42-E0F477180F9B}" type="slidenum">
              <a:rPr lang="es-ES" smtClean="0"/>
              <a:pPr>
                <a:defRPr/>
              </a:pPr>
              <a:t>‹Nº›</a:t>
            </a:fld>
            <a:endParaRPr lang="es-ES"/>
          </a:p>
        </p:txBody>
      </p:sp>
    </p:spTree>
    <p:extLst>
      <p:ext uri="{BB962C8B-B14F-4D97-AF65-F5344CB8AC3E}">
        <p14:creationId xmlns:p14="http://schemas.microsoft.com/office/powerpoint/2010/main" xmlns="" val="507757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pPr>
              <a:defRPr/>
            </a:pPr>
            <a:endParaRPr lang="es-ES"/>
          </a:p>
        </p:txBody>
      </p:sp>
      <p:sp>
        <p:nvSpPr>
          <p:cNvPr id="5" name="Marcador de pie de página 4"/>
          <p:cNvSpPr>
            <a:spLocks noGrp="1"/>
          </p:cNvSpPr>
          <p:nvPr>
            <p:ph type="ftr" sz="quarter" idx="11"/>
          </p:nvPr>
        </p:nvSpPr>
        <p:spPr/>
        <p:txBody>
          <a:bodyPr/>
          <a:lstStyle/>
          <a:p>
            <a:pPr>
              <a:defRPr/>
            </a:pPr>
            <a:endParaRPr lang="es-ES"/>
          </a:p>
        </p:txBody>
      </p:sp>
      <p:sp>
        <p:nvSpPr>
          <p:cNvPr id="6" name="Marcador de número de diapositiva 5"/>
          <p:cNvSpPr>
            <a:spLocks noGrp="1"/>
          </p:cNvSpPr>
          <p:nvPr>
            <p:ph type="sldNum" sz="quarter" idx="12"/>
          </p:nvPr>
        </p:nvSpPr>
        <p:spPr/>
        <p:txBody>
          <a:bodyPr/>
          <a:lstStyle/>
          <a:p>
            <a:pPr>
              <a:defRPr/>
            </a:pPr>
            <a:fld id="{414CA786-D108-4E0C-A296-3992BE8A59F6}" type="slidenum">
              <a:rPr lang="es-ES" smtClean="0"/>
              <a:pPr>
                <a:defRPr/>
              </a:pPr>
              <a:t>‹Nº›</a:t>
            </a:fld>
            <a:endParaRPr lang="es-ES"/>
          </a:p>
        </p:txBody>
      </p:sp>
    </p:spTree>
    <p:extLst>
      <p:ext uri="{BB962C8B-B14F-4D97-AF65-F5344CB8AC3E}">
        <p14:creationId xmlns:p14="http://schemas.microsoft.com/office/powerpoint/2010/main" xmlns="" val="3879141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pPr>
              <a:defRPr/>
            </a:pPr>
            <a:endParaRPr lang="es-ES"/>
          </a:p>
        </p:txBody>
      </p:sp>
      <p:sp>
        <p:nvSpPr>
          <p:cNvPr id="6" name="Marcador de pie de página 5"/>
          <p:cNvSpPr>
            <a:spLocks noGrp="1"/>
          </p:cNvSpPr>
          <p:nvPr>
            <p:ph type="ftr" sz="quarter" idx="11"/>
          </p:nvPr>
        </p:nvSpPr>
        <p:spPr/>
        <p:txBody>
          <a:bodyPr/>
          <a:lstStyle/>
          <a:p>
            <a:pPr>
              <a:defRPr/>
            </a:pPr>
            <a:endParaRPr lang="es-ES"/>
          </a:p>
        </p:txBody>
      </p:sp>
      <p:sp>
        <p:nvSpPr>
          <p:cNvPr id="7" name="Marcador de número de diapositiva 6"/>
          <p:cNvSpPr>
            <a:spLocks noGrp="1"/>
          </p:cNvSpPr>
          <p:nvPr>
            <p:ph type="sldNum" sz="quarter" idx="12"/>
          </p:nvPr>
        </p:nvSpPr>
        <p:spPr/>
        <p:txBody>
          <a:bodyPr/>
          <a:lstStyle/>
          <a:p>
            <a:pPr>
              <a:defRPr/>
            </a:pPr>
            <a:fld id="{210AAC89-5073-4F77-90C7-8FF2D7CA14F4}" type="slidenum">
              <a:rPr lang="es-ES" smtClean="0"/>
              <a:pPr>
                <a:defRPr/>
              </a:pPr>
              <a:t>‹Nº›</a:t>
            </a:fld>
            <a:endParaRPr lang="es-ES"/>
          </a:p>
        </p:txBody>
      </p:sp>
    </p:spTree>
    <p:extLst>
      <p:ext uri="{BB962C8B-B14F-4D97-AF65-F5344CB8AC3E}">
        <p14:creationId xmlns:p14="http://schemas.microsoft.com/office/powerpoint/2010/main" xmlns="" val="2290166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pPr>
              <a:defRPr/>
            </a:pPr>
            <a:endParaRPr lang="es-ES"/>
          </a:p>
        </p:txBody>
      </p:sp>
      <p:sp>
        <p:nvSpPr>
          <p:cNvPr id="8" name="Marcador de pie de página 7"/>
          <p:cNvSpPr>
            <a:spLocks noGrp="1"/>
          </p:cNvSpPr>
          <p:nvPr>
            <p:ph type="ftr" sz="quarter" idx="11"/>
          </p:nvPr>
        </p:nvSpPr>
        <p:spPr/>
        <p:txBody>
          <a:bodyPr/>
          <a:lstStyle/>
          <a:p>
            <a:pPr>
              <a:defRPr/>
            </a:pPr>
            <a:endParaRPr lang="es-ES"/>
          </a:p>
        </p:txBody>
      </p:sp>
      <p:sp>
        <p:nvSpPr>
          <p:cNvPr id="9" name="Marcador de número de diapositiva 8"/>
          <p:cNvSpPr>
            <a:spLocks noGrp="1"/>
          </p:cNvSpPr>
          <p:nvPr>
            <p:ph type="sldNum" sz="quarter" idx="12"/>
          </p:nvPr>
        </p:nvSpPr>
        <p:spPr/>
        <p:txBody>
          <a:bodyPr/>
          <a:lstStyle/>
          <a:p>
            <a:pPr>
              <a:defRPr/>
            </a:pPr>
            <a:fld id="{7C05CA50-8067-439D-BBA1-67C9B2A7B103}" type="slidenum">
              <a:rPr lang="es-ES" smtClean="0"/>
              <a:pPr>
                <a:defRPr/>
              </a:pPr>
              <a:t>‹Nº›</a:t>
            </a:fld>
            <a:endParaRPr lang="es-ES"/>
          </a:p>
        </p:txBody>
      </p:sp>
    </p:spTree>
    <p:extLst>
      <p:ext uri="{BB962C8B-B14F-4D97-AF65-F5344CB8AC3E}">
        <p14:creationId xmlns:p14="http://schemas.microsoft.com/office/powerpoint/2010/main" xmlns="" val="2930714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pPr>
              <a:defRPr/>
            </a:pPr>
            <a:endParaRPr lang="es-ES"/>
          </a:p>
        </p:txBody>
      </p:sp>
      <p:sp>
        <p:nvSpPr>
          <p:cNvPr id="4" name="Marcador de pie de página 3"/>
          <p:cNvSpPr>
            <a:spLocks noGrp="1"/>
          </p:cNvSpPr>
          <p:nvPr>
            <p:ph type="ftr" sz="quarter" idx="11"/>
          </p:nvPr>
        </p:nvSpPr>
        <p:spPr/>
        <p:txBody>
          <a:bodyPr/>
          <a:lstStyle/>
          <a:p>
            <a:pPr>
              <a:defRPr/>
            </a:pPr>
            <a:endParaRPr lang="es-ES"/>
          </a:p>
        </p:txBody>
      </p:sp>
      <p:sp>
        <p:nvSpPr>
          <p:cNvPr id="5" name="Marcador de número de diapositiva 4"/>
          <p:cNvSpPr>
            <a:spLocks noGrp="1"/>
          </p:cNvSpPr>
          <p:nvPr>
            <p:ph type="sldNum" sz="quarter" idx="12"/>
          </p:nvPr>
        </p:nvSpPr>
        <p:spPr/>
        <p:txBody>
          <a:bodyPr/>
          <a:lstStyle/>
          <a:p>
            <a:pPr>
              <a:defRPr/>
            </a:pPr>
            <a:fld id="{7F3BE1F0-4790-49DE-B604-ABB971664997}" type="slidenum">
              <a:rPr lang="es-ES" smtClean="0"/>
              <a:pPr>
                <a:defRPr/>
              </a:pPr>
              <a:t>‹Nº›</a:t>
            </a:fld>
            <a:endParaRPr lang="es-ES"/>
          </a:p>
        </p:txBody>
      </p:sp>
    </p:spTree>
    <p:extLst>
      <p:ext uri="{BB962C8B-B14F-4D97-AF65-F5344CB8AC3E}">
        <p14:creationId xmlns:p14="http://schemas.microsoft.com/office/powerpoint/2010/main" xmlns="" val="879167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pPr>
              <a:defRPr/>
            </a:pPr>
            <a:endParaRPr lang="es-ES"/>
          </a:p>
        </p:txBody>
      </p:sp>
      <p:sp>
        <p:nvSpPr>
          <p:cNvPr id="3" name="Marcador de pie de página 2"/>
          <p:cNvSpPr>
            <a:spLocks noGrp="1"/>
          </p:cNvSpPr>
          <p:nvPr>
            <p:ph type="ftr" sz="quarter" idx="11"/>
          </p:nvPr>
        </p:nvSpPr>
        <p:spPr/>
        <p:txBody>
          <a:bodyPr/>
          <a:lstStyle/>
          <a:p>
            <a:pPr>
              <a:defRPr/>
            </a:pPr>
            <a:endParaRPr lang="es-ES"/>
          </a:p>
        </p:txBody>
      </p:sp>
      <p:sp>
        <p:nvSpPr>
          <p:cNvPr id="4" name="Marcador de número de diapositiva 3"/>
          <p:cNvSpPr>
            <a:spLocks noGrp="1"/>
          </p:cNvSpPr>
          <p:nvPr>
            <p:ph type="sldNum" sz="quarter" idx="12"/>
          </p:nvPr>
        </p:nvSpPr>
        <p:spPr/>
        <p:txBody>
          <a:bodyPr/>
          <a:lstStyle/>
          <a:p>
            <a:pPr>
              <a:defRPr/>
            </a:pPr>
            <a:fld id="{AAE8FDBF-A05B-4AB8-BA6F-0C3DB751CE3E}" type="slidenum">
              <a:rPr lang="es-ES" smtClean="0"/>
              <a:pPr>
                <a:defRPr/>
              </a:pPr>
              <a:t>‹Nº›</a:t>
            </a:fld>
            <a:endParaRPr lang="es-ES"/>
          </a:p>
        </p:txBody>
      </p:sp>
    </p:spTree>
    <p:extLst>
      <p:ext uri="{BB962C8B-B14F-4D97-AF65-F5344CB8AC3E}">
        <p14:creationId xmlns:p14="http://schemas.microsoft.com/office/powerpoint/2010/main" xmlns="" val="4146020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pPr>
              <a:defRPr/>
            </a:pPr>
            <a:endParaRPr lang="es-ES"/>
          </a:p>
        </p:txBody>
      </p:sp>
      <p:sp>
        <p:nvSpPr>
          <p:cNvPr id="6" name="Marcador de pie de página 5"/>
          <p:cNvSpPr>
            <a:spLocks noGrp="1"/>
          </p:cNvSpPr>
          <p:nvPr>
            <p:ph type="ftr" sz="quarter" idx="11"/>
          </p:nvPr>
        </p:nvSpPr>
        <p:spPr/>
        <p:txBody>
          <a:bodyPr/>
          <a:lstStyle/>
          <a:p>
            <a:pPr>
              <a:defRPr/>
            </a:pPr>
            <a:endParaRPr lang="es-ES"/>
          </a:p>
        </p:txBody>
      </p:sp>
      <p:sp>
        <p:nvSpPr>
          <p:cNvPr id="7" name="Marcador de número de diapositiva 6"/>
          <p:cNvSpPr>
            <a:spLocks noGrp="1"/>
          </p:cNvSpPr>
          <p:nvPr>
            <p:ph type="sldNum" sz="quarter" idx="12"/>
          </p:nvPr>
        </p:nvSpPr>
        <p:spPr/>
        <p:txBody>
          <a:bodyPr/>
          <a:lstStyle/>
          <a:p>
            <a:pPr>
              <a:defRPr/>
            </a:pPr>
            <a:fld id="{5040E029-2F7D-49DB-AE7A-838C6AD2FDF7}" type="slidenum">
              <a:rPr lang="es-ES" smtClean="0"/>
              <a:pPr>
                <a:defRPr/>
              </a:pPr>
              <a:t>‹Nº›</a:t>
            </a:fld>
            <a:endParaRPr lang="es-ES"/>
          </a:p>
        </p:txBody>
      </p:sp>
    </p:spTree>
    <p:extLst>
      <p:ext uri="{BB962C8B-B14F-4D97-AF65-F5344CB8AC3E}">
        <p14:creationId xmlns:p14="http://schemas.microsoft.com/office/powerpoint/2010/main" xmlns="" val="2510279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pPr>
              <a:defRPr/>
            </a:pPr>
            <a:endParaRPr lang="es-ES"/>
          </a:p>
        </p:txBody>
      </p:sp>
      <p:sp>
        <p:nvSpPr>
          <p:cNvPr id="6" name="Marcador de pie de página 5"/>
          <p:cNvSpPr>
            <a:spLocks noGrp="1"/>
          </p:cNvSpPr>
          <p:nvPr>
            <p:ph type="ftr" sz="quarter" idx="11"/>
          </p:nvPr>
        </p:nvSpPr>
        <p:spPr/>
        <p:txBody>
          <a:bodyPr/>
          <a:lstStyle/>
          <a:p>
            <a:pPr>
              <a:defRPr/>
            </a:pPr>
            <a:endParaRPr lang="es-ES"/>
          </a:p>
        </p:txBody>
      </p:sp>
      <p:sp>
        <p:nvSpPr>
          <p:cNvPr id="7" name="Marcador de número de diapositiva 6"/>
          <p:cNvSpPr>
            <a:spLocks noGrp="1"/>
          </p:cNvSpPr>
          <p:nvPr>
            <p:ph type="sldNum" sz="quarter" idx="12"/>
          </p:nvPr>
        </p:nvSpPr>
        <p:spPr/>
        <p:txBody>
          <a:bodyPr/>
          <a:lstStyle/>
          <a:p>
            <a:pPr>
              <a:defRPr/>
            </a:pPr>
            <a:fld id="{3DA64C67-255E-4762-9A7A-79BE7494725B}" type="slidenum">
              <a:rPr lang="es-ES" smtClean="0"/>
              <a:pPr>
                <a:defRPr/>
              </a:pPr>
              <a:t>‹Nº›</a:t>
            </a:fld>
            <a:endParaRPr lang="es-ES"/>
          </a:p>
        </p:txBody>
      </p:sp>
    </p:spTree>
    <p:extLst>
      <p:ext uri="{BB962C8B-B14F-4D97-AF65-F5344CB8AC3E}">
        <p14:creationId xmlns:p14="http://schemas.microsoft.com/office/powerpoint/2010/main" xmlns="" val="111646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2000" b="-2000"/>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B6BDC2D2-C567-48BE-960F-AFBC1A092C7C}" type="slidenum">
              <a:rPr lang="es-ES" smtClean="0"/>
              <a:pPr>
                <a:defRPr/>
              </a:pPr>
              <a:t>‹Nº›</a:t>
            </a:fld>
            <a:endParaRPr lang="es-ES"/>
          </a:p>
        </p:txBody>
      </p:sp>
    </p:spTree>
    <p:extLst>
      <p:ext uri="{BB962C8B-B14F-4D97-AF65-F5344CB8AC3E}">
        <p14:creationId xmlns:p14="http://schemas.microsoft.com/office/powerpoint/2010/main" xmlns="" val="453774935"/>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C:\Users\lab7\AppData\Local\Microsoft\Windows\Temporary Internet Files\Content.Word\Imagen1.jpg"/>
          <p:cNvPicPr>
            <a:picLocks noChangeAspect="1" noChangeArrowheads="1"/>
          </p:cNvPicPr>
          <p:nvPr/>
        </p:nvPicPr>
        <p:blipFill>
          <a:blip r:embed="rId2" cstate="print"/>
          <a:srcRect/>
          <a:stretch>
            <a:fillRect/>
          </a:stretch>
        </p:blipFill>
        <p:spPr bwMode="auto">
          <a:xfrm>
            <a:off x="381000" y="3124200"/>
            <a:ext cx="8235950" cy="1846263"/>
          </a:xfrm>
          <a:prstGeom prst="rect">
            <a:avLst/>
          </a:prstGeom>
          <a:noFill/>
          <a:ln w="9525">
            <a:noFill/>
            <a:miter lim="800000"/>
            <a:headEnd/>
            <a:tailEnd/>
          </a:ln>
        </p:spPr>
      </p:pic>
      <p:sp>
        <p:nvSpPr>
          <p:cNvPr id="3" name="2 Rectángulo"/>
          <p:cNvSpPr/>
          <p:nvPr/>
        </p:nvSpPr>
        <p:spPr>
          <a:xfrm>
            <a:off x="457200" y="2057400"/>
            <a:ext cx="8686800" cy="646331"/>
          </a:xfrm>
          <a:prstGeom prst="rect">
            <a:avLst/>
          </a:prstGeom>
        </p:spPr>
        <p:txBody>
          <a:bodyPr wrap="square">
            <a:spAutoFit/>
          </a:bodyPr>
          <a:lstStyle/>
          <a:p>
            <a:r>
              <a:rPr lang="es-CL" sz="3600" b="1" dirty="0" smtClean="0">
                <a:latin typeface="Times New Roman" pitchFamily="18" charset="0"/>
                <a:cs typeface="Times New Roman" pitchFamily="18" charset="0"/>
              </a:rPr>
              <a:t>TALLER DE LA ESPECIALIDAD</a:t>
            </a:r>
            <a:endParaRPr lang="es-CL" sz="3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4800" y="381000"/>
            <a:ext cx="8229600" cy="1143000"/>
          </a:xfrm>
        </p:spPr>
        <p:txBody>
          <a:bodyPr/>
          <a:lstStyle/>
          <a:p>
            <a:r>
              <a:rPr lang="es-CL" dirty="0" smtClean="0"/>
              <a:t>Soldadura Industrial.</a:t>
            </a:r>
            <a:endParaRPr lang="es-CL" dirty="0"/>
          </a:p>
        </p:txBody>
      </p:sp>
      <p:sp>
        <p:nvSpPr>
          <p:cNvPr id="3" name="2 Marcador de contenido"/>
          <p:cNvSpPr>
            <a:spLocks noGrp="1"/>
          </p:cNvSpPr>
          <p:nvPr>
            <p:ph idx="1"/>
          </p:nvPr>
        </p:nvSpPr>
        <p:spPr/>
        <p:txBody>
          <a:bodyPr>
            <a:normAutofit/>
          </a:bodyPr>
          <a:lstStyle/>
          <a:p>
            <a:r>
              <a:rPr lang="es-CL" dirty="0" smtClean="0"/>
              <a:t>Cuando se realiza una soldadura al arco, durante la cual ciertas partes conductoras de energía eléctrica están al descubierto, el operador tiene que observar con especial cuidado las reglas de seguridad, a fin de contar con la máxima protección personal y también proteger a las otras personas que trabajan a su alrededor.</a:t>
            </a:r>
            <a:endParaRPr lang="es-C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533400"/>
            <a:ext cx="8229600" cy="1143000"/>
          </a:xfrm>
        </p:spPr>
        <p:txBody>
          <a:bodyPr>
            <a:normAutofit fontScale="90000"/>
          </a:bodyPr>
          <a:lstStyle/>
          <a:p>
            <a:r>
              <a:rPr lang="es-CL" b="1" dirty="0" smtClean="0"/>
              <a:t>Protección personal</a:t>
            </a:r>
            <a:br>
              <a:rPr lang="es-CL" b="1" dirty="0" smtClean="0"/>
            </a:br>
            <a:endParaRPr lang="es-CL" dirty="0"/>
          </a:p>
        </p:txBody>
      </p:sp>
      <p:sp>
        <p:nvSpPr>
          <p:cNvPr id="3" name="2 Marcador de contenido"/>
          <p:cNvSpPr>
            <a:spLocks noGrp="1"/>
          </p:cNvSpPr>
          <p:nvPr>
            <p:ph idx="1"/>
          </p:nvPr>
        </p:nvSpPr>
        <p:spPr/>
        <p:txBody>
          <a:bodyPr>
            <a:normAutofit fontScale="92500" lnSpcReduction="10000"/>
          </a:bodyPr>
          <a:lstStyle/>
          <a:p>
            <a:r>
              <a:rPr lang="es-CL" dirty="0" smtClean="0"/>
              <a:t>Siempre utilice todo el equipo de protección necesario para el tipo de soldadura a realizar. El equipo consiste en:</a:t>
            </a:r>
          </a:p>
          <a:p>
            <a:pPr>
              <a:buNone/>
            </a:pPr>
            <a:r>
              <a:rPr lang="es-CL" b="1" dirty="0" smtClean="0"/>
              <a:t>1. Máscara de soldar, protege los ojos, la cara, el cuello </a:t>
            </a:r>
            <a:r>
              <a:rPr lang="es-CL" dirty="0" smtClean="0"/>
              <a:t>y debe estar provista de filtros inactínicos de acuerdo al proceso e intensidades de corriente empleadas.</a:t>
            </a:r>
          </a:p>
          <a:p>
            <a:r>
              <a:rPr lang="es-CL" b="1" dirty="0" smtClean="0"/>
              <a:t>2. Guantes de cuero, tipo mosquetero con costura </a:t>
            </a:r>
            <a:r>
              <a:rPr lang="es-CL" dirty="0" smtClean="0"/>
              <a:t>interna, para proteger las manos y muñecas.</a:t>
            </a:r>
            <a:endParaRPr lang="es-C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L"/>
          </a:p>
        </p:txBody>
      </p:sp>
      <p:sp>
        <p:nvSpPr>
          <p:cNvPr id="3" name="2 Marcador de contenido"/>
          <p:cNvSpPr>
            <a:spLocks noGrp="1"/>
          </p:cNvSpPr>
          <p:nvPr>
            <p:ph idx="1"/>
          </p:nvPr>
        </p:nvSpPr>
        <p:spPr/>
        <p:txBody>
          <a:bodyPr>
            <a:normAutofit lnSpcReduction="10000"/>
          </a:bodyPr>
          <a:lstStyle/>
          <a:p>
            <a:pPr>
              <a:buNone/>
            </a:pPr>
            <a:r>
              <a:rPr lang="es-CL" b="1" dirty="0" smtClean="0"/>
              <a:t>3. Coleto o delantal de cuero, </a:t>
            </a:r>
            <a:r>
              <a:rPr lang="es-CL" dirty="0" smtClean="0"/>
              <a:t>para protegerse de salpicaduras y exposición a rayos ultravioletas del arco.</a:t>
            </a:r>
          </a:p>
          <a:p>
            <a:pPr>
              <a:buNone/>
            </a:pPr>
            <a:r>
              <a:rPr lang="es-CL" b="1" dirty="0" smtClean="0"/>
              <a:t>4. Polainas y casaca de cuero, </a:t>
            </a:r>
            <a:r>
              <a:rPr lang="es-CL" dirty="0" smtClean="0"/>
              <a:t>cuando es necesario hacer soldadura en posiciones vertical y </a:t>
            </a:r>
            <a:r>
              <a:rPr lang="es-CL" dirty="0" err="1" smtClean="0"/>
              <a:t>sobrecabeza</a:t>
            </a:r>
            <a:r>
              <a:rPr lang="es-CL" dirty="0" smtClean="0"/>
              <a:t>, deben usarse estos aditamentos, para evitar las severas quemaduras que puedan ocasionar las salpicaduras del metal fundido.</a:t>
            </a:r>
            <a:endParaRPr lang="es-C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62000"/>
            <a:ext cx="8229600" cy="1143000"/>
          </a:xfrm>
        </p:spPr>
        <p:txBody>
          <a:bodyPr/>
          <a:lstStyle/>
          <a:p>
            <a:r>
              <a:rPr lang="es-CL" dirty="0" smtClean="0"/>
              <a:t>Elementos Protección personal</a:t>
            </a:r>
            <a:endParaRPr lang="es-CL" dirty="0"/>
          </a:p>
        </p:txBody>
      </p:sp>
      <p:sp>
        <p:nvSpPr>
          <p:cNvPr id="3" name="2 Marcador de contenido"/>
          <p:cNvSpPr>
            <a:spLocks noGrp="1"/>
          </p:cNvSpPr>
          <p:nvPr>
            <p:ph idx="1"/>
          </p:nvPr>
        </p:nvSpPr>
        <p:spPr>
          <a:xfrm>
            <a:off x="457200" y="2133600"/>
            <a:ext cx="8229600" cy="4525963"/>
          </a:xfrm>
        </p:spPr>
        <p:txBody>
          <a:bodyPr/>
          <a:lstStyle/>
          <a:p>
            <a:pPr>
              <a:buNone/>
            </a:pPr>
            <a:r>
              <a:rPr lang="es-CL" b="1" dirty="0" smtClean="0"/>
              <a:t>5. Zapatos de seguridad, </a:t>
            </a:r>
            <a:r>
              <a:rPr lang="es-CL" dirty="0" smtClean="0"/>
              <a:t>que cubran los tobillos para evitar el atrape de salpicaduras.</a:t>
            </a:r>
          </a:p>
          <a:p>
            <a:pPr>
              <a:buNone/>
            </a:pPr>
            <a:r>
              <a:rPr lang="es-CL" b="1" dirty="0" smtClean="0"/>
              <a:t>6. Gorro, </a:t>
            </a:r>
            <a:r>
              <a:rPr lang="es-CL" dirty="0" smtClean="0"/>
              <a:t>protege el cabello y el cuero cabelludo, especialmente cuando se hace soldadura en posiciones.</a:t>
            </a:r>
            <a:endParaRPr lang="es-C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u="sng" dirty="0" smtClean="0"/>
              <a:t>EPP</a:t>
            </a:r>
            <a:endParaRPr lang="es-CL" u="sng" dirty="0"/>
          </a:p>
        </p:txBody>
      </p:sp>
      <p:pic>
        <p:nvPicPr>
          <p:cNvPr id="1026" name="Picture 2"/>
          <p:cNvPicPr>
            <a:picLocks noGrp="1" noChangeAspect="1" noChangeArrowheads="1"/>
          </p:cNvPicPr>
          <p:nvPr>
            <p:ph idx="1"/>
          </p:nvPr>
        </p:nvPicPr>
        <p:blipFill>
          <a:blip r:embed="rId2"/>
          <a:srcRect/>
          <a:stretch>
            <a:fillRect/>
          </a:stretch>
        </p:blipFill>
        <p:spPr bwMode="auto">
          <a:xfrm>
            <a:off x="1981200" y="1600200"/>
            <a:ext cx="3787204" cy="4525963"/>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28600" y="762000"/>
            <a:ext cx="8229600" cy="1143000"/>
          </a:xfrm>
        </p:spPr>
        <p:txBody>
          <a:bodyPr>
            <a:normAutofit fontScale="90000"/>
          </a:bodyPr>
          <a:lstStyle/>
          <a:p>
            <a:r>
              <a:rPr lang="es-CL" b="1" dirty="0" smtClean="0"/>
              <a:t>Protección de la vista</a:t>
            </a:r>
            <a:br>
              <a:rPr lang="es-CL" b="1" dirty="0" smtClean="0"/>
            </a:br>
            <a:endParaRPr lang="es-CL" dirty="0"/>
          </a:p>
        </p:txBody>
      </p:sp>
      <p:sp>
        <p:nvSpPr>
          <p:cNvPr id="3" name="2 Marcador de contenido"/>
          <p:cNvSpPr>
            <a:spLocks noGrp="1"/>
          </p:cNvSpPr>
          <p:nvPr>
            <p:ph idx="1"/>
          </p:nvPr>
        </p:nvSpPr>
        <p:spPr/>
        <p:txBody>
          <a:bodyPr>
            <a:normAutofit/>
          </a:bodyPr>
          <a:lstStyle/>
          <a:p>
            <a:r>
              <a:rPr lang="es-CL" dirty="0" smtClean="0"/>
              <a:t>La protección de la vista es un asunto tan importante que merece consideración aparte. El arco eléctrico que se utiliza como fuente calórica y cuya temperatura alcanza sobre los 4.000°C, desprende radiaciones visibles y no visibles. Dentro de estas últimas, tenemos aquellas de efecto más nocivo como son los rayos ultravioleta e infrarrojo.</a:t>
            </a:r>
            <a:endParaRPr lang="es-C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L"/>
          </a:p>
        </p:txBody>
      </p:sp>
      <p:pic>
        <p:nvPicPr>
          <p:cNvPr id="2050" name="Picture 2"/>
          <p:cNvPicPr>
            <a:picLocks noGrp="1" noChangeAspect="1" noChangeArrowheads="1"/>
          </p:cNvPicPr>
          <p:nvPr>
            <p:ph idx="1"/>
          </p:nvPr>
        </p:nvPicPr>
        <p:blipFill>
          <a:blip r:embed="rId2"/>
          <a:srcRect/>
          <a:stretch>
            <a:fillRect/>
          </a:stretch>
        </p:blipFill>
        <p:spPr bwMode="auto">
          <a:xfrm>
            <a:off x="1981200" y="1371600"/>
            <a:ext cx="4174478" cy="4876800"/>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u="sng" dirty="0" smtClean="0"/>
              <a:t>Ventilación </a:t>
            </a:r>
            <a:endParaRPr lang="es-CL" u="sng" dirty="0"/>
          </a:p>
        </p:txBody>
      </p:sp>
      <p:pic>
        <p:nvPicPr>
          <p:cNvPr id="1026" name="Picture 2"/>
          <p:cNvPicPr>
            <a:picLocks noGrp="1" noChangeAspect="1" noChangeArrowheads="1"/>
          </p:cNvPicPr>
          <p:nvPr>
            <p:ph idx="1"/>
          </p:nvPr>
        </p:nvPicPr>
        <p:blipFill>
          <a:blip r:embed="rId2"/>
          <a:srcRect/>
          <a:stretch>
            <a:fillRect/>
          </a:stretch>
        </p:blipFill>
        <p:spPr bwMode="auto">
          <a:xfrm>
            <a:off x="2362200" y="3048000"/>
            <a:ext cx="4029075" cy="3324225"/>
          </a:xfrm>
          <a:prstGeom prst="rect">
            <a:avLst/>
          </a:prstGeom>
          <a:noFill/>
          <a:ln w="9525">
            <a:noFill/>
            <a:miter lim="800000"/>
            <a:headEnd/>
            <a:tailEnd/>
          </a:ln>
          <a:effectLst/>
        </p:spPr>
      </p:pic>
      <p:sp>
        <p:nvSpPr>
          <p:cNvPr id="5" name="4 Rectángulo"/>
          <p:cNvSpPr/>
          <p:nvPr/>
        </p:nvSpPr>
        <p:spPr>
          <a:xfrm>
            <a:off x="304800" y="1600200"/>
            <a:ext cx="8534400" cy="1200329"/>
          </a:xfrm>
          <a:prstGeom prst="rect">
            <a:avLst/>
          </a:prstGeom>
        </p:spPr>
        <p:txBody>
          <a:bodyPr wrap="square">
            <a:spAutoFit/>
          </a:bodyPr>
          <a:lstStyle/>
          <a:p>
            <a:r>
              <a:rPr lang="es-CL" dirty="0" smtClean="0"/>
              <a:t>Soldar en áreas confinadas sin ventilación adecuada puede considerarse una operación arriesgada, porque al consumirse el oxígeno disponible, a la par con el calor de la soldadura y el humo restante, el operador queda expuesto a severas molestias y enfermedades.</a:t>
            </a:r>
            <a:endParaRPr lang="es-CL" dirty="0"/>
          </a:p>
        </p:txBody>
      </p:sp>
    </p:spTree>
  </p:cSld>
  <p:clrMapOvr>
    <a:masterClrMapping/>
  </p:clrMapOvr>
</p:sld>
</file>

<file path=ppt/theme/theme1.xml><?xml version="1.0" encoding="utf-8"?>
<a:theme xmlns:a="http://schemas.openxmlformats.org/drawingml/2006/main" name="PLANTILLA_INCOED_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3D3482061FEC3A4AB308AC9386657A56" ma:contentTypeVersion="12" ma:contentTypeDescription="Crear nuevo documento." ma:contentTypeScope="" ma:versionID="71f4a296c089f0aca7aafd1621ef20d3">
  <xsd:schema xmlns:xsd="http://www.w3.org/2001/XMLSchema" xmlns:xs="http://www.w3.org/2001/XMLSchema" xmlns:p="http://schemas.microsoft.com/office/2006/metadata/properties" xmlns:ns2="abe219db-0d57-434e-92c6-4bec4c6dd03d" xmlns:ns3="57966055-bb81-4d96-af7b-b5a7b76bd6ae" targetNamespace="http://schemas.microsoft.com/office/2006/metadata/properties" ma:root="true" ma:fieldsID="7a22f65db67acf58c5543739c4c7fe9b" ns2:_="" ns3:_="">
    <xsd:import namespace="abe219db-0d57-434e-92c6-4bec4c6dd03d"/>
    <xsd:import namespace="57966055-bb81-4d96-af7b-b5a7b76bd6a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be219db-0d57-434e-92c6-4bec4c6dd0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7966055-bb81-4d96-af7b-b5a7b76bd6ae" elementFormDefault="qualified">
    <xsd:import namespace="http://schemas.microsoft.com/office/2006/documentManagement/types"/>
    <xsd:import namespace="http://schemas.microsoft.com/office/infopath/2007/PartnerControls"/>
    <xsd:element name="SharedWithUsers" ma:index="10"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8981C8E-7BEF-462B-AD29-E6A643F64172}"/>
</file>

<file path=customXml/itemProps2.xml><?xml version="1.0" encoding="utf-8"?>
<ds:datastoreItem xmlns:ds="http://schemas.openxmlformats.org/officeDocument/2006/customXml" ds:itemID="{62FD2A6D-8B6C-456C-9366-9FF725449A3E}"/>
</file>

<file path=customXml/itemProps3.xml><?xml version="1.0" encoding="utf-8"?>
<ds:datastoreItem xmlns:ds="http://schemas.openxmlformats.org/officeDocument/2006/customXml" ds:itemID="{9EC4C997-D3F9-4607-811A-994A769A21ED}"/>
</file>

<file path=docProps/app.xml><?xml version="1.0" encoding="utf-8"?>
<Properties xmlns="http://schemas.openxmlformats.org/officeDocument/2006/extended-properties" xmlns:vt="http://schemas.openxmlformats.org/officeDocument/2006/docPropsVTypes">
  <Template>LINI (1)</Template>
  <TotalTime>1184</TotalTime>
  <Words>343</Words>
  <Application>Microsoft Office PowerPoint</Application>
  <PresentationFormat>Presentación en pantalla (4:3)</PresentationFormat>
  <Paragraphs>17</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PLANTILLA_INCOED_PPT</vt:lpstr>
      <vt:lpstr>Diapositiva 1</vt:lpstr>
      <vt:lpstr>Soldadura Industrial.</vt:lpstr>
      <vt:lpstr>Protección personal </vt:lpstr>
      <vt:lpstr>Diapositiva 4</vt:lpstr>
      <vt:lpstr>Elementos Protección personal</vt:lpstr>
      <vt:lpstr>EPP</vt:lpstr>
      <vt:lpstr>Protección de la vista </vt:lpstr>
      <vt:lpstr>Diapositiva 8</vt:lpstr>
      <vt:lpstr>Ventilación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Carlos Bravo S.</dc:creator>
  <cp:lastModifiedBy>ronal</cp:lastModifiedBy>
  <cp:revision>68</cp:revision>
  <cp:lastPrinted>1601-01-01T00:00:00Z</cp:lastPrinted>
  <dcterms:created xsi:type="dcterms:W3CDTF">1601-01-01T00:00:00Z</dcterms:created>
  <dcterms:modified xsi:type="dcterms:W3CDTF">2020-05-14T22:46:58Z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ContentTypeId">
    <vt:lpwstr>0x0101003D3482061FEC3A4AB308AC9386657A56</vt:lpwstr>
  </property>
</Properties>
</file>