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4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4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318" r:id="rId4"/>
    <p:sldId id="315" r:id="rId5"/>
    <p:sldId id="302" r:id="rId6"/>
    <p:sldId id="319" r:id="rId7"/>
    <p:sldId id="320" r:id="rId8"/>
    <p:sldId id="321" r:id="rId9"/>
    <p:sldId id="256" r:id="rId10"/>
    <p:sldId id="303" r:id="rId11"/>
    <p:sldId id="258" r:id="rId12"/>
    <p:sldId id="260" r:id="rId13"/>
    <p:sldId id="261" r:id="rId14"/>
    <p:sldId id="264" r:id="rId15"/>
    <p:sldId id="262" r:id="rId16"/>
    <p:sldId id="345" r:id="rId17"/>
    <p:sldId id="346" r:id="rId18"/>
    <p:sldId id="347" r:id="rId19"/>
    <p:sldId id="309" r:id="rId20"/>
    <p:sldId id="265" r:id="rId21"/>
    <p:sldId id="311" r:id="rId22"/>
    <p:sldId id="276" r:id="rId23"/>
    <p:sldId id="277" r:id="rId24"/>
    <p:sldId id="322" r:id="rId25"/>
    <p:sldId id="312" r:id="rId26"/>
    <p:sldId id="279" r:id="rId27"/>
    <p:sldId id="267" r:id="rId28"/>
    <p:sldId id="323" r:id="rId29"/>
    <p:sldId id="325" r:id="rId30"/>
    <p:sldId id="326" r:id="rId31"/>
    <p:sldId id="330" r:id="rId32"/>
    <p:sldId id="331" r:id="rId33"/>
    <p:sldId id="332" r:id="rId34"/>
    <p:sldId id="285" r:id="rId35"/>
    <p:sldId id="314" r:id="rId36"/>
    <p:sldId id="334" r:id="rId37"/>
    <p:sldId id="295" r:id="rId38"/>
    <p:sldId id="336" r:id="rId39"/>
    <p:sldId id="337" r:id="rId40"/>
    <p:sldId id="338" r:id="rId41"/>
    <p:sldId id="339" r:id="rId42"/>
    <p:sldId id="340" r:id="rId43"/>
    <p:sldId id="341" r:id="rId44"/>
    <p:sldId id="342" r:id="rId45"/>
    <p:sldId id="343" r:id="rId46"/>
    <p:sldId id="328"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E64CA7A-80A3-402E-BBC3-CB55E86AD91A}">
          <p14:sldIdLst>
            <p14:sldId id="318"/>
            <p14:sldId id="315"/>
            <p14:sldId id="302"/>
            <p14:sldId id="319"/>
            <p14:sldId id="320"/>
            <p14:sldId id="321"/>
            <p14:sldId id="256"/>
            <p14:sldId id="303"/>
            <p14:sldId id="258"/>
            <p14:sldId id="260"/>
            <p14:sldId id="261"/>
            <p14:sldId id="264"/>
            <p14:sldId id="262"/>
            <p14:sldId id="345"/>
            <p14:sldId id="346"/>
            <p14:sldId id="347"/>
            <p14:sldId id="309"/>
            <p14:sldId id="265"/>
            <p14:sldId id="311"/>
            <p14:sldId id="276"/>
            <p14:sldId id="277"/>
            <p14:sldId id="322"/>
            <p14:sldId id="312"/>
            <p14:sldId id="279"/>
            <p14:sldId id="267"/>
            <p14:sldId id="323"/>
            <p14:sldId id="325"/>
            <p14:sldId id="326"/>
            <p14:sldId id="330"/>
            <p14:sldId id="331"/>
            <p14:sldId id="332"/>
            <p14:sldId id="285"/>
            <p14:sldId id="314"/>
            <p14:sldId id="334"/>
            <p14:sldId id="295"/>
            <p14:sldId id="336"/>
            <p14:sldId id="337"/>
            <p14:sldId id="338"/>
            <p14:sldId id="339"/>
            <p14:sldId id="340"/>
            <p14:sldId id="341"/>
            <p14:sldId id="342"/>
            <p14:sldId id="343"/>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0" d="100"/>
          <a:sy n="60" d="100"/>
        </p:scale>
        <p:origin x="-2346" y="-1182"/>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ustomXml" Target="../customXml/item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6B58B-2FC5-4CD0-9385-E19C929476EF}" type="datetimeFigureOut">
              <a:rPr lang="es-ES" smtClean="0"/>
              <a:t>23/08/2013</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217D4-4DAE-453B-9C17-1AD7D6B475CE}" type="slidenum">
              <a:rPr lang="es-ES" smtClean="0"/>
              <a:t>‹Nº›</a:t>
            </a:fld>
            <a:endParaRPr lang="es-ES" dirty="0"/>
          </a:p>
        </p:txBody>
      </p:sp>
    </p:spTree>
    <p:extLst>
      <p:ext uri="{BB962C8B-B14F-4D97-AF65-F5344CB8AC3E}">
        <p14:creationId xmlns:p14="http://schemas.microsoft.com/office/powerpoint/2010/main" val="420435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BA850E-6C32-497E-9D22-A9EC58ABE447}" type="slidenum">
              <a:rPr lang="es-CL" sz="1200" smtClean="0">
                <a:solidFill>
                  <a:prstClr val="black"/>
                </a:solidFill>
              </a:rPr>
              <a:pPr eaLnBrk="1" hangingPunct="1"/>
              <a:t>1</a:t>
            </a:fld>
            <a:endParaRPr lang="es-CL" sz="1200" dirty="0"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199257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B5CE9F-D743-49E7-ABE3-1801F6B7C17E}" type="datetimeFigureOut">
              <a:rPr lang="es-ES" smtClean="0"/>
              <a:t>23/08/2013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F613F00-F4DD-4D46-A8C9-D92366CF06BF}" type="slidenum">
              <a:rPr lang="es-ES" smtClean="0"/>
              <a:t>‹Nº›</a:t>
            </a:fld>
            <a:endParaRPr lang="es-ES" dirty="0"/>
          </a:p>
        </p:txBody>
      </p:sp>
    </p:spTree>
    <p:extLst>
      <p:ext uri="{BB962C8B-B14F-4D97-AF65-F5344CB8AC3E}">
        <p14:creationId xmlns:p14="http://schemas.microsoft.com/office/powerpoint/2010/main" val="175635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B5CE9F-D743-49E7-ABE3-1801F6B7C17E}" type="datetimeFigureOut">
              <a:rPr lang="es-ES" smtClean="0"/>
              <a:t>23/08/2013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F613F00-F4DD-4D46-A8C9-D92366CF06BF}" type="slidenum">
              <a:rPr lang="es-ES" smtClean="0"/>
              <a:t>‹Nº›</a:t>
            </a:fld>
            <a:endParaRPr lang="es-ES" dirty="0"/>
          </a:p>
        </p:txBody>
      </p:sp>
    </p:spTree>
    <p:extLst>
      <p:ext uri="{BB962C8B-B14F-4D97-AF65-F5344CB8AC3E}">
        <p14:creationId xmlns:p14="http://schemas.microsoft.com/office/powerpoint/2010/main" val="242575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448743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88971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58234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34112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199023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4156379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212602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27692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B5CE9F-D743-49E7-ABE3-1801F6B7C17E}" type="datetimeFigureOut">
              <a:rPr lang="es-ES" smtClean="0"/>
              <a:t>23/08/2013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F613F00-F4DD-4D46-A8C9-D92366CF06BF}" type="slidenum">
              <a:rPr lang="es-ES" smtClean="0"/>
              <a:t>‹Nº›</a:t>
            </a:fld>
            <a:endParaRPr lang="es-ES" dirty="0"/>
          </a:p>
        </p:txBody>
      </p:sp>
    </p:spTree>
    <p:extLst>
      <p:ext uri="{BB962C8B-B14F-4D97-AF65-F5344CB8AC3E}">
        <p14:creationId xmlns:p14="http://schemas.microsoft.com/office/powerpoint/2010/main" val="2531973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098983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40217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23/08/2013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2623534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0AD84C7-ECF9-4B80-A086-9B6EB76AD1D1}"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293891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Autofit/>
          </a:bodyPr>
          <a:lstStyle>
            <a:lvl1pPr algn="l">
              <a:defRPr sz="3200">
                <a:solidFill>
                  <a:srgbClr val="FF0000"/>
                </a:solidFill>
                <a:latin typeface="Arial Black" pitchFamily="34" charset="0"/>
              </a:defRPr>
            </a:lvl1pPr>
          </a:lstStyle>
          <a:p>
            <a:r>
              <a:rPr lang="es-ES" smtClean="0"/>
              <a:t>Haga clic para modificar el estilo de título del patrón</a:t>
            </a:r>
            <a:endParaRPr lang="es-CL" dirty="0"/>
          </a:p>
        </p:txBody>
      </p:sp>
      <p:sp>
        <p:nvSpPr>
          <p:cNvPr id="3" name="2 Marcador de contenido"/>
          <p:cNvSpPr>
            <a:spLocks noGrp="1"/>
          </p:cNvSpPr>
          <p:nvPr>
            <p:ph idx="1"/>
          </p:nvPr>
        </p:nvSpPr>
        <p:spPr/>
        <p:txBody>
          <a:bodyPr>
            <a:normAutofit/>
          </a:bodyPr>
          <a:lstStyle>
            <a:lvl1pPr>
              <a:defRPr sz="2800">
                <a:solidFill>
                  <a:schemeClr val="tx1">
                    <a:lumMod val="75000"/>
                    <a:lumOff val="25000"/>
                  </a:schemeClr>
                </a:solidFill>
                <a:latin typeface="Arial Black" pitchFamily="34" charset="0"/>
                <a:cs typeface="Arial" pitchFamily="34" charset="0"/>
              </a:defRPr>
            </a:lvl1pPr>
            <a:lvl2pPr>
              <a:defRPr sz="2400">
                <a:solidFill>
                  <a:schemeClr val="tx1">
                    <a:lumMod val="75000"/>
                    <a:lumOff val="25000"/>
                  </a:schemeClr>
                </a:solidFill>
                <a:latin typeface="Arial Black" pitchFamily="34" charset="0"/>
              </a:defRPr>
            </a:lvl2pPr>
            <a:lvl3pPr>
              <a:defRPr sz="2000">
                <a:solidFill>
                  <a:schemeClr val="tx1">
                    <a:lumMod val="75000"/>
                    <a:lumOff val="25000"/>
                  </a:schemeClr>
                </a:solidFill>
                <a:latin typeface="Arial Black" pitchFamily="34" charset="0"/>
              </a:defRPr>
            </a:lvl3pPr>
            <a:lvl4pPr>
              <a:defRPr sz="1800">
                <a:solidFill>
                  <a:schemeClr val="tx1">
                    <a:lumMod val="75000"/>
                    <a:lumOff val="25000"/>
                  </a:schemeClr>
                </a:solidFill>
                <a:latin typeface="Arial Black" pitchFamily="34" charset="0"/>
              </a:defRPr>
            </a:lvl4pPr>
            <a:lvl5pPr>
              <a:defRPr sz="1800">
                <a:solidFill>
                  <a:schemeClr val="tx1">
                    <a:lumMod val="75000"/>
                    <a:lumOff val="25000"/>
                  </a:schemeClr>
                </a:solidFill>
                <a:latin typeface="Arial Black"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AA9BA2-D18D-4631-9F5B-691FEEB0E1DA}"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639336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3356992"/>
            <a:ext cx="7772400" cy="1362075"/>
          </a:xfrm>
        </p:spPr>
        <p:txBody>
          <a:bodyPr anchor="t">
            <a:noAutofit/>
          </a:bodyPr>
          <a:lstStyle>
            <a:lvl1pPr algn="l">
              <a:defRPr sz="3600" b="0" cap="none">
                <a:solidFill>
                  <a:srgbClr val="FFFF00"/>
                </a:solidFill>
                <a:latin typeface="Arial Black" pitchFamily="34" charset="0"/>
              </a:defRPr>
            </a:lvl1pPr>
          </a:lstStyle>
          <a:p>
            <a:r>
              <a:rPr lang="es-ES" smtClean="0"/>
              <a:t>Haga clic para modificar el estilo de título del patrón</a:t>
            </a:r>
            <a:endParaRPr lang="es-CL" dirty="0"/>
          </a:p>
        </p:txBody>
      </p:sp>
      <p:sp>
        <p:nvSpPr>
          <p:cNvPr id="3" name="2 Marcador de texto"/>
          <p:cNvSpPr>
            <a:spLocks noGrp="1"/>
          </p:cNvSpPr>
          <p:nvPr>
            <p:ph type="body" idx="1"/>
          </p:nvPr>
        </p:nvSpPr>
        <p:spPr>
          <a:xfrm>
            <a:off x="467544" y="1844824"/>
            <a:ext cx="7772400" cy="1500187"/>
          </a:xfrm>
        </p:spPr>
        <p:txBody>
          <a:bodyPr anchor="b">
            <a:normAutofit/>
          </a:bodyPr>
          <a:lstStyle>
            <a:lvl1pPr marL="0" indent="0">
              <a:buNone/>
              <a:defRPr sz="3200">
                <a:solidFill>
                  <a:schemeClr val="bg1"/>
                </a:solidFill>
                <a:latin typeface="Arial Blac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620460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7FD939E-EB9F-4216-B413-381B669288AF}"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2773758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51373427-497E-445A-8E0B-42C5EC83B9E7}"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97136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9C5F99B9-FD17-4D80-B1EE-7A9BA9FED4CD}"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676814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Picture 2" descr="C:\Users\v_segala\Desktop\casita y fo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251951" cy="694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5" name="3 Marcador de número de diapositiva"/>
          <p:cNvSpPr>
            <a:spLocks noGrp="1"/>
          </p:cNvSpPr>
          <p:nvPr>
            <p:ph type="sldNum" sz="quarter" idx="12"/>
          </p:nvPr>
        </p:nvSpPr>
        <p:spPr/>
        <p:txBody>
          <a:bodyPr/>
          <a:lstStyle>
            <a:lvl1pPr>
              <a:defRPr/>
            </a:lvl1pPr>
          </a:lstStyle>
          <a:p>
            <a:pPr>
              <a:defRPr/>
            </a:pPr>
            <a:fld id="{C73CE3E8-5FA6-467A-9F53-831C2B436B86}"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407200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0B5CE9F-D743-49E7-ABE3-1801F6B7C17E}" type="datetimeFigureOut">
              <a:rPr lang="es-ES" smtClean="0"/>
              <a:t>23/08/2013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F613F00-F4DD-4D46-A8C9-D92366CF06BF}" type="slidenum">
              <a:rPr lang="es-ES" smtClean="0"/>
              <a:t>‹Nº›</a:t>
            </a:fld>
            <a:endParaRPr lang="es-ES" dirty="0"/>
          </a:p>
        </p:txBody>
      </p:sp>
    </p:spTree>
    <p:extLst>
      <p:ext uri="{BB962C8B-B14F-4D97-AF65-F5344CB8AC3E}">
        <p14:creationId xmlns:p14="http://schemas.microsoft.com/office/powerpoint/2010/main" val="2434485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0F179C9-A717-4563-BED0-C527C6508654}"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158113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9EFB037-50CF-47B5-811B-AF9EB218E77D}"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2208704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91BE208-BAA3-4A18-BD67-5FE450119F3B}"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562550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4F64FDD-D57F-4CE1-9608-6E80A501B6F6}"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47292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0B5CE9F-D743-49E7-ABE3-1801F6B7C17E}" type="datetimeFigureOut">
              <a:rPr lang="es-ES" smtClean="0"/>
              <a:t>23/08/2013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F613F00-F4DD-4D46-A8C9-D92366CF06BF}" type="slidenum">
              <a:rPr lang="es-ES" smtClean="0"/>
              <a:t>‹Nº›</a:t>
            </a:fld>
            <a:endParaRPr lang="es-ES" dirty="0"/>
          </a:p>
        </p:txBody>
      </p:sp>
    </p:spTree>
    <p:extLst>
      <p:ext uri="{BB962C8B-B14F-4D97-AF65-F5344CB8AC3E}">
        <p14:creationId xmlns:p14="http://schemas.microsoft.com/office/powerpoint/2010/main" val="79607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0B5CE9F-D743-49E7-ABE3-1801F6B7C17E}" type="datetimeFigureOut">
              <a:rPr lang="es-ES" smtClean="0"/>
              <a:t>23/08/2013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BF613F00-F4DD-4D46-A8C9-D92366CF06BF}" type="slidenum">
              <a:rPr lang="es-ES" smtClean="0"/>
              <a:t>‹Nº›</a:t>
            </a:fld>
            <a:endParaRPr lang="es-ES" dirty="0"/>
          </a:p>
        </p:txBody>
      </p:sp>
    </p:spTree>
    <p:extLst>
      <p:ext uri="{BB962C8B-B14F-4D97-AF65-F5344CB8AC3E}">
        <p14:creationId xmlns:p14="http://schemas.microsoft.com/office/powerpoint/2010/main" val="35935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0B5CE9F-D743-49E7-ABE3-1801F6B7C17E}" type="datetimeFigureOut">
              <a:rPr lang="es-ES" smtClean="0"/>
              <a:t>23/08/2013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F613F00-F4DD-4D46-A8C9-D92366CF06BF}" type="slidenum">
              <a:rPr lang="es-ES" smtClean="0"/>
              <a:t>‹Nº›</a:t>
            </a:fld>
            <a:endParaRPr lang="es-ES" dirty="0"/>
          </a:p>
        </p:txBody>
      </p:sp>
    </p:spTree>
    <p:extLst>
      <p:ext uri="{BB962C8B-B14F-4D97-AF65-F5344CB8AC3E}">
        <p14:creationId xmlns:p14="http://schemas.microsoft.com/office/powerpoint/2010/main" val="283347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B5CE9F-D743-49E7-ABE3-1801F6B7C17E}" type="datetimeFigureOut">
              <a:rPr lang="es-ES" smtClean="0"/>
              <a:t>23/08/2013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BF613F00-F4DD-4D46-A8C9-D92366CF06BF}" type="slidenum">
              <a:rPr lang="es-ES" smtClean="0"/>
              <a:t>‹Nº›</a:t>
            </a:fld>
            <a:endParaRPr lang="es-ES" dirty="0"/>
          </a:p>
        </p:txBody>
      </p:sp>
    </p:spTree>
    <p:extLst>
      <p:ext uri="{BB962C8B-B14F-4D97-AF65-F5344CB8AC3E}">
        <p14:creationId xmlns:p14="http://schemas.microsoft.com/office/powerpoint/2010/main" val="3930299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B5CE9F-D743-49E7-ABE3-1801F6B7C17E}" type="datetimeFigureOut">
              <a:rPr lang="es-ES" smtClean="0"/>
              <a:t>23/08/2013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F613F00-F4DD-4D46-A8C9-D92366CF06BF}" type="slidenum">
              <a:rPr lang="es-ES" smtClean="0"/>
              <a:t>‹Nº›</a:t>
            </a:fld>
            <a:endParaRPr lang="es-ES" dirty="0"/>
          </a:p>
        </p:txBody>
      </p:sp>
    </p:spTree>
    <p:extLst>
      <p:ext uri="{BB962C8B-B14F-4D97-AF65-F5344CB8AC3E}">
        <p14:creationId xmlns:p14="http://schemas.microsoft.com/office/powerpoint/2010/main" val="313889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B5CE9F-D743-49E7-ABE3-1801F6B7C17E}" type="datetimeFigureOut">
              <a:rPr lang="es-ES" smtClean="0"/>
              <a:t>23/08/2013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F613F00-F4DD-4D46-A8C9-D92366CF06BF}" type="slidenum">
              <a:rPr lang="es-ES" smtClean="0"/>
              <a:t>‹Nº›</a:t>
            </a:fld>
            <a:endParaRPr lang="es-ES" dirty="0"/>
          </a:p>
        </p:txBody>
      </p:sp>
    </p:spTree>
    <p:extLst>
      <p:ext uri="{BB962C8B-B14F-4D97-AF65-F5344CB8AC3E}">
        <p14:creationId xmlns:p14="http://schemas.microsoft.com/office/powerpoint/2010/main" val="95988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5CE9F-D743-49E7-ABE3-1801F6B7C17E}" type="datetimeFigureOut">
              <a:rPr lang="es-ES" smtClean="0"/>
              <a:t>23/08/2013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13F00-F4DD-4D46-A8C9-D92366CF06BF}" type="slidenum">
              <a:rPr lang="es-ES" smtClean="0"/>
              <a:t>‹Nº›</a:t>
            </a:fld>
            <a:endParaRPr lang="es-ES" dirty="0"/>
          </a:p>
        </p:txBody>
      </p:sp>
    </p:spTree>
    <p:extLst>
      <p:ext uri="{BB962C8B-B14F-4D97-AF65-F5344CB8AC3E}">
        <p14:creationId xmlns:p14="http://schemas.microsoft.com/office/powerpoint/2010/main" val="1376887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246B-D5B9-4B17-A69C-0E04DF4C3431}" type="datetimeFigureOut">
              <a:rPr lang="es-ES" smtClean="0"/>
              <a:t>23/08/2013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168524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s-ES" dirty="0">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dirty="0">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35113BF-29E9-4F8E-92D3-0013F500C313}" type="slidenum">
              <a:rPr lang="es-ES">
                <a:solidFill>
                  <a:prstClr val="black">
                    <a:tint val="75000"/>
                  </a:prstClr>
                </a:solidFill>
                <a:latin typeface="Times New Roman" pitchFamily="18" charset="0"/>
              </a:rPr>
              <a:pPr fontAlgn="base">
                <a:spcBef>
                  <a:spcPct val="0"/>
                </a:spcBef>
                <a:spcAft>
                  <a:spcPct val="0"/>
                </a:spcAft>
                <a:defRPr/>
              </a:pPr>
              <a:t>‹Nº›</a:t>
            </a:fld>
            <a:endParaRPr lang="es-ES"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207618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kern="1200">
          <a:solidFill>
            <a:srgbClr val="FF0000"/>
          </a:solidFill>
          <a:latin typeface="Arial Black" pitchFamily="34" charset="0"/>
          <a:ea typeface="+mj-ea"/>
          <a:cs typeface="+mj-cs"/>
        </a:defRPr>
      </a:lvl1pPr>
      <a:lvl2pPr algn="l" rtl="0" eaLnBrk="0" fontAlgn="base" hangingPunct="0">
        <a:spcBef>
          <a:spcPct val="0"/>
        </a:spcBef>
        <a:spcAft>
          <a:spcPct val="0"/>
        </a:spcAft>
        <a:defRPr sz="3200">
          <a:solidFill>
            <a:srgbClr val="FF0000"/>
          </a:solidFill>
          <a:latin typeface="Arial Black" pitchFamily="34" charset="0"/>
        </a:defRPr>
      </a:lvl2pPr>
      <a:lvl3pPr algn="l" rtl="0" eaLnBrk="0" fontAlgn="base" hangingPunct="0">
        <a:spcBef>
          <a:spcPct val="0"/>
        </a:spcBef>
        <a:spcAft>
          <a:spcPct val="0"/>
        </a:spcAft>
        <a:defRPr sz="3200">
          <a:solidFill>
            <a:srgbClr val="FF0000"/>
          </a:solidFill>
          <a:latin typeface="Arial Black" pitchFamily="34" charset="0"/>
        </a:defRPr>
      </a:lvl3pPr>
      <a:lvl4pPr algn="l" rtl="0" eaLnBrk="0" fontAlgn="base" hangingPunct="0">
        <a:spcBef>
          <a:spcPct val="0"/>
        </a:spcBef>
        <a:spcAft>
          <a:spcPct val="0"/>
        </a:spcAft>
        <a:defRPr sz="3200">
          <a:solidFill>
            <a:srgbClr val="FF0000"/>
          </a:solidFill>
          <a:latin typeface="Arial Black" pitchFamily="34" charset="0"/>
        </a:defRPr>
      </a:lvl4pPr>
      <a:lvl5pPr algn="l" rtl="0" eaLnBrk="0" fontAlgn="base" hangingPunct="0">
        <a:spcBef>
          <a:spcPct val="0"/>
        </a:spcBef>
        <a:spcAft>
          <a:spcPct val="0"/>
        </a:spcAft>
        <a:defRPr sz="3200">
          <a:solidFill>
            <a:srgbClr val="FF0000"/>
          </a:solidFill>
          <a:latin typeface="Arial Black" pitchFamily="34" charset="0"/>
        </a:defRPr>
      </a:lvl5pPr>
      <a:lvl6pPr marL="457200" algn="l" rtl="0" fontAlgn="base">
        <a:spcBef>
          <a:spcPct val="0"/>
        </a:spcBef>
        <a:spcAft>
          <a:spcPct val="0"/>
        </a:spcAft>
        <a:defRPr sz="3200">
          <a:solidFill>
            <a:srgbClr val="FF0000"/>
          </a:solidFill>
          <a:latin typeface="Arial Black" pitchFamily="34" charset="0"/>
        </a:defRPr>
      </a:lvl6pPr>
      <a:lvl7pPr marL="914400" algn="l" rtl="0" fontAlgn="base">
        <a:spcBef>
          <a:spcPct val="0"/>
        </a:spcBef>
        <a:spcAft>
          <a:spcPct val="0"/>
        </a:spcAft>
        <a:defRPr sz="3200">
          <a:solidFill>
            <a:srgbClr val="FF0000"/>
          </a:solidFill>
          <a:latin typeface="Arial Black" pitchFamily="34" charset="0"/>
        </a:defRPr>
      </a:lvl7pPr>
      <a:lvl8pPr marL="1371600" algn="l" rtl="0" fontAlgn="base">
        <a:spcBef>
          <a:spcPct val="0"/>
        </a:spcBef>
        <a:spcAft>
          <a:spcPct val="0"/>
        </a:spcAft>
        <a:defRPr sz="3200">
          <a:solidFill>
            <a:srgbClr val="FF0000"/>
          </a:solidFill>
          <a:latin typeface="Arial Black" pitchFamily="34" charset="0"/>
        </a:defRPr>
      </a:lvl8pPr>
      <a:lvl9pPr marL="1828800" algn="l"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404040"/>
          </a:solidFill>
          <a:latin typeface="Arial Black"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Arial Black"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Arial Black"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rgbClr val="404040"/>
          </a:solidFill>
          <a:latin typeface="Arial Black"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rgbClr val="404040"/>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49.png"/><Relationship Id="rId5" Type="http://schemas.microsoft.com/office/2007/relationships/hdphoto" Target="../media/hdphoto6.wdp"/><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3.emf"/><Relationship Id="rId4" Type="http://schemas.microsoft.com/office/2007/relationships/hdphoto" Target="../media/hdphoto8.wdp"/></Relationships>
</file>

<file path=ppt/slides/_rels/slide3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77800" y="1773238"/>
            <a:ext cx="87884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p>
            <a:pPr algn="ctr" fontAlgn="base">
              <a:spcBef>
                <a:spcPct val="0"/>
              </a:spcBef>
              <a:spcAft>
                <a:spcPct val="0"/>
              </a:spcAft>
            </a:pPr>
            <a:r>
              <a:rPr lang="es-ES" b="1" dirty="0" smtClean="0">
                <a:solidFill>
                  <a:prstClr val="white"/>
                </a:solidFill>
                <a:latin typeface="Century Gothic" pitchFamily="34" charset="0"/>
              </a:rPr>
              <a:t> </a:t>
            </a:r>
            <a:r>
              <a:rPr lang="es-ES" sz="2000" b="1" dirty="0">
                <a:solidFill>
                  <a:prstClr val="white"/>
                </a:solidFill>
                <a:latin typeface="Century Gothic" pitchFamily="34" charset="0"/>
              </a:rPr>
              <a:t/>
            </a:r>
            <a:br>
              <a:rPr lang="es-ES" sz="2000" b="1" dirty="0">
                <a:solidFill>
                  <a:prstClr val="white"/>
                </a:solidFill>
                <a:latin typeface="Century Gothic" pitchFamily="34" charset="0"/>
              </a:rPr>
            </a:br>
            <a:endParaRPr lang="es-ES" sz="2000" b="1" dirty="0" smtClean="0">
              <a:solidFill>
                <a:prstClr val="white"/>
              </a:solidFill>
              <a:latin typeface="Century Gothic" pitchFamily="34" charset="0"/>
            </a:endParaRPr>
          </a:p>
          <a:p>
            <a:pPr algn="ctr" fontAlgn="base">
              <a:spcBef>
                <a:spcPct val="0"/>
              </a:spcBef>
              <a:spcAft>
                <a:spcPct val="0"/>
              </a:spcAft>
            </a:pPr>
            <a:endParaRPr lang="es-ES" b="1" dirty="0">
              <a:solidFill>
                <a:prstClr val="white"/>
              </a:solidFill>
              <a:latin typeface="Century Gothic" pitchFamily="34" charset="0"/>
            </a:endParaRPr>
          </a:p>
          <a:p>
            <a:pPr algn="ctr" fontAlgn="base">
              <a:spcBef>
                <a:spcPct val="0"/>
              </a:spcBef>
              <a:spcAft>
                <a:spcPct val="0"/>
              </a:spcAft>
            </a:pPr>
            <a:endParaRPr lang="es-ES" b="1" dirty="0">
              <a:solidFill>
                <a:prstClr val="white"/>
              </a:solidFill>
              <a:latin typeface="Century Gothic" pitchFamily="34" charset="0"/>
            </a:endParaRPr>
          </a:p>
          <a:p>
            <a:pPr algn="ctr" fontAlgn="base">
              <a:spcBef>
                <a:spcPct val="0"/>
              </a:spcBef>
              <a:spcAft>
                <a:spcPct val="0"/>
              </a:spcAft>
            </a:pPr>
            <a:endParaRPr lang="es-ES" b="1" dirty="0">
              <a:solidFill>
                <a:prstClr val="white"/>
              </a:solidFill>
              <a:latin typeface="Century Gothic" pitchFamily="34" charset="0"/>
            </a:endParaRPr>
          </a:p>
          <a:p>
            <a:pPr algn="ctr" fontAlgn="base">
              <a:spcBef>
                <a:spcPct val="0"/>
              </a:spcBef>
              <a:spcAft>
                <a:spcPct val="0"/>
              </a:spcAft>
            </a:pPr>
            <a:endParaRPr lang="es-ES" b="1" dirty="0" smtClean="0">
              <a:solidFill>
                <a:prstClr val="white"/>
              </a:solidFill>
              <a:latin typeface="Century Gothic" pitchFamily="34" charset="0"/>
            </a:endParaRPr>
          </a:p>
          <a:p>
            <a:pPr algn="ctr" fontAlgn="base">
              <a:spcBef>
                <a:spcPct val="0"/>
              </a:spcBef>
              <a:spcAft>
                <a:spcPct val="0"/>
              </a:spcAft>
            </a:pPr>
            <a:endParaRPr lang="es-ES" b="1" dirty="0">
              <a:solidFill>
                <a:prstClr val="white"/>
              </a:solidFill>
              <a:latin typeface="Century Gothic" pitchFamily="34" charset="0"/>
            </a:endParaRPr>
          </a:p>
          <a:p>
            <a:pPr algn="ctr" fontAlgn="base">
              <a:spcBef>
                <a:spcPct val="0"/>
              </a:spcBef>
              <a:spcAft>
                <a:spcPct val="0"/>
              </a:spcAft>
            </a:pPr>
            <a:r>
              <a:rPr lang="es-ES" sz="1600" b="1" dirty="0">
                <a:solidFill>
                  <a:prstClr val="white"/>
                </a:solidFill>
                <a:latin typeface="Century Gothic" pitchFamily="34" charset="0"/>
              </a:rPr>
              <a:t/>
            </a:r>
            <a:br>
              <a:rPr lang="es-ES" sz="1600" b="1" dirty="0">
                <a:solidFill>
                  <a:prstClr val="white"/>
                </a:solidFill>
                <a:latin typeface="Century Gothic" pitchFamily="34" charset="0"/>
              </a:rPr>
            </a:br>
            <a:r>
              <a:rPr lang="es-ES" sz="1600" b="1" dirty="0">
                <a:solidFill>
                  <a:prstClr val="white"/>
                </a:solidFill>
                <a:latin typeface="Century Gothic" pitchFamily="34" charset="0"/>
              </a:rPr>
              <a:t>Código Asignatura: MPEA01</a:t>
            </a:r>
            <a:r>
              <a:rPr lang="es-ES" sz="4000" b="1" dirty="0">
                <a:solidFill>
                  <a:prstClr val="white"/>
                </a:solidFill>
                <a:latin typeface="Century Gothic" pitchFamily="34" charset="0"/>
              </a:rPr>
              <a:t> </a:t>
            </a:r>
            <a:endParaRPr lang="es-ES" sz="4000" b="1" dirty="0" smtClean="0">
              <a:solidFill>
                <a:prstClr val="white"/>
              </a:solidFill>
              <a:latin typeface="Century Gothic" pitchFamily="34" charset="0"/>
            </a:endParaRPr>
          </a:p>
          <a:p>
            <a:pPr algn="ctr" fontAlgn="base">
              <a:spcBef>
                <a:spcPct val="0"/>
              </a:spcBef>
              <a:spcAft>
                <a:spcPct val="0"/>
              </a:spcAft>
            </a:pPr>
            <a:endParaRPr lang="es-ES" sz="1600" b="1" dirty="0" smtClean="0">
              <a:solidFill>
                <a:prstClr val="white"/>
              </a:solidFill>
              <a:latin typeface="Century Gothic" pitchFamily="34" charset="0"/>
            </a:endParaRPr>
          </a:p>
          <a:p>
            <a:pPr fontAlgn="base">
              <a:spcBef>
                <a:spcPct val="0"/>
              </a:spcBef>
              <a:spcAft>
                <a:spcPct val="0"/>
              </a:spcAft>
            </a:pPr>
            <a:r>
              <a:rPr lang="es-CL" sz="2000" b="1" dirty="0">
                <a:solidFill>
                  <a:prstClr val="white"/>
                </a:solidFill>
                <a:latin typeface="Century Gothic" pitchFamily="34" charset="0"/>
              </a:rPr>
              <a:t/>
            </a:r>
            <a:br>
              <a:rPr lang="es-CL" sz="2000" b="1" dirty="0">
                <a:solidFill>
                  <a:prstClr val="white"/>
                </a:solidFill>
                <a:latin typeface="Century Gothic" pitchFamily="34" charset="0"/>
              </a:rPr>
            </a:br>
            <a:endParaRPr lang="es-CL" sz="2000" b="1" dirty="0" smtClean="0">
              <a:solidFill>
                <a:prstClr val="white"/>
              </a:solidFill>
              <a:latin typeface="Century Gothic" pitchFamily="34" charset="0"/>
            </a:endParaRPr>
          </a:p>
          <a:p>
            <a:pPr algn="r" fontAlgn="base">
              <a:spcBef>
                <a:spcPct val="0"/>
              </a:spcBef>
              <a:spcAft>
                <a:spcPct val="0"/>
              </a:spcAft>
            </a:pPr>
            <a:r>
              <a:rPr lang="es-CL" sz="2000" b="1" dirty="0">
                <a:solidFill>
                  <a:prstClr val="white"/>
                </a:solidFill>
                <a:latin typeface="Century Gothic" pitchFamily="34" charset="0"/>
              </a:rPr>
              <a:t/>
            </a:r>
            <a:br>
              <a:rPr lang="es-CL" sz="2000" b="1" dirty="0">
                <a:solidFill>
                  <a:prstClr val="white"/>
                </a:solidFill>
                <a:latin typeface="Century Gothic" pitchFamily="34" charset="0"/>
              </a:rPr>
            </a:br>
            <a:r>
              <a:rPr lang="es-CL" sz="2000" b="1" dirty="0" smtClean="0">
                <a:solidFill>
                  <a:prstClr val="white"/>
                </a:solidFill>
                <a:latin typeface="Century Gothic" pitchFamily="34" charset="0"/>
              </a:rPr>
              <a:t>			</a:t>
            </a:r>
            <a:endParaRPr lang="en-US" sz="2000" b="1" dirty="0">
              <a:solidFill>
                <a:prstClr val="white"/>
              </a:solidFill>
              <a:latin typeface="Century Gothic" pitchFamily="34" charset="0"/>
            </a:endParaRPr>
          </a:p>
        </p:txBody>
      </p:sp>
      <p:sp>
        <p:nvSpPr>
          <p:cNvPr id="5123" name="Rectangle 3"/>
          <p:cNvSpPr>
            <a:spLocks noChangeArrowheads="1"/>
          </p:cNvSpPr>
          <p:nvPr/>
        </p:nvSpPr>
        <p:spPr bwMode="auto">
          <a:xfrm>
            <a:off x="755650" y="27813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endParaRPr lang="es-CL" sz="1000" b="1" dirty="0">
              <a:solidFill>
                <a:prstClr val="black"/>
              </a:solidFill>
              <a:latin typeface="Tahoma" pitchFamily="34" charset="0"/>
              <a:cs typeface="Arial" charset="0"/>
            </a:endParaRPr>
          </a:p>
        </p:txBody>
      </p:sp>
      <p:sp>
        <p:nvSpPr>
          <p:cNvPr id="5124" name="Rectangle 4"/>
          <p:cNvSpPr>
            <a:spLocks noChangeArrowheads="1"/>
          </p:cNvSpPr>
          <p:nvPr/>
        </p:nvSpPr>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s-CL" sz="2400" dirty="0">
              <a:solidFill>
                <a:prstClr val="black"/>
              </a:solidFill>
              <a:latin typeface="Times New Roman" pitchFamily="18" charset="0"/>
            </a:endParaRPr>
          </a:p>
        </p:txBody>
      </p:sp>
      <p:sp>
        <p:nvSpPr>
          <p:cNvPr id="2" name="1 Rectángulo"/>
          <p:cNvSpPr/>
          <p:nvPr/>
        </p:nvSpPr>
        <p:spPr>
          <a:xfrm>
            <a:off x="1865114" y="2227302"/>
            <a:ext cx="5413772" cy="553998"/>
          </a:xfrm>
          <a:prstGeom prst="rect">
            <a:avLst/>
          </a:prstGeom>
        </p:spPr>
        <p:txBody>
          <a:bodyPr wrap="square">
            <a:spAutoFit/>
          </a:bodyPr>
          <a:lstStyle/>
          <a:p>
            <a:pPr lvl="0" algn="ctr" fontAlgn="base">
              <a:spcBef>
                <a:spcPct val="0"/>
              </a:spcBef>
              <a:spcAft>
                <a:spcPct val="0"/>
              </a:spcAft>
            </a:pPr>
            <a:r>
              <a:rPr lang="es-CL" sz="3000" b="1" dirty="0">
                <a:solidFill>
                  <a:prstClr val="white"/>
                </a:solidFill>
                <a:latin typeface="Century Gothic" pitchFamily="34" charset="0"/>
              </a:rPr>
              <a:t>ELECTRICIDAD  </a:t>
            </a:r>
            <a:r>
              <a:rPr lang="es-CL" sz="3000" b="1" dirty="0" smtClean="0">
                <a:solidFill>
                  <a:prstClr val="white"/>
                </a:solidFill>
                <a:latin typeface="Century Gothic" pitchFamily="34" charset="0"/>
              </a:rPr>
              <a:t>AUTOMOTRIZ</a:t>
            </a:r>
            <a:endParaRPr lang="es-ES" sz="2800" b="1" dirty="0">
              <a:solidFill>
                <a:prstClr val="white"/>
              </a:solidFill>
              <a:latin typeface="Century Gothic" pitchFamily="34" charset="0"/>
            </a:endParaRPr>
          </a:p>
        </p:txBody>
      </p:sp>
    </p:spTree>
    <p:extLst>
      <p:ext uri="{BB962C8B-B14F-4D97-AF65-F5344CB8AC3E}">
        <p14:creationId xmlns:p14="http://schemas.microsoft.com/office/powerpoint/2010/main" val="41755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us.123rf.com/400wm/400/400/coramax/coramax1208/coramax120801230/14801147-3d-people-human-character-person-and-a-open-book-3d-render.jpg"/>
          <p:cNvPicPr/>
          <p:nvPr/>
        </p:nvPicPr>
        <p:blipFill>
          <a:blip r:embed="rId2" cstate="print"/>
          <a:srcRect/>
          <a:stretch>
            <a:fillRect/>
          </a:stretch>
        </p:blipFill>
        <p:spPr bwMode="auto">
          <a:xfrm>
            <a:off x="595546" y="3933056"/>
            <a:ext cx="2520280" cy="2520280"/>
          </a:xfrm>
          <a:prstGeom prst="rect">
            <a:avLst/>
          </a:prstGeom>
          <a:noFill/>
          <a:ln w="9525">
            <a:noFill/>
            <a:miter lim="800000"/>
            <a:headEnd/>
            <a:tailEnd/>
          </a:ln>
        </p:spPr>
      </p:pic>
      <p:sp>
        <p:nvSpPr>
          <p:cNvPr id="4" name="3 Redondear rectángulo de esquina diagonal"/>
          <p:cNvSpPr/>
          <p:nvPr/>
        </p:nvSpPr>
        <p:spPr>
          <a:xfrm>
            <a:off x="3115826" y="908720"/>
            <a:ext cx="5400600" cy="2880320"/>
          </a:xfrm>
          <a:prstGeom prst="round2Diag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b="1" dirty="0" smtClean="0">
                <a:solidFill>
                  <a:schemeClr val="tx1"/>
                </a:solidFill>
                <a:latin typeface="Century Gothic" pitchFamily="34" charset="0"/>
              </a:rPr>
              <a:t>Función:</a:t>
            </a:r>
          </a:p>
          <a:p>
            <a:pPr algn="just">
              <a:lnSpc>
                <a:spcPct val="150000"/>
              </a:lnSpc>
              <a:spcBef>
                <a:spcPts val="600"/>
              </a:spcBef>
            </a:pPr>
            <a:r>
              <a:rPr lang="es-ES" dirty="0" smtClean="0">
                <a:solidFill>
                  <a:schemeClr val="tx1"/>
                </a:solidFill>
                <a:latin typeface="Century Gothic" pitchFamily="34" charset="0"/>
              </a:rPr>
              <a:t>     </a:t>
            </a:r>
            <a:r>
              <a:rPr lang="es-ES" sz="1600" dirty="0" smtClean="0">
                <a:solidFill>
                  <a:schemeClr val="tx1"/>
                </a:solidFill>
                <a:latin typeface="Century Gothic" pitchFamily="34" charset="0"/>
              </a:rPr>
              <a:t>Generar la fuerza de rotación inicial a un motor de combustión interna, venciendo la compresión y las fuerzas de fricción de todas las piezas mecánicas.</a:t>
            </a:r>
            <a:endParaRPr lang="es-ES" sz="1600" dirty="0">
              <a:solidFill>
                <a:schemeClr val="tx1"/>
              </a:solidFill>
              <a:latin typeface="Century Gothic" pitchFamily="34" charset="0"/>
            </a:endParaRPr>
          </a:p>
        </p:txBody>
      </p:sp>
    </p:spTree>
    <p:extLst>
      <p:ext uri="{BB962C8B-B14F-4D97-AF65-F5344CB8AC3E}">
        <p14:creationId xmlns:p14="http://schemas.microsoft.com/office/powerpoint/2010/main" val="28293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2843808" y="980728"/>
            <a:ext cx="5400600" cy="1368152"/>
          </a:xfrm>
          <a:prstGeom prst="round2Diag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b="1" dirty="0" smtClean="0">
                <a:solidFill>
                  <a:schemeClr val="tx1"/>
                </a:solidFill>
                <a:latin typeface="Century Gothic" pitchFamily="34" charset="0"/>
              </a:rPr>
              <a:t>Principio de funcionamiento:</a:t>
            </a:r>
          </a:p>
          <a:p>
            <a:pPr algn="just"/>
            <a:r>
              <a:rPr lang="es-ES" sz="2400" dirty="0" smtClean="0">
                <a:solidFill>
                  <a:schemeClr val="tx1"/>
                </a:solidFill>
                <a:latin typeface="Century Gothic" pitchFamily="34" charset="0"/>
              </a:rPr>
              <a:t>                </a:t>
            </a:r>
            <a:r>
              <a:rPr lang="es-ES" sz="1600" dirty="0" smtClean="0">
                <a:solidFill>
                  <a:schemeClr val="tx1"/>
                </a:solidFill>
                <a:latin typeface="Century Gothic" pitchFamily="34" charset="0"/>
              </a:rPr>
              <a:t>Atracción  y  repulsión </a:t>
            </a:r>
          </a:p>
          <a:p>
            <a:pPr algn="just"/>
            <a:r>
              <a:rPr lang="es-ES" sz="1600" dirty="0" smtClean="0">
                <a:solidFill>
                  <a:schemeClr val="tx1"/>
                </a:solidFill>
                <a:latin typeface="Century Gothic" pitchFamily="34" charset="0"/>
              </a:rPr>
              <a:t>                Electromagnética  - magnética</a:t>
            </a:r>
            <a:endParaRPr lang="es-ES" sz="1600" dirty="0">
              <a:solidFill>
                <a:schemeClr val="tx1"/>
              </a:solidFill>
              <a:latin typeface="Century Gothic" pitchFamily="34" charset="0"/>
            </a:endParaRP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62" y="582834"/>
            <a:ext cx="25177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06757" y="3241978"/>
            <a:ext cx="1584177" cy="306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6220" y="4038233"/>
            <a:ext cx="2071159" cy="216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5076011" y="4451193"/>
            <a:ext cx="3456384" cy="572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tx1"/>
                </a:solidFill>
              </a:rPr>
              <a:t>¿ATRACCIÓN  o  REPULSIÓN?</a:t>
            </a:r>
            <a:endParaRPr lang="es-CL" b="1" dirty="0">
              <a:solidFill>
                <a:schemeClr val="tx1"/>
              </a:solidFill>
            </a:endParaRPr>
          </a:p>
        </p:txBody>
      </p:sp>
      <p:sp>
        <p:nvSpPr>
          <p:cNvPr id="4" name="3 CuadroTexto"/>
          <p:cNvSpPr txBox="1"/>
          <p:nvPr/>
        </p:nvSpPr>
        <p:spPr>
          <a:xfrm>
            <a:off x="406757" y="6305509"/>
            <a:ext cx="1512168" cy="369332"/>
          </a:xfrm>
          <a:prstGeom prst="rect">
            <a:avLst/>
          </a:prstGeom>
          <a:noFill/>
        </p:spPr>
        <p:txBody>
          <a:bodyPr wrap="square" rtlCol="0">
            <a:spAutoFit/>
          </a:bodyPr>
          <a:lstStyle/>
          <a:p>
            <a:r>
              <a:rPr lang="es-CL" dirty="0" smtClean="0"/>
              <a:t>Magnetismo</a:t>
            </a:r>
            <a:endParaRPr lang="es-CL" dirty="0"/>
          </a:p>
        </p:txBody>
      </p:sp>
      <p:sp>
        <p:nvSpPr>
          <p:cNvPr id="10" name="9 CuadroTexto"/>
          <p:cNvSpPr txBox="1"/>
          <p:nvPr/>
        </p:nvSpPr>
        <p:spPr>
          <a:xfrm>
            <a:off x="2366220" y="6259331"/>
            <a:ext cx="2201256" cy="369332"/>
          </a:xfrm>
          <a:prstGeom prst="rect">
            <a:avLst/>
          </a:prstGeom>
          <a:noFill/>
        </p:spPr>
        <p:txBody>
          <a:bodyPr wrap="square" rtlCol="0">
            <a:spAutoFit/>
          </a:bodyPr>
          <a:lstStyle/>
          <a:p>
            <a:r>
              <a:rPr lang="es-CL" dirty="0" smtClean="0"/>
              <a:t>Electromagnetismo</a:t>
            </a:r>
            <a:endParaRPr lang="es-CL" dirty="0"/>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733" y="3519120"/>
            <a:ext cx="1428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140" y="5157192"/>
            <a:ext cx="1428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5439" y="5270620"/>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3890" y="3685807"/>
            <a:ext cx="66675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3406" y="3433394"/>
            <a:ext cx="15430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4452" y="5068788"/>
            <a:ext cx="16383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3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5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Effect transition="in" filter="fade">
                                      <p:cBhvr>
                                        <p:cTn id="37" dur="500"/>
                                        <p:tgtEl>
                                          <p:spTgt spid="112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270"/>
                                        </p:tgtEl>
                                        <p:attrNameLst>
                                          <p:attrName>style.visibility</p:attrName>
                                        </p:attrNameLst>
                                      </p:cBhvr>
                                      <p:to>
                                        <p:strVal val="visible"/>
                                      </p:to>
                                    </p:set>
                                    <p:animEffect transition="in" filter="fade">
                                      <p:cBhvr>
                                        <p:cTn id="42" dur="500"/>
                                        <p:tgtEl>
                                          <p:spTgt spid="112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267"/>
                                        </p:tgtEl>
                                        <p:attrNameLst>
                                          <p:attrName>style.visibility</p:attrName>
                                        </p:attrNameLst>
                                      </p:cBhvr>
                                      <p:to>
                                        <p:strVal val="visible"/>
                                      </p:to>
                                    </p:set>
                                    <p:animEffect transition="in" filter="fade">
                                      <p:cBhvr>
                                        <p:cTn id="47" dur="500"/>
                                        <p:tgtEl>
                                          <p:spTgt spid="1126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271"/>
                                        </p:tgtEl>
                                        <p:attrNameLst>
                                          <p:attrName>style.visibility</p:attrName>
                                        </p:attrNameLst>
                                      </p:cBhvr>
                                      <p:to>
                                        <p:strVal val="visible"/>
                                      </p:to>
                                    </p:set>
                                    <p:animEffect transition="in" filter="fade">
                                      <p:cBhvr>
                                        <p:cTn id="52" dur="500"/>
                                        <p:tgtEl>
                                          <p:spTgt spid="1127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269"/>
                                        </p:tgtEl>
                                        <p:attrNameLst>
                                          <p:attrName>style.visibility</p:attrName>
                                        </p:attrNameLst>
                                      </p:cBhvr>
                                      <p:to>
                                        <p:strVal val="visible"/>
                                      </p:to>
                                    </p:set>
                                    <p:animEffect transition="in" filter="fade">
                                      <p:cBhvr>
                                        <p:cTn id="62" dur="500"/>
                                        <p:tgtEl>
                                          <p:spTgt spid="1126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268"/>
                                        </p:tgtEl>
                                        <p:attrNameLst>
                                          <p:attrName>style.visibility</p:attrName>
                                        </p:attrNameLst>
                                      </p:cBhvr>
                                      <p:to>
                                        <p:strVal val="visible"/>
                                      </p:to>
                                    </p:set>
                                    <p:animEffect transition="in" filter="fade">
                                      <p:cBhvr>
                                        <p:cTn id="6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347683"/>
            <a:ext cx="3456384" cy="338554"/>
          </a:xfrm>
          <a:prstGeom prst="rect">
            <a:avLst/>
          </a:prstGeom>
          <a:noFill/>
        </p:spPr>
        <p:txBody>
          <a:bodyPr wrap="square" rtlCol="0">
            <a:spAutoFit/>
          </a:bodyPr>
          <a:lstStyle>
            <a:defPPr>
              <a:defRPr lang="es-ES"/>
            </a:defPPr>
            <a:lvl1pPr>
              <a:defRPr b="1"/>
            </a:lvl1pPr>
          </a:lstStyle>
          <a:p>
            <a:r>
              <a:rPr lang="es-ES" sz="1600" dirty="0">
                <a:latin typeface="Century Gothic" pitchFamily="34" charset="0"/>
              </a:rPr>
              <a:t>Regla de la mano Derecha:</a:t>
            </a:r>
          </a:p>
        </p:txBody>
      </p:sp>
      <p:pic>
        <p:nvPicPr>
          <p:cNvPr id="2052" name="Picture 4"/>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397260" y="1100328"/>
            <a:ext cx="2558008" cy="276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340768"/>
            <a:ext cx="2319585" cy="244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97260" y="4293822"/>
            <a:ext cx="2736304" cy="584775"/>
          </a:xfrm>
          <a:prstGeom prst="rect">
            <a:avLst/>
          </a:prstGeom>
        </p:spPr>
        <p:txBody>
          <a:bodyPr wrap="square">
            <a:spAutoFit/>
          </a:bodyPr>
          <a:lstStyle/>
          <a:p>
            <a:pPr lvl="0" algn="ctr"/>
            <a:r>
              <a:rPr lang="es-CL" sz="1600" dirty="0" smtClean="0">
                <a:solidFill>
                  <a:prstClr val="black"/>
                </a:solidFill>
                <a:latin typeface="Century Gothic" pitchFamily="34" charset="0"/>
                <a:ea typeface="Calibri"/>
                <a:cs typeface="Times New Roman"/>
              </a:rPr>
              <a:t>¿Qué es un Campo electromagnético?</a:t>
            </a:r>
            <a:endParaRPr lang="es-CL" sz="1600" dirty="0">
              <a:solidFill>
                <a:prstClr val="black"/>
              </a:solidFill>
              <a:latin typeface="Century Gothic" pitchFamily="34" charset="0"/>
              <a:ea typeface="Calibri"/>
              <a:cs typeface="Times New Roman"/>
            </a:endParaRPr>
          </a:p>
        </p:txBody>
      </p:sp>
      <p:sp>
        <p:nvSpPr>
          <p:cNvPr id="6" name="5 Rectángulo"/>
          <p:cNvSpPr/>
          <p:nvPr/>
        </p:nvSpPr>
        <p:spPr>
          <a:xfrm>
            <a:off x="5148064" y="4132190"/>
            <a:ext cx="3600400" cy="830997"/>
          </a:xfrm>
          <a:prstGeom prst="rect">
            <a:avLst/>
          </a:prstGeom>
        </p:spPr>
        <p:txBody>
          <a:bodyPr wrap="square">
            <a:spAutoFit/>
          </a:bodyPr>
          <a:lstStyle/>
          <a:p>
            <a:pPr lvl="0" algn="ctr"/>
            <a:r>
              <a:rPr lang="es-CL" sz="1600" dirty="0">
                <a:solidFill>
                  <a:prstClr val="black"/>
                </a:solidFill>
                <a:latin typeface="Century Gothic" pitchFamily="34" charset="0"/>
                <a:ea typeface="Calibri"/>
                <a:cs typeface="Times New Roman"/>
              </a:rPr>
              <a:t>¿</a:t>
            </a:r>
            <a:r>
              <a:rPr lang="es-CL" sz="1600" dirty="0" smtClean="0">
                <a:solidFill>
                  <a:prstClr val="black"/>
                </a:solidFill>
                <a:latin typeface="Century Gothic" pitchFamily="34" charset="0"/>
                <a:ea typeface="Calibri"/>
                <a:cs typeface="Times New Roman"/>
              </a:rPr>
              <a:t> </a:t>
            </a:r>
            <a:r>
              <a:rPr lang="es-CL" sz="1600" dirty="0">
                <a:solidFill>
                  <a:prstClr val="black"/>
                </a:solidFill>
                <a:latin typeface="Century Gothic" pitchFamily="34" charset="0"/>
                <a:ea typeface="Calibri"/>
                <a:cs typeface="Times New Roman"/>
              </a:rPr>
              <a:t>E</a:t>
            </a:r>
            <a:r>
              <a:rPr lang="es-CL" sz="1600" dirty="0" smtClean="0">
                <a:solidFill>
                  <a:prstClr val="black"/>
                </a:solidFill>
                <a:latin typeface="Century Gothic" pitchFamily="34" charset="0"/>
                <a:ea typeface="Calibri"/>
                <a:cs typeface="Times New Roman"/>
              </a:rPr>
              <a:t>n qué </a:t>
            </a:r>
            <a:r>
              <a:rPr lang="es-CL" sz="1600" dirty="0">
                <a:solidFill>
                  <a:prstClr val="black"/>
                </a:solidFill>
                <a:latin typeface="Century Gothic" pitchFamily="34" charset="0"/>
                <a:ea typeface="Calibri"/>
                <a:cs typeface="Times New Roman"/>
              </a:rPr>
              <a:t>consiste la regla de la mano derecha en </a:t>
            </a:r>
            <a:r>
              <a:rPr lang="es-CL" sz="1600" dirty="0" smtClean="0">
                <a:solidFill>
                  <a:prstClr val="black"/>
                </a:solidFill>
                <a:latin typeface="Century Gothic" pitchFamily="34" charset="0"/>
                <a:ea typeface="Calibri"/>
                <a:cs typeface="Times New Roman"/>
              </a:rPr>
              <a:t>electromagnetismo?</a:t>
            </a:r>
            <a:endParaRPr lang="es-ES" sz="1600" dirty="0">
              <a:solidFill>
                <a:prstClr val="black"/>
              </a:solidFill>
              <a:latin typeface="Century Gothic" pitchFamily="34" charset="0"/>
              <a:ea typeface="Calibri"/>
              <a:cs typeface="Times New Roman"/>
            </a:endParaRPr>
          </a:p>
        </p:txBody>
      </p:sp>
    </p:spTree>
    <p:extLst>
      <p:ext uri="{BB962C8B-B14F-4D97-AF65-F5344CB8AC3E}">
        <p14:creationId xmlns:p14="http://schemas.microsoft.com/office/powerpoint/2010/main" val="28293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15" y="1052736"/>
            <a:ext cx="77438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336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3" y="980728"/>
            <a:ext cx="7793297" cy="267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791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980728"/>
            <a:ext cx="7822827" cy="274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https://lh3.googleusercontent.com/-2pM8hNdYb-Q/TeknBUlkmxI/AAAAAAAABEE/NqbAfeI-qAw/s1600/moto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221088"/>
            <a:ext cx="1944216" cy="194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094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72192"/>
            <a:ext cx="1487159" cy="198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Llamada rectangular redondeada"/>
          <p:cNvSpPr/>
          <p:nvPr/>
        </p:nvSpPr>
        <p:spPr>
          <a:xfrm>
            <a:off x="3779912" y="4144433"/>
            <a:ext cx="3600400" cy="1084767"/>
          </a:xfrm>
          <a:prstGeom prst="wedgeRoundRectCallout">
            <a:avLst>
              <a:gd name="adj1" fmla="val -64330"/>
              <a:gd name="adj2" fmla="val -242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S" sz="1600" dirty="0">
                <a:solidFill>
                  <a:prstClr val="black"/>
                </a:solidFill>
                <a:latin typeface="Century Gothic" pitchFamily="34" charset="0"/>
              </a:rPr>
              <a:t>Explique </a:t>
            </a:r>
            <a:r>
              <a:rPr lang="es-ES" sz="1600" dirty="0" smtClean="0">
                <a:solidFill>
                  <a:prstClr val="black"/>
                </a:solidFill>
                <a:latin typeface="Century Gothic" pitchFamily="34" charset="0"/>
              </a:rPr>
              <a:t>porqué </a:t>
            </a:r>
            <a:r>
              <a:rPr lang="es-ES" sz="1600" dirty="0">
                <a:solidFill>
                  <a:prstClr val="black"/>
                </a:solidFill>
                <a:latin typeface="Century Gothic" pitchFamily="34" charset="0"/>
              </a:rPr>
              <a:t>el conductor tiende a girar en el sentido en que señalan las flechas.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56" y="941303"/>
            <a:ext cx="7934192" cy="270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796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60472"/>
            <a:ext cx="1728191" cy="183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195737" y="764704"/>
            <a:ext cx="6768752" cy="1308050"/>
          </a:xfrm>
          <a:prstGeom prst="rect">
            <a:avLst/>
          </a:prstGeom>
        </p:spPr>
        <p:txBody>
          <a:bodyPr wrap="square">
            <a:spAutoFit/>
          </a:bodyPr>
          <a:lstStyle/>
          <a:p>
            <a:r>
              <a:rPr lang="es-CL" sz="1600" b="1" dirty="0" smtClean="0">
                <a:latin typeface="Century Gothic" pitchFamily="34" charset="0"/>
              </a:rPr>
              <a:t>Figura </a:t>
            </a:r>
            <a:r>
              <a:rPr lang="es-CL" sz="1600" b="1" dirty="0">
                <a:latin typeface="Century Gothic" pitchFamily="34" charset="0"/>
              </a:rPr>
              <a:t>(a</a:t>
            </a:r>
            <a:r>
              <a:rPr lang="es-CL" sz="1600" b="1" dirty="0" smtClean="0">
                <a:latin typeface="Century Gothic" pitchFamily="34" charset="0"/>
              </a:rPr>
              <a:t>):</a:t>
            </a:r>
          </a:p>
          <a:p>
            <a:pPr algn="just">
              <a:spcBef>
                <a:spcPts val="600"/>
              </a:spcBef>
              <a:spcAft>
                <a:spcPts val="600"/>
              </a:spcAft>
            </a:pPr>
            <a:r>
              <a:rPr lang="es-CL" sz="1400" b="1" dirty="0" smtClean="0">
                <a:latin typeface="Century Gothic" pitchFamily="34" charset="0"/>
              </a:rPr>
              <a:t>             </a:t>
            </a:r>
            <a:r>
              <a:rPr lang="es-CL" sz="1400" dirty="0" smtClean="0">
                <a:latin typeface="Century Gothic" pitchFamily="34" charset="0"/>
              </a:rPr>
              <a:t>La </a:t>
            </a:r>
            <a:r>
              <a:rPr lang="es-CL" sz="1400" dirty="0">
                <a:latin typeface="Century Gothic" pitchFamily="34" charset="0"/>
              </a:rPr>
              <a:t>corriente fluye desde la bobina B del rotor hacia la bobina A, la fuerza electromagnética en la bobina A es aplicada hacia arriba y la de la bobina B es aplicada hacia abajo. Por lo tanto, el rotor girará en dirección izquierda (contraria a los punteros del reloj).</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413" y="2276872"/>
            <a:ext cx="238760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08975" y="2636912"/>
            <a:ext cx="5359169" cy="1092607"/>
          </a:xfrm>
          <a:prstGeom prst="rect">
            <a:avLst/>
          </a:prstGeom>
        </p:spPr>
        <p:txBody>
          <a:bodyPr wrap="square">
            <a:spAutoFit/>
          </a:bodyPr>
          <a:lstStyle/>
          <a:p>
            <a:r>
              <a:rPr lang="es-CL" sz="1600" b="1" dirty="0" smtClean="0">
                <a:latin typeface="Century Gothic" pitchFamily="34" charset="0"/>
              </a:rPr>
              <a:t>Figura </a:t>
            </a:r>
            <a:r>
              <a:rPr lang="es-CL" sz="1600" b="1" dirty="0">
                <a:latin typeface="Century Gothic" pitchFamily="34" charset="0"/>
              </a:rPr>
              <a:t>(b): </a:t>
            </a:r>
            <a:endParaRPr lang="es-CL" sz="1600" b="1" dirty="0" smtClean="0">
              <a:latin typeface="Century Gothic" pitchFamily="34" charset="0"/>
            </a:endParaRPr>
          </a:p>
          <a:p>
            <a:pPr algn="just">
              <a:spcBef>
                <a:spcPts val="600"/>
              </a:spcBef>
              <a:spcAft>
                <a:spcPts val="600"/>
              </a:spcAft>
            </a:pPr>
            <a:r>
              <a:rPr lang="es-CL" sz="1600" dirty="0" smtClean="0">
                <a:latin typeface="Century Gothic" pitchFamily="34" charset="0"/>
              </a:rPr>
              <a:t>            </a:t>
            </a:r>
            <a:r>
              <a:rPr lang="es-CL" sz="1400" dirty="0">
                <a:latin typeface="Century Gothic" pitchFamily="34" charset="0"/>
              </a:rPr>
              <a:t>Cuando el rotor gira 90 grados hacia el centro de la bobina, la corriente no fluye a través de éste. Sin embargo, el rotor continúa girando por la inercia de su movimiento. </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95" y="4246000"/>
            <a:ext cx="2301875"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627783" y="4365104"/>
            <a:ext cx="6336705" cy="1954381"/>
          </a:xfrm>
          <a:prstGeom prst="rect">
            <a:avLst/>
          </a:prstGeom>
        </p:spPr>
        <p:txBody>
          <a:bodyPr wrap="square">
            <a:spAutoFit/>
          </a:bodyPr>
          <a:lstStyle/>
          <a:p>
            <a:pPr algn="just"/>
            <a:r>
              <a:rPr lang="es-CL" sz="1600" b="1" dirty="0">
                <a:latin typeface="Century Gothic" pitchFamily="34" charset="0"/>
              </a:rPr>
              <a:t>F</a:t>
            </a:r>
            <a:r>
              <a:rPr lang="es-CL" sz="1600" b="1" dirty="0" smtClean="0">
                <a:latin typeface="Century Gothic" pitchFamily="34" charset="0"/>
              </a:rPr>
              <a:t>igura </a:t>
            </a:r>
            <a:r>
              <a:rPr lang="es-CL" sz="1600" b="1" dirty="0">
                <a:latin typeface="Century Gothic" pitchFamily="34" charset="0"/>
              </a:rPr>
              <a:t>(c): </a:t>
            </a:r>
            <a:endParaRPr lang="es-CL" sz="1600" b="1" dirty="0" smtClean="0">
              <a:latin typeface="Century Gothic" pitchFamily="34" charset="0"/>
            </a:endParaRPr>
          </a:p>
          <a:p>
            <a:pPr algn="just">
              <a:spcBef>
                <a:spcPts val="600"/>
              </a:spcBef>
              <a:spcAft>
                <a:spcPts val="600"/>
              </a:spcAft>
            </a:pPr>
            <a:r>
              <a:rPr lang="es-CL" sz="1600" dirty="0" smtClean="0">
                <a:latin typeface="Century Gothic" pitchFamily="34" charset="0"/>
              </a:rPr>
              <a:t>           </a:t>
            </a:r>
            <a:r>
              <a:rPr lang="es-CL" sz="1400" dirty="0">
                <a:latin typeface="Century Gothic" pitchFamily="34" charset="0"/>
              </a:rPr>
              <a:t>Como el rotor está girando, la bobina A y la bobina B están localizadas en posición reversa acerca de la figura (a). Sin embargo, la dirección de la corriente no cambia por efecto de la escobilla, de manera que la dirección de la fuerza electromotriz es la misma que la de la figura (a) aún cuando la corriente fluye desde la bobina “A” a la bobina “B”. Por lo tanto, el rotor estará girando continuamente en dirección izquierda (contrario a los punteros del reloj).</a:t>
            </a:r>
          </a:p>
        </p:txBody>
      </p:sp>
    </p:spTree>
    <p:extLst>
      <p:ext uri="{BB962C8B-B14F-4D97-AF65-F5344CB8AC3E}">
        <p14:creationId xmlns:p14="http://schemas.microsoft.com/office/powerpoint/2010/main" val="295200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us.123rf.com/400wm/400/400/coramax/coramax1208/coramax120801230/14801147-3d-people-human-character-person-and-a-open-book-3d-render.jpg"/>
          <p:cNvPicPr/>
          <p:nvPr/>
        </p:nvPicPr>
        <p:blipFill>
          <a:blip r:embed="rId2" cstate="print"/>
          <a:srcRect/>
          <a:stretch>
            <a:fillRect/>
          </a:stretch>
        </p:blipFill>
        <p:spPr bwMode="auto">
          <a:xfrm>
            <a:off x="323528" y="332656"/>
            <a:ext cx="2088232" cy="2160240"/>
          </a:xfrm>
          <a:prstGeom prst="rect">
            <a:avLst/>
          </a:prstGeom>
          <a:noFill/>
          <a:ln w="9525">
            <a:noFill/>
            <a:miter lim="800000"/>
            <a:headEnd/>
            <a:tailEnd/>
          </a:ln>
        </p:spPr>
      </p:pic>
      <p:sp>
        <p:nvSpPr>
          <p:cNvPr id="8" name="7 CuadroTexto"/>
          <p:cNvSpPr txBox="1"/>
          <p:nvPr/>
        </p:nvSpPr>
        <p:spPr>
          <a:xfrm>
            <a:off x="1979712" y="3933056"/>
            <a:ext cx="5616624" cy="584775"/>
          </a:xfrm>
          <a:prstGeom prst="rect">
            <a:avLst/>
          </a:prstGeom>
          <a:noFill/>
        </p:spPr>
        <p:txBody>
          <a:bodyPr wrap="square" rtlCol="0">
            <a:spAutoFit/>
          </a:bodyPr>
          <a:lstStyle/>
          <a:p>
            <a:r>
              <a:rPr lang="es-ES" sz="1600" dirty="0" smtClean="0"/>
              <a:t>¿Cómo podríamos identificar si en un motor eléctrico sus bobinas están en serie, paralelo o mixto?</a:t>
            </a:r>
            <a:endParaRPr lang="es-ES" sz="1600" dirty="0"/>
          </a:p>
        </p:txBody>
      </p:sp>
      <p:sp>
        <p:nvSpPr>
          <p:cNvPr id="2" name="1 Rectángulo"/>
          <p:cNvSpPr/>
          <p:nvPr/>
        </p:nvSpPr>
        <p:spPr>
          <a:xfrm>
            <a:off x="2411760" y="571070"/>
            <a:ext cx="1502334" cy="338554"/>
          </a:xfrm>
          <a:prstGeom prst="rect">
            <a:avLst/>
          </a:prstGeom>
        </p:spPr>
        <p:txBody>
          <a:bodyPr wrap="none">
            <a:spAutoFit/>
          </a:bodyPr>
          <a:lstStyle/>
          <a:p>
            <a:pPr lvl="0"/>
            <a:r>
              <a:rPr lang="es-ES" sz="1600" b="1" dirty="0">
                <a:solidFill>
                  <a:prstClr val="black"/>
                </a:solidFill>
                <a:latin typeface="Century Gothic" pitchFamily="34" charset="0"/>
              </a:rPr>
              <a:t>Recordemos:</a:t>
            </a:r>
          </a:p>
        </p:txBody>
      </p:sp>
      <p:sp>
        <p:nvSpPr>
          <p:cNvPr id="3" name="2 Rectángulo"/>
          <p:cNvSpPr/>
          <p:nvPr/>
        </p:nvSpPr>
        <p:spPr>
          <a:xfrm>
            <a:off x="3298297" y="1149146"/>
            <a:ext cx="3593504" cy="338554"/>
          </a:xfrm>
          <a:prstGeom prst="rect">
            <a:avLst/>
          </a:prstGeom>
        </p:spPr>
        <p:txBody>
          <a:bodyPr wrap="square">
            <a:spAutoFit/>
          </a:bodyPr>
          <a:lstStyle/>
          <a:p>
            <a:pPr lvl="0"/>
            <a:r>
              <a:rPr lang="es-ES" sz="1600" dirty="0">
                <a:solidFill>
                  <a:prstClr val="black"/>
                </a:solidFill>
              </a:rPr>
              <a:t>¿Qué es un </a:t>
            </a:r>
            <a:r>
              <a:rPr lang="es-ES" sz="1600" b="1" dirty="0">
                <a:solidFill>
                  <a:srgbClr val="FF0000"/>
                </a:solidFill>
              </a:rPr>
              <a:t>circuito Serie</a:t>
            </a:r>
            <a:r>
              <a:rPr lang="es-ES" sz="1600" dirty="0">
                <a:solidFill>
                  <a:prstClr val="black"/>
                </a:solidFill>
              </a:rPr>
              <a:t>?</a:t>
            </a:r>
          </a:p>
        </p:txBody>
      </p:sp>
      <p:sp>
        <p:nvSpPr>
          <p:cNvPr id="4" name="3 Rectángulo"/>
          <p:cNvSpPr/>
          <p:nvPr/>
        </p:nvSpPr>
        <p:spPr>
          <a:xfrm>
            <a:off x="611560" y="2636912"/>
            <a:ext cx="3456384" cy="338554"/>
          </a:xfrm>
          <a:prstGeom prst="rect">
            <a:avLst/>
          </a:prstGeom>
        </p:spPr>
        <p:txBody>
          <a:bodyPr wrap="square">
            <a:spAutoFit/>
          </a:bodyPr>
          <a:lstStyle/>
          <a:p>
            <a:pPr lvl="0"/>
            <a:r>
              <a:rPr lang="es-ES" sz="1600" dirty="0">
                <a:solidFill>
                  <a:prstClr val="black"/>
                </a:solidFill>
              </a:rPr>
              <a:t>¿Qué es un </a:t>
            </a:r>
            <a:r>
              <a:rPr lang="es-ES" sz="1600" b="1" dirty="0">
                <a:solidFill>
                  <a:srgbClr val="FF0000"/>
                </a:solidFill>
              </a:rPr>
              <a:t>circuito paralelo</a:t>
            </a:r>
            <a:r>
              <a:rPr lang="es-ES" sz="1600" dirty="0">
                <a:solidFill>
                  <a:prstClr val="black"/>
                </a:solidFill>
              </a:rPr>
              <a:t>?</a:t>
            </a:r>
          </a:p>
        </p:txBody>
      </p:sp>
      <p:sp>
        <p:nvSpPr>
          <p:cNvPr id="6" name="5 Rectángulo"/>
          <p:cNvSpPr/>
          <p:nvPr/>
        </p:nvSpPr>
        <p:spPr>
          <a:xfrm>
            <a:off x="5356205" y="2620603"/>
            <a:ext cx="3071192" cy="338554"/>
          </a:xfrm>
          <a:prstGeom prst="rect">
            <a:avLst/>
          </a:prstGeom>
        </p:spPr>
        <p:txBody>
          <a:bodyPr wrap="square">
            <a:spAutoFit/>
          </a:bodyPr>
          <a:lstStyle/>
          <a:p>
            <a:pPr lvl="0"/>
            <a:r>
              <a:rPr lang="es-ES" sz="1600" dirty="0">
                <a:solidFill>
                  <a:prstClr val="black"/>
                </a:solidFill>
              </a:rPr>
              <a:t>¿Qué es un </a:t>
            </a:r>
            <a:r>
              <a:rPr lang="es-ES" sz="1600" b="1" dirty="0">
                <a:solidFill>
                  <a:srgbClr val="FF0000"/>
                </a:solidFill>
              </a:rPr>
              <a:t>circuito Mixto</a:t>
            </a:r>
            <a:r>
              <a:rPr lang="es-ES" sz="1600" dirty="0">
                <a:solidFill>
                  <a:prstClr val="black"/>
                </a:solidFill>
              </a:rPr>
              <a:t>?</a:t>
            </a:r>
          </a:p>
        </p:txBody>
      </p:sp>
    </p:spTree>
    <p:extLst>
      <p:ext uri="{BB962C8B-B14F-4D97-AF65-F5344CB8AC3E}">
        <p14:creationId xmlns:p14="http://schemas.microsoft.com/office/powerpoint/2010/main" val="28293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71513" y="1964221"/>
            <a:ext cx="4232885" cy="316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95536" y="404664"/>
            <a:ext cx="3249608" cy="338554"/>
          </a:xfrm>
          <a:prstGeom prst="rect">
            <a:avLst/>
          </a:prstGeom>
        </p:spPr>
        <p:txBody>
          <a:bodyPr wrap="none">
            <a:spAutoFit/>
          </a:bodyPr>
          <a:lstStyle/>
          <a:p>
            <a:r>
              <a:rPr lang="es-CL" sz="1600" b="1" dirty="0">
                <a:latin typeface="Century Gothic" pitchFamily="34" charset="0"/>
              </a:rPr>
              <a:t>Motores de </a:t>
            </a:r>
            <a:r>
              <a:rPr lang="es-CL" sz="1600" b="1" dirty="0" smtClean="0">
                <a:latin typeface="Century Gothic" pitchFamily="34" charset="0"/>
              </a:rPr>
              <a:t>Corriente </a:t>
            </a:r>
            <a:r>
              <a:rPr lang="es-CL" sz="1600" b="1" dirty="0">
                <a:latin typeface="Century Gothic" pitchFamily="34" charset="0"/>
              </a:rPr>
              <a:t>C</a:t>
            </a:r>
            <a:r>
              <a:rPr lang="es-CL" sz="1600" b="1" dirty="0" smtClean="0">
                <a:latin typeface="Century Gothic" pitchFamily="34" charset="0"/>
              </a:rPr>
              <a:t>ontinúa</a:t>
            </a:r>
            <a:endParaRPr lang="es-CL" sz="1600" b="1" dirty="0">
              <a:latin typeface="Century Gothic" pitchFamily="34" charset="0"/>
            </a:endParaRPr>
          </a:p>
        </p:txBody>
      </p:sp>
      <p:sp>
        <p:nvSpPr>
          <p:cNvPr id="4" name="3 Rectángulo"/>
          <p:cNvSpPr/>
          <p:nvPr/>
        </p:nvSpPr>
        <p:spPr>
          <a:xfrm>
            <a:off x="467544" y="908720"/>
            <a:ext cx="8136904" cy="738664"/>
          </a:xfrm>
          <a:prstGeom prst="rect">
            <a:avLst/>
          </a:prstGeom>
        </p:spPr>
        <p:txBody>
          <a:bodyPr wrap="square">
            <a:spAutoFit/>
          </a:bodyPr>
          <a:lstStyle/>
          <a:p>
            <a:pPr algn="just"/>
            <a:r>
              <a:rPr lang="es-CL" sz="1400" dirty="0" smtClean="0">
                <a:latin typeface="Century Gothic" pitchFamily="34" charset="0"/>
              </a:rPr>
              <a:t>      Este tipo de motores se pueden clasificar según el </a:t>
            </a:r>
            <a:r>
              <a:rPr lang="es-CL" sz="1400" dirty="0">
                <a:latin typeface="Century Gothic" pitchFamily="34" charset="0"/>
              </a:rPr>
              <a:t>método de conexión entre la bobina del rotor y la bobina de campo </a:t>
            </a:r>
            <a:r>
              <a:rPr lang="es-CL" sz="1400" dirty="0" smtClean="0">
                <a:latin typeface="Century Gothic" pitchFamily="34" charset="0"/>
              </a:rPr>
              <a:t>o estator  (3), agregándose hoy  aquellos que utilizan imanes permanentes.</a:t>
            </a:r>
            <a:endParaRPr lang="es-CL" sz="1400" dirty="0">
              <a:latin typeface="Century Gothic" pitchFamily="34" charset="0"/>
            </a:endParaRPr>
          </a:p>
        </p:txBody>
      </p:sp>
      <p:sp>
        <p:nvSpPr>
          <p:cNvPr id="5" name="4 Rectángulo"/>
          <p:cNvSpPr/>
          <p:nvPr/>
        </p:nvSpPr>
        <p:spPr>
          <a:xfrm>
            <a:off x="467544" y="1948189"/>
            <a:ext cx="1080120" cy="338554"/>
          </a:xfrm>
          <a:prstGeom prst="rect">
            <a:avLst/>
          </a:prstGeom>
        </p:spPr>
        <p:txBody>
          <a:bodyPr wrap="square">
            <a:spAutoFit/>
          </a:bodyPr>
          <a:lstStyle/>
          <a:p>
            <a:r>
              <a:rPr lang="es-CL" sz="1600" b="1" dirty="0" smtClean="0">
                <a:latin typeface="Century Gothic" pitchFamily="34" charset="0"/>
              </a:rPr>
              <a:t>1.  Serie</a:t>
            </a:r>
            <a:endParaRPr lang="es-CL" sz="1600" b="1" dirty="0">
              <a:latin typeface="Century Gothic" pitchFamily="34" charset="0"/>
            </a:endParaRPr>
          </a:p>
        </p:txBody>
      </p:sp>
      <p:sp>
        <p:nvSpPr>
          <p:cNvPr id="7" name="6 Rectángulo"/>
          <p:cNvSpPr/>
          <p:nvPr/>
        </p:nvSpPr>
        <p:spPr>
          <a:xfrm>
            <a:off x="552861" y="2607822"/>
            <a:ext cx="3960440" cy="954107"/>
          </a:xfrm>
          <a:prstGeom prst="rect">
            <a:avLst/>
          </a:prstGeom>
        </p:spPr>
        <p:txBody>
          <a:bodyPr wrap="square">
            <a:spAutoFit/>
          </a:bodyPr>
          <a:lstStyle/>
          <a:p>
            <a:pPr algn="just"/>
            <a:r>
              <a:rPr lang="es-CL" sz="1400" dirty="0">
                <a:solidFill>
                  <a:prstClr val="black"/>
                </a:solidFill>
                <a:latin typeface="Century Gothic" pitchFamily="34" charset="0"/>
              </a:rPr>
              <a:t>La bobina del rotor (rotor) y la bobina de campo (inducido) están conectadas en serie.  La corriente continua fluye a través de cada bobina. </a:t>
            </a:r>
            <a:endParaRPr lang="es-CL" sz="1400" dirty="0">
              <a:latin typeface="Century Gothic" pitchFamily="34" charset="0"/>
            </a:endParaRPr>
          </a:p>
        </p:txBody>
      </p:sp>
      <p:sp>
        <p:nvSpPr>
          <p:cNvPr id="8" name="7 Rectángulo"/>
          <p:cNvSpPr/>
          <p:nvPr/>
        </p:nvSpPr>
        <p:spPr>
          <a:xfrm>
            <a:off x="504004" y="3678609"/>
            <a:ext cx="3923979" cy="1169551"/>
          </a:xfrm>
          <a:prstGeom prst="rect">
            <a:avLst/>
          </a:prstGeom>
        </p:spPr>
        <p:txBody>
          <a:bodyPr wrap="square">
            <a:spAutoFit/>
          </a:bodyPr>
          <a:lstStyle/>
          <a:p>
            <a:pPr algn="just"/>
            <a:r>
              <a:rPr lang="es-CL" sz="1400" dirty="0">
                <a:solidFill>
                  <a:prstClr val="black"/>
                </a:solidFill>
                <a:latin typeface="Century Gothic" pitchFamily="34" charset="0"/>
              </a:rPr>
              <a:t>La característica de este tipo es que puede producir una fuerza de rotación mayor sin generar sobre corriente en alta carga, porque la velocidad de rotación se puede </a:t>
            </a:r>
            <a:r>
              <a:rPr lang="es-CL" sz="1400" dirty="0" smtClean="0">
                <a:solidFill>
                  <a:prstClr val="black"/>
                </a:solidFill>
                <a:latin typeface="Century Gothic" pitchFamily="34" charset="0"/>
              </a:rPr>
              <a:t>controlar.</a:t>
            </a:r>
            <a:endParaRPr lang="es-CL" sz="1400" dirty="0">
              <a:latin typeface="Century Gothic" pitchFamily="34" charset="0"/>
            </a:endParaRPr>
          </a:p>
        </p:txBody>
      </p:sp>
    </p:spTree>
    <p:extLst>
      <p:ext uri="{BB962C8B-B14F-4D97-AF65-F5344CB8AC3E}">
        <p14:creationId xmlns:p14="http://schemas.microsoft.com/office/powerpoint/2010/main" val="294673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6105" y="1772816"/>
            <a:ext cx="8352928" cy="3046988"/>
          </a:xfrm>
          <a:prstGeom prst="rect">
            <a:avLst/>
          </a:prstGeom>
          <a:noFill/>
        </p:spPr>
        <p:txBody>
          <a:bodyPr wrap="square" rtlCol="0">
            <a:spAutoFit/>
          </a:bodyPr>
          <a:lstStyle/>
          <a:p>
            <a:pPr marL="457200" indent="-457200" algn="just">
              <a:buFont typeface="Arial" pitchFamily="34" charset="0"/>
              <a:buChar char="•"/>
            </a:pPr>
            <a:r>
              <a:rPr lang="es-ES" sz="2400" dirty="0">
                <a:latin typeface="Century Gothic" pitchFamily="34" charset="0"/>
              </a:rPr>
              <a:t>Electricidad automotriz es una asignatura práctica, del área formativa de la especialidad, que establece los procedimientos y gamas operacionales para el diagnóstico, mantenimiento y reparación de los sistemas de arranque, carga, alumbrado y señalización de maniobras de un vehículo automotriz, utilizando herramientas y equipos </a:t>
            </a:r>
            <a:r>
              <a:rPr lang="es-ES" sz="2400" dirty="0" smtClean="0">
                <a:latin typeface="Century Gothic" pitchFamily="34" charset="0"/>
              </a:rPr>
              <a:t>específicos.</a:t>
            </a:r>
            <a:endParaRPr lang="es-ES" sz="2400" dirty="0">
              <a:latin typeface="Century Gothic" pitchFamily="34" charset="0"/>
            </a:endParaRPr>
          </a:p>
        </p:txBody>
      </p:sp>
      <p:sp>
        <p:nvSpPr>
          <p:cNvPr id="4" name="Line 4"/>
          <p:cNvSpPr>
            <a:spLocks noChangeShapeType="1"/>
          </p:cNvSpPr>
          <p:nvPr/>
        </p:nvSpPr>
        <p:spPr bwMode="auto">
          <a:xfrm>
            <a:off x="250825" y="1051967"/>
            <a:ext cx="876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dirty="0"/>
          </a:p>
        </p:txBody>
      </p:sp>
      <p:sp>
        <p:nvSpPr>
          <p:cNvPr id="5" name="Line 6"/>
          <p:cNvSpPr>
            <a:spLocks noChangeShapeType="1"/>
          </p:cNvSpPr>
          <p:nvPr/>
        </p:nvSpPr>
        <p:spPr bwMode="auto">
          <a:xfrm>
            <a:off x="250825" y="1556792"/>
            <a:ext cx="876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dirty="0"/>
          </a:p>
        </p:txBody>
      </p:sp>
      <p:sp>
        <p:nvSpPr>
          <p:cNvPr id="6" name="5 Rectángulo"/>
          <p:cNvSpPr>
            <a:spLocks noChangeArrowheads="1"/>
          </p:cNvSpPr>
          <p:nvPr/>
        </p:nvSpPr>
        <p:spPr bwMode="auto">
          <a:xfrm>
            <a:off x="214313" y="1087446"/>
            <a:ext cx="87503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80000"/>
              </a:lnSpc>
            </a:pPr>
            <a:r>
              <a:rPr lang="es-CL" sz="2800" dirty="0">
                <a:latin typeface="Century Gothic" pitchFamily="34" charset="0"/>
              </a:rPr>
              <a:t>Descripción</a:t>
            </a:r>
            <a:r>
              <a:rPr lang="es-CL" b="1" dirty="0">
                <a:latin typeface="Century Gothic" pitchFamily="34" charset="0"/>
              </a:rPr>
              <a:t> </a:t>
            </a:r>
          </a:p>
        </p:txBody>
      </p:sp>
    </p:spTree>
    <p:extLst>
      <p:ext uri="{BB962C8B-B14F-4D97-AF65-F5344CB8AC3E}">
        <p14:creationId xmlns:p14="http://schemas.microsoft.com/office/powerpoint/2010/main" val="33649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11560" y="476672"/>
            <a:ext cx="2088232" cy="338554"/>
          </a:xfrm>
          <a:prstGeom prst="rect">
            <a:avLst/>
          </a:prstGeom>
        </p:spPr>
        <p:txBody>
          <a:bodyPr wrap="square">
            <a:spAutoFit/>
          </a:bodyPr>
          <a:lstStyle/>
          <a:p>
            <a:r>
              <a:rPr lang="es-CL" sz="1600" b="1" dirty="0" smtClean="0">
                <a:latin typeface="Century Gothic" pitchFamily="34" charset="0"/>
              </a:rPr>
              <a:t>2.  Derivación</a:t>
            </a:r>
            <a:endParaRPr lang="es-CL" sz="1600" b="1" dirty="0">
              <a:latin typeface="Century Gothic" pitchFamily="34" charset="0"/>
            </a:endParaRPr>
          </a:p>
        </p:txBody>
      </p:sp>
      <p:pic>
        <p:nvPicPr>
          <p:cNvPr id="4098"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283968" y="1052736"/>
            <a:ext cx="4666151" cy="328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611560" y="1340768"/>
            <a:ext cx="3231166" cy="954107"/>
          </a:xfrm>
          <a:prstGeom prst="rect">
            <a:avLst/>
          </a:prstGeom>
        </p:spPr>
        <p:txBody>
          <a:bodyPr wrap="square">
            <a:spAutoFit/>
          </a:bodyPr>
          <a:lstStyle/>
          <a:p>
            <a:pPr algn="just"/>
            <a:r>
              <a:rPr lang="es-CL" sz="1400" dirty="0" smtClean="0">
                <a:solidFill>
                  <a:prstClr val="black"/>
                </a:solidFill>
                <a:latin typeface="Century Gothic" pitchFamily="34" charset="0"/>
              </a:rPr>
              <a:t>     Es </a:t>
            </a:r>
            <a:r>
              <a:rPr lang="es-CL" sz="1400" dirty="0">
                <a:solidFill>
                  <a:prstClr val="black"/>
                </a:solidFill>
                <a:latin typeface="Century Gothic" pitchFamily="34" charset="0"/>
              </a:rPr>
              <a:t>aquel en que la bobina del rotor (rotor) y la bobina de campo están conectadas en independiente paralelo.  </a:t>
            </a:r>
            <a:endParaRPr lang="es-CL" dirty="0">
              <a:latin typeface="Century Gothic" pitchFamily="34" charset="0"/>
            </a:endParaRPr>
          </a:p>
        </p:txBody>
      </p:sp>
      <p:sp>
        <p:nvSpPr>
          <p:cNvPr id="9" name="8 Rectángulo"/>
          <p:cNvSpPr/>
          <p:nvPr/>
        </p:nvSpPr>
        <p:spPr>
          <a:xfrm>
            <a:off x="611560" y="2333483"/>
            <a:ext cx="3231164" cy="523220"/>
          </a:xfrm>
          <a:prstGeom prst="rect">
            <a:avLst/>
          </a:prstGeom>
        </p:spPr>
        <p:txBody>
          <a:bodyPr wrap="square">
            <a:spAutoFit/>
          </a:bodyPr>
          <a:lstStyle/>
          <a:p>
            <a:pPr algn="just"/>
            <a:r>
              <a:rPr lang="es-CL" sz="1400" dirty="0" smtClean="0">
                <a:solidFill>
                  <a:prstClr val="black"/>
                </a:solidFill>
                <a:latin typeface="Century Gothic" pitchFamily="34" charset="0"/>
              </a:rPr>
              <a:t>     El </a:t>
            </a:r>
            <a:r>
              <a:rPr lang="es-CL" sz="1400" dirty="0">
                <a:solidFill>
                  <a:prstClr val="black"/>
                </a:solidFill>
                <a:latin typeface="Century Gothic" pitchFamily="34" charset="0"/>
              </a:rPr>
              <a:t>voltaje se aplica directamente a cada bobina.</a:t>
            </a:r>
            <a:endParaRPr lang="es-CL" dirty="0">
              <a:latin typeface="Century Gothic" pitchFamily="34" charset="0"/>
            </a:endParaRPr>
          </a:p>
        </p:txBody>
      </p:sp>
      <p:sp>
        <p:nvSpPr>
          <p:cNvPr id="10" name="9 Rectángulo"/>
          <p:cNvSpPr/>
          <p:nvPr/>
        </p:nvSpPr>
        <p:spPr>
          <a:xfrm>
            <a:off x="611560" y="2996952"/>
            <a:ext cx="3189436" cy="1169551"/>
          </a:xfrm>
          <a:prstGeom prst="rect">
            <a:avLst/>
          </a:prstGeom>
        </p:spPr>
        <p:txBody>
          <a:bodyPr wrap="square">
            <a:spAutoFit/>
          </a:bodyPr>
          <a:lstStyle/>
          <a:p>
            <a:pPr lvl="0" algn="just"/>
            <a:r>
              <a:rPr lang="es-CL" sz="1400" dirty="0" smtClean="0">
                <a:solidFill>
                  <a:prstClr val="black"/>
                </a:solidFill>
                <a:latin typeface="Century Gothic" pitchFamily="34" charset="0"/>
              </a:rPr>
              <a:t>     De </a:t>
            </a:r>
            <a:r>
              <a:rPr lang="es-CL" sz="1400" dirty="0">
                <a:solidFill>
                  <a:prstClr val="black"/>
                </a:solidFill>
                <a:latin typeface="Century Gothic" pitchFamily="34" charset="0"/>
              </a:rPr>
              <a:t>acuerdo a la corriente que fluye a través de la bobina de campo, la velocidad de rotación puede ser controlada fácilmente con un rango amplio. </a:t>
            </a:r>
          </a:p>
        </p:txBody>
      </p:sp>
    </p:spTree>
    <p:extLst>
      <p:ext uri="{BB962C8B-B14F-4D97-AF65-F5344CB8AC3E}">
        <p14:creationId xmlns:p14="http://schemas.microsoft.com/office/powerpoint/2010/main" val="23514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1560" y="476672"/>
            <a:ext cx="1800200" cy="338554"/>
          </a:xfrm>
          <a:prstGeom prst="rect">
            <a:avLst/>
          </a:prstGeom>
        </p:spPr>
        <p:txBody>
          <a:bodyPr wrap="square">
            <a:spAutoFit/>
          </a:bodyPr>
          <a:lstStyle/>
          <a:p>
            <a:r>
              <a:rPr lang="es-CL" sz="1600" b="1" dirty="0">
                <a:latin typeface="Century Gothic" pitchFamily="34" charset="0"/>
              </a:rPr>
              <a:t>3</a:t>
            </a:r>
            <a:r>
              <a:rPr lang="es-CL" sz="1600" b="1" dirty="0" smtClean="0">
                <a:latin typeface="Century Gothic" pitchFamily="34" charset="0"/>
              </a:rPr>
              <a:t>.  Compuesto</a:t>
            </a:r>
            <a:endParaRPr lang="es-CL" sz="1600" b="1" dirty="0">
              <a:latin typeface="Century Gothic" pitchFamily="34" charset="0"/>
            </a:endParaRPr>
          </a:p>
        </p:txBody>
      </p:sp>
      <p:pic>
        <p:nvPicPr>
          <p:cNvPr id="1026" name="Picture 2"/>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4679527" y="1496397"/>
            <a:ext cx="382325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84922" y="2485345"/>
            <a:ext cx="3888433" cy="523220"/>
          </a:xfrm>
          <a:prstGeom prst="rect">
            <a:avLst/>
          </a:prstGeom>
        </p:spPr>
        <p:txBody>
          <a:bodyPr wrap="square">
            <a:spAutoFit/>
          </a:bodyPr>
          <a:lstStyle/>
          <a:p>
            <a:pPr algn="just"/>
            <a:r>
              <a:rPr lang="es-CL" sz="1400" dirty="0">
                <a:latin typeface="Century Gothic" pitchFamily="34" charset="0"/>
              </a:rPr>
              <a:t> </a:t>
            </a:r>
            <a:r>
              <a:rPr lang="es-CL" sz="1400" dirty="0" smtClean="0">
                <a:latin typeface="Century Gothic" pitchFamily="34" charset="0"/>
              </a:rPr>
              <a:t>    La forma de conexión otorga las siguientes características:</a:t>
            </a:r>
          </a:p>
        </p:txBody>
      </p:sp>
      <p:sp>
        <p:nvSpPr>
          <p:cNvPr id="7" name="6 Rectángulo"/>
          <p:cNvSpPr/>
          <p:nvPr/>
        </p:nvSpPr>
        <p:spPr>
          <a:xfrm>
            <a:off x="611560" y="973177"/>
            <a:ext cx="3888432" cy="1415772"/>
          </a:xfrm>
          <a:prstGeom prst="rect">
            <a:avLst/>
          </a:prstGeom>
        </p:spPr>
        <p:txBody>
          <a:bodyPr wrap="square">
            <a:spAutoFit/>
          </a:bodyPr>
          <a:lstStyle/>
          <a:p>
            <a:pPr lvl="0" algn="just"/>
            <a:r>
              <a:rPr lang="es-CL" sz="1600" dirty="0" smtClean="0">
                <a:solidFill>
                  <a:prstClr val="black"/>
                </a:solidFill>
                <a:latin typeface="Century Gothic" pitchFamily="34" charset="0"/>
              </a:rPr>
              <a:t>     </a:t>
            </a:r>
            <a:r>
              <a:rPr lang="es-CL" sz="1400" dirty="0" smtClean="0">
                <a:solidFill>
                  <a:prstClr val="black"/>
                </a:solidFill>
                <a:latin typeface="Century Gothic" pitchFamily="34" charset="0"/>
              </a:rPr>
              <a:t>Es </a:t>
            </a:r>
            <a:r>
              <a:rPr lang="es-CL" sz="1400" dirty="0">
                <a:solidFill>
                  <a:prstClr val="black"/>
                </a:solidFill>
                <a:latin typeface="Century Gothic" pitchFamily="34" charset="0"/>
              </a:rPr>
              <a:t>aquel donde la bobina del rotor (rotor) y una bobina de campo son conectadas en serie y estas son conectadas a otra bobina de campo en paralelo.  Las direcciones de polo de estas dos bobinas de campo son las </a:t>
            </a:r>
            <a:r>
              <a:rPr lang="es-CL" sz="1400" dirty="0" smtClean="0">
                <a:solidFill>
                  <a:prstClr val="black"/>
                </a:solidFill>
                <a:latin typeface="Century Gothic" pitchFamily="34" charset="0"/>
              </a:rPr>
              <a:t>mismas.</a:t>
            </a:r>
            <a:endParaRPr lang="es-CL" sz="1400" dirty="0">
              <a:solidFill>
                <a:prstClr val="black"/>
              </a:solidFill>
              <a:latin typeface="Century Gothic" pitchFamily="34" charset="0"/>
            </a:endParaRPr>
          </a:p>
        </p:txBody>
      </p:sp>
      <p:sp>
        <p:nvSpPr>
          <p:cNvPr id="9" name="8 Rectángulo"/>
          <p:cNvSpPr/>
          <p:nvPr/>
        </p:nvSpPr>
        <p:spPr>
          <a:xfrm>
            <a:off x="631280" y="3140969"/>
            <a:ext cx="3842075" cy="738664"/>
          </a:xfrm>
          <a:prstGeom prst="rect">
            <a:avLst/>
          </a:prstGeom>
        </p:spPr>
        <p:txBody>
          <a:bodyPr wrap="square">
            <a:spAutoFit/>
          </a:bodyPr>
          <a:lstStyle/>
          <a:p>
            <a:pPr algn="just"/>
            <a:r>
              <a:rPr lang="es-CL" sz="1400" dirty="0" smtClean="0">
                <a:solidFill>
                  <a:prstClr val="black"/>
                </a:solidFill>
                <a:latin typeface="Century Gothic" pitchFamily="34" charset="0"/>
              </a:rPr>
              <a:t>a. Cuando </a:t>
            </a:r>
            <a:r>
              <a:rPr lang="es-CL" sz="1400" dirty="0">
                <a:solidFill>
                  <a:prstClr val="black"/>
                </a:solidFill>
                <a:latin typeface="Century Gothic" pitchFamily="34" charset="0"/>
              </a:rPr>
              <a:t>el motor está partiendo, tiene una gran fuerza de rotación como el tipo de bobinado en serie.</a:t>
            </a:r>
            <a:endParaRPr lang="es-CL" dirty="0">
              <a:latin typeface="Century Gothic" pitchFamily="34" charset="0"/>
            </a:endParaRPr>
          </a:p>
        </p:txBody>
      </p:sp>
      <p:sp>
        <p:nvSpPr>
          <p:cNvPr id="10" name="9 Rectángulo"/>
          <p:cNvSpPr/>
          <p:nvPr/>
        </p:nvSpPr>
        <p:spPr>
          <a:xfrm>
            <a:off x="610565" y="4089846"/>
            <a:ext cx="3862790" cy="738664"/>
          </a:xfrm>
          <a:prstGeom prst="rect">
            <a:avLst/>
          </a:prstGeom>
        </p:spPr>
        <p:txBody>
          <a:bodyPr wrap="square">
            <a:spAutoFit/>
          </a:bodyPr>
          <a:lstStyle/>
          <a:p>
            <a:pPr algn="just"/>
            <a:r>
              <a:rPr lang="es-CL" sz="1400" dirty="0" smtClean="0">
                <a:solidFill>
                  <a:prstClr val="black"/>
                </a:solidFill>
                <a:latin typeface="Century Gothic" pitchFamily="34" charset="0"/>
              </a:rPr>
              <a:t>b. Después </a:t>
            </a:r>
            <a:r>
              <a:rPr lang="es-CL" sz="1400" dirty="0">
                <a:solidFill>
                  <a:prstClr val="black"/>
                </a:solidFill>
                <a:latin typeface="Century Gothic" pitchFamily="34" charset="0"/>
              </a:rPr>
              <a:t>de que ha partido, tiene velocidad de rotación constante como el de tipo en derivación. </a:t>
            </a:r>
            <a:endParaRPr lang="es-CL" sz="1400" dirty="0">
              <a:latin typeface="Century Gothic" pitchFamily="34" charset="0"/>
            </a:endParaRPr>
          </a:p>
        </p:txBody>
      </p:sp>
    </p:spTree>
    <p:extLst>
      <p:ext uri="{BB962C8B-B14F-4D97-AF65-F5344CB8AC3E}">
        <p14:creationId xmlns:p14="http://schemas.microsoft.com/office/powerpoint/2010/main" val="23514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1560" y="476672"/>
            <a:ext cx="2736304" cy="338554"/>
          </a:xfrm>
          <a:prstGeom prst="rect">
            <a:avLst/>
          </a:prstGeom>
        </p:spPr>
        <p:txBody>
          <a:bodyPr wrap="square">
            <a:spAutoFit/>
          </a:bodyPr>
          <a:lstStyle/>
          <a:p>
            <a:r>
              <a:rPr lang="es-CL" sz="1600" b="1" dirty="0">
                <a:latin typeface="Century Gothic" pitchFamily="34" charset="0"/>
              </a:rPr>
              <a:t>3</a:t>
            </a:r>
            <a:r>
              <a:rPr lang="es-CL" sz="1600" b="1" dirty="0" smtClean="0">
                <a:latin typeface="Century Gothic" pitchFamily="34" charset="0"/>
              </a:rPr>
              <a:t>.  Imanes Permanentes</a:t>
            </a:r>
            <a:endParaRPr lang="es-CL" sz="1600" b="1" dirty="0">
              <a:latin typeface="Century Gothic" pitchFamily="34" charset="0"/>
            </a:endParaRPr>
          </a:p>
        </p:txBody>
      </p:sp>
      <p:sp>
        <p:nvSpPr>
          <p:cNvPr id="5" name="4 Rectángulo"/>
          <p:cNvSpPr/>
          <p:nvPr/>
        </p:nvSpPr>
        <p:spPr>
          <a:xfrm>
            <a:off x="631280" y="1958062"/>
            <a:ext cx="3888433" cy="954107"/>
          </a:xfrm>
          <a:prstGeom prst="rect">
            <a:avLst/>
          </a:prstGeom>
        </p:spPr>
        <p:txBody>
          <a:bodyPr wrap="square">
            <a:spAutoFit/>
          </a:bodyPr>
          <a:lstStyle/>
          <a:p>
            <a:pPr algn="just"/>
            <a:r>
              <a:rPr lang="es-CL" sz="1400" dirty="0">
                <a:latin typeface="Century Gothic" pitchFamily="34" charset="0"/>
              </a:rPr>
              <a:t>     La característica principal es que es liviano y tiene gran fuerza magnética.  Este imán sirve como bobina de campo y núcleo del polo. </a:t>
            </a:r>
            <a:endParaRPr lang="es-CL" sz="1400" dirty="0" smtClean="0">
              <a:latin typeface="Century Gothic" pitchFamily="34" charset="0"/>
            </a:endParaRPr>
          </a:p>
        </p:txBody>
      </p:sp>
      <p:sp>
        <p:nvSpPr>
          <p:cNvPr id="7" name="6 Rectángulo"/>
          <p:cNvSpPr/>
          <p:nvPr/>
        </p:nvSpPr>
        <p:spPr>
          <a:xfrm>
            <a:off x="611560" y="973177"/>
            <a:ext cx="3888432" cy="984885"/>
          </a:xfrm>
          <a:prstGeom prst="rect">
            <a:avLst/>
          </a:prstGeom>
        </p:spPr>
        <p:txBody>
          <a:bodyPr wrap="square">
            <a:spAutoFit/>
          </a:bodyPr>
          <a:lstStyle/>
          <a:p>
            <a:pPr lvl="0" algn="just"/>
            <a:r>
              <a:rPr lang="es-CL" sz="1600" dirty="0" smtClean="0">
                <a:solidFill>
                  <a:prstClr val="black"/>
                </a:solidFill>
                <a:latin typeface="Century Gothic" pitchFamily="34" charset="0"/>
              </a:rPr>
              <a:t>     </a:t>
            </a:r>
            <a:r>
              <a:rPr lang="es-CL" sz="1400" dirty="0">
                <a:solidFill>
                  <a:prstClr val="black"/>
                </a:solidFill>
                <a:latin typeface="Century Gothic" pitchFamily="34" charset="0"/>
              </a:rPr>
              <a:t>El imán de ferrita es un imán de tipo permanente construido a través de sinterizar polvo de óxido de bario y hierro a alta temperatura. </a:t>
            </a:r>
          </a:p>
        </p:txBody>
      </p:sp>
      <p:sp>
        <p:nvSpPr>
          <p:cNvPr id="9" name="8 Rectángulo"/>
          <p:cNvSpPr/>
          <p:nvPr/>
        </p:nvSpPr>
        <p:spPr>
          <a:xfrm>
            <a:off x="620922" y="2828726"/>
            <a:ext cx="3842075" cy="1169551"/>
          </a:xfrm>
          <a:prstGeom prst="rect">
            <a:avLst/>
          </a:prstGeom>
        </p:spPr>
        <p:txBody>
          <a:bodyPr wrap="square">
            <a:spAutoFit/>
          </a:bodyPr>
          <a:lstStyle/>
          <a:p>
            <a:pPr algn="just"/>
            <a:r>
              <a:rPr lang="es-CL" sz="1400" dirty="0" smtClean="0">
                <a:solidFill>
                  <a:prstClr val="black"/>
                </a:solidFill>
                <a:latin typeface="Century Gothic" pitchFamily="34" charset="0"/>
              </a:rPr>
              <a:t>     En </a:t>
            </a:r>
            <a:r>
              <a:rPr lang="es-CL" sz="1400" dirty="0">
                <a:solidFill>
                  <a:prstClr val="black"/>
                </a:solidFill>
                <a:latin typeface="Century Gothic" pitchFamily="34" charset="0"/>
              </a:rPr>
              <a:t>este caso la corriente se suministra solamente a la bobina del rotor, de modo que si la dirección de la corriente cambia entonces la dirección de rotación también cambia. </a:t>
            </a:r>
            <a:endParaRPr lang="es-CL" dirty="0">
              <a:latin typeface="Century Gothic" pitchFamily="34" charset="0"/>
            </a:endParaRPr>
          </a:p>
        </p:txBody>
      </p:sp>
      <p:sp>
        <p:nvSpPr>
          <p:cNvPr id="10" name="9 Rectángulo"/>
          <p:cNvSpPr/>
          <p:nvPr/>
        </p:nvSpPr>
        <p:spPr>
          <a:xfrm>
            <a:off x="600207" y="3956645"/>
            <a:ext cx="3862790" cy="1169551"/>
          </a:xfrm>
          <a:prstGeom prst="rect">
            <a:avLst/>
          </a:prstGeom>
        </p:spPr>
        <p:txBody>
          <a:bodyPr wrap="square">
            <a:spAutoFit/>
          </a:bodyPr>
          <a:lstStyle/>
          <a:p>
            <a:pPr algn="just"/>
            <a:r>
              <a:rPr lang="es-CL" sz="1400" dirty="0" smtClean="0">
                <a:solidFill>
                  <a:prstClr val="black"/>
                </a:solidFill>
                <a:latin typeface="Century Gothic" pitchFamily="34" charset="0"/>
              </a:rPr>
              <a:t>   Debido </a:t>
            </a:r>
            <a:r>
              <a:rPr lang="es-CL" sz="1400" dirty="0">
                <a:solidFill>
                  <a:prstClr val="black"/>
                </a:solidFill>
                <a:latin typeface="Century Gothic" pitchFamily="34" charset="0"/>
              </a:rPr>
              <a:t>a que la dirección del polo del imán de ferrita no cambia; sin embargo, la dirección del polo del rotor, el electroimán, puede ser cambiado de acuerdo a la dirección de la corriente. </a:t>
            </a:r>
            <a:endParaRPr lang="es-CL" sz="1400" dirty="0">
              <a:latin typeface="Century Gothic" pitchFamily="34" charset="0"/>
            </a:endParaRPr>
          </a:p>
        </p:txBody>
      </p:sp>
      <p:sp>
        <p:nvSpPr>
          <p:cNvPr id="11" name="10 Rectángulo"/>
          <p:cNvSpPr/>
          <p:nvPr/>
        </p:nvSpPr>
        <p:spPr>
          <a:xfrm>
            <a:off x="652179" y="5109637"/>
            <a:ext cx="3810818" cy="1169551"/>
          </a:xfrm>
          <a:prstGeom prst="rect">
            <a:avLst/>
          </a:prstGeom>
        </p:spPr>
        <p:txBody>
          <a:bodyPr wrap="square">
            <a:spAutoFit/>
          </a:bodyPr>
          <a:lstStyle/>
          <a:p>
            <a:pPr algn="just"/>
            <a:r>
              <a:rPr lang="es-CL" sz="1400" dirty="0" smtClean="0">
                <a:solidFill>
                  <a:prstClr val="black"/>
                </a:solidFill>
                <a:latin typeface="Century Gothic" pitchFamily="34" charset="0"/>
              </a:rPr>
              <a:t>     Este </a:t>
            </a:r>
            <a:r>
              <a:rPr lang="es-CL" sz="1400" dirty="0">
                <a:solidFill>
                  <a:prstClr val="black"/>
                </a:solidFill>
                <a:latin typeface="Century Gothic" pitchFamily="34" charset="0"/>
              </a:rPr>
              <a:t>tipo es usado para el motor del limpiaparabrisas, el motor del servo para controlar la velocidad de ralentí del motor a través de la ECU, el motor paso-paso, la bomba de combustible, etc.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00808"/>
            <a:ext cx="3382963"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37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http://us.123rf.com/400wm/400/400/coramax/coramax1208/coramax120801230/14801147-3d-people-human-character-person-and-a-open-book-3d-render.jpg"/>
          <p:cNvPicPr/>
          <p:nvPr/>
        </p:nvPicPr>
        <p:blipFill>
          <a:blip r:embed="rId2" cstate="print"/>
          <a:srcRect/>
          <a:stretch>
            <a:fillRect/>
          </a:stretch>
        </p:blipFill>
        <p:spPr bwMode="auto">
          <a:xfrm>
            <a:off x="323528" y="825850"/>
            <a:ext cx="2088232" cy="2160240"/>
          </a:xfrm>
          <a:prstGeom prst="rect">
            <a:avLst/>
          </a:prstGeom>
          <a:noFill/>
          <a:ln w="9525">
            <a:noFill/>
            <a:miter lim="800000"/>
            <a:headEnd/>
            <a:tailEnd/>
          </a:ln>
        </p:spPr>
      </p:pic>
      <p:sp>
        <p:nvSpPr>
          <p:cNvPr id="5" name="4 CuadroTexto"/>
          <p:cNvSpPr txBox="1"/>
          <p:nvPr/>
        </p:nvSpPr>
        <p:spPr>
          <a:xfrm>
            <a:off x="2517752" y="1268760"/>
            <a:ext cx="6408712" cy="584775"/>
          </a:xfrm>
          <a:prstGeom prst="rect">
            <a:avLst/>
          </a:prstGeom>
          <a:noFill/>
        </p:spPr>
        <p:txBody>
          <a:bodyPr wrap="square" rtlCol="0">
            <a:spAutoFit/>
          </a:bodyPr>
          <a:lstStyle/>
          <a:p>
            <a:r>
              <a:rPr lang="es-ES" sz="1600" dirty="0" smtClean="0">
                <a:latin typeface="Century Gothic" pitchFamily="34" charset="0"/>
              </a:rPr>
              <a:t>¿Cuáles son los 4 tipos de motores de Corriente Continua vistos anteriormente?</a:t>
            </a:r>
            <a:endParaRPr lang="es-ES" sz="1600" dirty="0">
              <a:latin typeface="Century Gothic" pitchFamily="34" charset="0"/>
            </a:endParaRPr>
          </a:p>
        </p:txBody>
      </p:sp>
      <p:sp>
        <p:nvSpPr>
          <p:cNvPr id="9" name="8 CuadroTexto"/>
          <p:cNvSpPr txBox="1"/>
          <p:nvPr/>
        </p:nvSpPr>
        <p:spPr>
          <a:xfrm>
            <a:off x="1043608" y="3861048"/>
            <a:ext cx="5544616" cy="584775"/>
          </a:xfrm>
          <a:prstGeom prst="rect">
            <a:avLst/>
          </a:prstGeom>
          <a:noFill/>
        </p:spPr>
        <p:txBody>
          <a:bodyPr wrap="square" rtlCol="0">
            <a:spAutoFit/>
          </a:bodyPr>
          <a:lstStyle/>
          <a:p>
            <a:r>
              <a:rPr lang="es-ES" sz="1600" dirty="0" smtClean="0">
                <a:latin typeface="Century Gothic" pitchFamily="34" charset="0"/>
              </a:rPr>
              <a:t>¿Qué características  tiene un motor de arranque Compuesto?</a:t>
            </a:r>
            <a:endParaRPr lang="es-ES" sz="1600" dirty="0">
              <a:latin typeface="Century Gothic" pitchFamily="34" charset="0"/>
            </a:endParaRPr>
          </a:p>
        </p:txBody>
      </p:sp>
    </p:spTree>
    <p:extLst>
      <p:ext uri="{BB962C8B-B14F-4D97-AF65-F5344CB8AC3E}">
        <p14:creationId xmlns:p14="http://schemas.microsoft.com/office/powerpoint/2010/main" val="342638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Redondear rectángulo de esquina diagonal"/>
          <p:cNvSpPr/>
          <p:nvPr/>
        </p:nvSpPr>
        <p:spPr>
          <a:xfrm>
            <a:off x="3144466" y="908720"/>
            <a:ext cx="5400600" cy="1035558"/>
          </a:xfrm>
          <a:prstGeom prst="round2Diag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Century Gothic" pitchFamily="34" charset="0"/>
              </a:rPr>
              <a:t>Estructura y operación del motor de arranque.</a:t>
            </a:r>
            <a:endParaRPr lang="es-ES" b="1" dirty="0">
              <a:solidFill>
                <a:schemeClr val="tx1"/>
              </a:solidFill>
              <a:latin typeface="Century Gothic" pitchFamily="34" charset="0"/>
            </a:endParaRPr>
          </a:p>
        </p:txBody>
      </p:sp>
      <p:sp>
        <p:nvSpPr>
          <p:cNvPr id="11" name="10 Rectángulo"/>
          <p:cNvSpPr/>
          <p:nvPr/>
        </p:nvSpPr>
        <p:spPr>
          <a:xfrm>
            <a:off x="560172" y="2202447"/>
            <a:ext cx="1781780" cy="338554"/>
          </a:xfrm>
          <a:prstGeom prst="rect">
            <a:avLst/>
          </a:prstGeom>
        </p:spPr>
        <p:txBody>
          <a:bodyPr wrap="square">
            <a:spAutoFit/>
          </a:bodyPr>
          <a:lstStyle/>
          <a:p>
            <a:r>
              <a:rPr lang="es-CL" sz="1600" b="1" dirty="0" smtClean="0">
                <a:latin typeface="Century Gothic" pitchFamily="34" charset="0"/>
              </a:rPr>
              <a:t>1.  Vista Lateral:</a:t>
            </a:r>
            <a:endParaRPr lang="es-CL" sz="1600" b="1" dirty="0">
              <a:latin typeface="Century Gothic"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371724"/>
            <a:ext cx="291465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3252" y="2708920"/>
            <a:ext cx="459740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062" y="332656"/>
            <a:ext cx="1320738" cy="176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495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475917" cy="304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25451" y="1052736"/>
            <a:ext cx="1781780" cy="338554"/>
          </a:xfrm>
          <a:prstGeom prst="rect">
            <a:avLst/>
          </a:prstGeom>
        </p:spPr>
        <p:txBody>
          <a:bodyPr wrap="square">
            <a:spAutoFit/>
          </a:bodyPr>
          <a:lstStyle/>
          <a:p>
            <a:r>
              <a:rPr lang="es-CL" sz="1600" b="1" dirty="0" smtClean="0">
                <a:latin typeface="Century Gothic" pitchFamily="34" charset="0"/>
              </a:rPr>
              <a:t>2.  Despiece:</a:t>
            </a:r>
            <a:endParaRPr lang="es-CL" sz="1600" b="1" dirty="0">
              <a:latin typeface="Century Gothic" pitchFamily="34" charset="0"/>
            </a:endParaRPr>
          </a:p>
        </p:txBody>
      </p:sp>
    </p:spTree>
    <p:extLst>
      <p:ext uri="{BB962C8B-B14F-4D97-AF65-F5344CB8AC3E}">
        <p14:creationId xmlns:p14="http://schemas.microsoft.com/office/powerpoint/2010/main" val="28293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29242" y="481849"/>
            <a:ext cx="2098542" cy="584775"/>
          </a:xfrm>
          <a:prstGeom prst="rect">
            <a:avLst/>
          </a:prstGeom>
        </p:spPr>
        <p:txBody>
          <a:bodyPr wrap="square">
            <a:spAutoFit/>
          </a:bodyPr>
          <a:lstStyle/>
          <a:p>
            <a:r>
              <a:rPr lang="es-CL" sz="1600" b="1" dirty="0" smtClean="0">
                <a:latin typeface="Century Gothic" pitchFamily="34" charset="0"/>
              </a:rPr>
              <a:t>3. Despiece.</a:t>
            </a:r>
          </a:p>
          <a:p>
            <a:r>
              <a:rPr lang="es-CL" sz="1600" b="1" dirty="0">
                <a:latin typeface="Century Gothic" pitchFamily="34" charset="0"/>
              </a:rPr>
              <a:t> </a:t>
            </a:r>
            <a:r>
              <a:rPr lang="es-CL" sz="1600" b="1" dirty="0" smtClean="0">
                <a:latin typeface="Century Gothic" pitchFamily="34" charset="0"/>
              </a:rPr>
              <a:t>    a. Inducido</a:t>
            </a:r>
            <a:endParaRPr lang="es-CL" sz="1600" b="1" dirty="0">
              <a:latin typeface="Century Gothic" pitchFamily="34" charset="0"/>
            </a:endParaRPr>
          </a:p>
        </p:txBody>
      </p:sp>
      <p:sp>
        <p:nvSpPr>
          <p:cNvPr id="7" name="6 Rectángulo"/>
          <p:cNvSpPr/>
          <p:nvPr/>
        </p:nvSpPr>
        <p:spPr>
          <a:xfrm>
            <a:off x="601250" y="1075995"/>
            <a:ext cx="4896544" cy="2893100"/>
          </a:xfrm>
          <a:prstGeom prst="rect">
            <a:avLst/>
          </a:prstGeom>
        </p:spPr>
        <p:txBody>
          <a:bodyPr wrap="square">
            <a:spAutoFit/>
          </a:bodyPr>
          <a:lstStyle/>
          <a:p>
            <a:pPr algn="just"/>
            <a:r>
              <a:rPr lang="es-CL" sz="1400" dirty="0" smtClean="0">
                <a:latin typeface="Century Gothic" pitchFamily="34" charset="0"/>
              </a:rPr>
              <a:t>     El </a:t>
            </a:r>
            <a:r>
              <a:rPr lang="es-CL" sz="1400" dirty="0">
                <a:latin typeface="Century Gothic" pitchFamily="34" charset="0"/>
              </a:rPr>
              <a:t>rotor esta compuesta </a:t>
            </a:r>
            <a:r>
              <a:rPr lang="es-CL" sz="1400" dirty="0" smtClean="0">
                <a:latin typeface="Century Gothic" pitchFamily="34" charset="0"/>
              </a:rPr>
              <a:t>inicialmente de </a:t>
            </a:r>
            <a:r>
              <a:rPr lang="es-CL" sz="1400" dirty="0">
                <a:latin typeface="Century Gothic" pitchFamily="34" charset="0"/>
              </a:rPr>
              <a:t>un eje, un núcleo de hierro </a:t>
            </a:r>
            <a:r>
              <a:rPr lang="es-CL" sz="1400" dirty="0" smtClean="0">
                <a:latin typeface="Century Gothic" pitchFamily="34" charset="0"/>
              </a:rPr>
              <a:t>, </a:t>
            </a:r>
            <a:r>
              <a:rPr lang="es-CL" sz="1400" dirty="0">
                <a:latin typeface="Century Gothic" pitchFamily="34" charset="0"/>
              </a:rPr>
              <a:t>un </a:t>
            </a:r>
            <a:r>
              <a:rPr lang="es-CL" sz="1400" dirty="0" smtClean="0">
                <a:latin typeface="Century Gothic" pitchFamily="34" charset="0"/>
              </a:rPr>
              <a:t>conmutador y una  </a:t>
            </a:r>
            <a:r>
              <a:rPr lang="es-CL" sz="1400" dirty="0">
                <a:latin typeface="Century Gothic" pitchFamily="34" charset="0"/>
              </a:rPr>
              <a:t>bobina </a:t>
            </a:r>
            <a:r>
              <a:rPr lang="es-CL" sz="1400" dirty="0" smtClean="0">
                <a:latin typeface="Century Gothic" pitchFamily="34" charset="0"/>
              </a:rPr>
              <a:t>aislada del eje y del núcleo. </a:t>
            </a:r>
          </a:p>
          <a:p>
            <a:pPr algn="just"/>
            <a:r>
              <a:rPr lang="es-CL" sz="1400" dirty="0">
                <a:latin typeface="Century Gothic" pitchFamily="34" charset="0"/>
              </a:rPr>
              <a:t> </a:t>
            </a:r>
            <a:r>
              <a:rPr lang="es-CL" sz="1400" dirty="0" smtClean="0">
                <a:latin typeface="Century Gothic" pitchFamily="34" charset="0"/>
              </a:rPr>
              <a:t>   Ambos </a:t>
            </a:r>
            <a:r>
              <a:rPr lang="es-CL" sz="1400" dirty="0">
                <a:latin typeface="Century Gothic" pitchFamily="34" charset="0"/>
              </a:rPr>
              <a:t>extremos del eje son sostenidos por un cojinete y rotan dentro del núcleo de hierro del </a:t>
            </a:r>
            <a:r>
              <a:rPr lang="es-CL" sz="1400" dirty="0" smtClean="0">
                <a:latin typeface="Century Gothic" pitchFamily="34" charset="0"/>
              </a:rPr>
              <a:t>Estator.</a:t>
            </a:r>
          </a:p>
          <a:p>
            <a:pPr algn="just"/>
            <a:r>
              <a:rPr lang="es-CL" sz="1400" dirty="0" smtClean="0">
                <a:latin typeface="Century Gothic" pitchFamily="34" charset="0"/>
              </a:rPr>
              <a:t>    Posee también como características:</a:t>
            </a:r>
          </a:p>
          <a:p>
            <a:pPr marL="630238" indent="-630238" algn="just"/>
            <a:r>
              <a:rPr lang="es-CL" sz="1400" dirty="0">
                <a:latin typeface="Century Gothic" pitchFamily="34" charset="0"/>
              </a:rPr>
              <a:t> </a:t>
            </a:r>
            <a:r>
              <a:rPr lang="es-CL" sz="1400" dirty="0" smtClean="0">
                <a:latin typeface="Century Gothic" pitchFamily="34" charset="0"/>
              </a:rPr>
              <a:t>        - Es fabricado de </a:t>
            </a:r>
            <a:r>
              <a:rPr lang="es-CL" sz="1400" dirty="0">
                <a:latin typeface="Century Gothic" pitchFamily="34" charset="0"/>
              </a:rPr>
              <a:t>acero especial para evitar que se quiebre, se deforme o se doble, porque es afectado por grandes fuerzas. </a:t>
            </a:r>
            <a:endParaRPr lang="es-CL" sz="1400" dirty="0" smtClean="0">
              <a:latin typeface="Century Gothic" pitchFamily="34" charset="0"/>
            </a:endParaRPr>
          </a:p>
          <a:p>
            <a:pPr marL="630238" indent="-630238" algn="just"/>
            <a:r>
              <a:rPr lang="es-CL" sz="1400" dirty="0">
                <a:latin typeface="Century Gothic" pitchFamily="34" charset="0"/>
              </a:rPr>
              <a:t> </a:t>
            </a:r>
            <a:r>
              <a:rPr lang="es-CL" sz="1400" dirty="0" smtClean="0">
                <a:latin typeface="Century Gothic" pitchFamily="34" charset="0"/>
              </a:rPr>
              <a:t>        - El </a:t>
            </a:r>
            <a:r>
              <a:rPr lang="es-CL" sz="1400" dirty="0">
                <a:latin typeface="Century Gothic" pitchFamily="34" charset="0"/>
              </a:rPr>
              <a:t>eje tiene ranuras sobre las que se desliza </a:t>
            </a:r>
            <a:r>
              <a:rPr lang="es-CL" sz="1400" dirty="0" smtClean="0">
                <a:latin typeface="Century Gothic" pitchFamily="34" charset="0"/>
              </a:rPr>
              <a:t>un </a:t>
            </a:r>
            <a:r>
              <a:rPr lang="es-CL" sz="1400" dirty="0">
                <a:latin typeface="Century Gothic" pitchFamily="34" charset="0"/>
              </a:rPr>
              <a:t>piñón.  El eje debe ser temperado para evitar que se desgaste. </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826" y="890804"/>
            <a:ext cx="2780728" cy="272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393810"/>
            <a:ext cx="5031047" cy="139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6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499765"/>
            <a:ext cx="3312368" cy="584775"/>
          </a:xfrm>
          <a:prstGeom prst="rect">
            <a:avLst/>
          </a:prstGeom>
        </p:spPr>
        <p:txBody>
          <a:bodyPr wrap="square">
            <a:spAutoFit/>
          </a:bodyPr>
          <a:lstStyle/>
          <a:p>
            <a:r>
              <a:rPr lang="es-CL" sz="1600" b="1" dirty="0" smtClean="0">
                <a:latin typeface="Century Gothic" pitchFamily="34" charset="0"/>
              </a:rPr>
              <a:t>3. Despiece.</a:t>
            </a:r>
          </a:p>
          <a:p>
            <a:r>
              <a:rPr lang="es-CL" sz="1600" b="1" dirty="0">
                <a:latin typeface="Century Gothic" pitchFamily="34" charset="0"/>
              </a:rPr>
              <a:t> </a:t>
            </a:r>
            <a:r>
              <a:rPr lang="es-CL" sz="1600" b="1" dirty="0" smtClean="0">
                <a:latin typeface="Century Gothic" pitchFamily="34" charset="0"/>
              </a:rPr>
              <a:t>    a. Inducido - Conmutador</a:t>
            </a:r>
            <a:endParaRPr lang="es-CL" sz="1600" b="1" dirty="0">
              <a:latin typeface="Century Gothic"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67312"/>
            <a:ext cx="3211190" cy="289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967384"/>
            <a:ext cx="4248472" cy="245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6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499765"/>
            <a:ext cx="3024336" cy="584775"/>
          </a:xfrm>
          <a:prstGeom prst="rect">
            <a:avLst/>
          </a:prstGeom>
        </p:spPr>
        <p:txBody>
          <a:bodyPr wrap="square">
            <a:spAutoFit/>
          </a:bodyPr>
          <a:lstStyle/>
          <a:p>
            <a:r>
              <a:rPr lang="es-CL" sz="1600" b="1" dirty="0" smtClean="0">
                <a:latin typeface="Century Gothic" pitchFamily="34" charset="0"/>
              </a:rPr>
              <a:t>3. Despiece.</a:t>
            </a:r>
          </a:p>
          <a:p>
            <a:r>
              <a:rPr lang="es-CL" sz="1600" b="1" dirty="0">
                <a:latin typeface="Century Gothic" pitchFamily="34" charset="0"/>
              </a:rPr>
              <a:t> </a:t>
            </a:r>
            <a:r>
              <a:rPr lang="es-CL" sz="1600" b="1" dirty="0" smtClean="0">
                <a:latin typeface="Century Gothic" pitchFamily="34" charset="0"/>
              </a:rPr>
              <a:t>    b. Estator</a:t>
            </a:r>
            <a:endParaRPr lang="es-CL" sz="1600" b="1" dirty="0">
              <a:latin typeface="Century Gothic" pitchFamily="34" charset="0"/>
            </a:endParaRPr>
          </a:p>
        </p:txBody>
      </p:sp>
      <p:sp>
        <p:nvSpPr>
          <p:cNvPr id="7" name="6 Rectángulo"/>
          <p:cNvSpPr/>
          <p:nvPr/>
        </p:nvSpPr>
        <p:spPr>
          <a:xfrm>
            <a:off x="611560" y="1093911"/>
            <a:ext cx="4680520" cy="2462213"/>
          </a:xfrm>
          <a:prstGeom prst="rect">
            <a:avLst/>
          </a:prstGeom>
        </p:spPr>
        <p:txBody>
          <a:bodyPr wrap="square">
            <a:spAutoFit/>
          </a:bodyPr>
          <a:lstStyle/>
          <a:p>
            <a:pPr algn="just"/>
            <a:r>
              <a:rPr lang="es-CL" sz="1400" dirty="0">
                <a:latin typeface="Century Gothic" pitchFamily="34" charset="0"/>
              </a:rPr>
              <a:t>  </a:t>
            </a:r>
            <a:r>
              <a:rPr lang="es-CL" sz="1400" dirty="0" smtClean="0">
                <a:latin typeface="Century Gothic" pitchFamily="34" charset="0"/>
              </a:rPr>
              <a:t>La </a:t>
            </a:r>
            <a:r>
              <a:rPr lang="es-CL" sz="1400" dirty="0">
                <a:latin typeface="Century Gothic" pitchFamily="34" charset="0"/>
              </a:rPr>
              <a:t>parte fija del motor de arranque </a:t>
            </a:r>
            <a:r>
              <a:rPr lang="es-CL" sz="1400" dirty="0" smtClean="0">
                <a:latin typeface="Century Gothic" pitchFamily="34" charset="0"/>
              </a:rPr>
              <a:t>comprende:</a:t>
            </a:r>
          </a:p>
          <a:p>
            <a:pPr marL="355600" lvl="1" indent="-84138" algn="just">
              <a:buFontTx/>
              <a:buChar char="-"/>
            </a:pPr>
            <a:r>
              <a:rPr lang="es-CL" sz="1400" b="1" dirty="0" smtClean="0">
                <a:latin typeface="Century Gothic" pitchFamily="34" charset="0"/>
              </a:rPr>
              <a:t>Estator</a:t>
            </a:r>
            <a:r>
              <a:rPr lang="es-CL" sz="1400" dirty="0" smtClean="0">
                <a:latin typeface="Century Gothic" pitchFamily="34" charset="0"/>
              </a:rPr>
              <a:t>, </a:t>
            </a:r>
            <a:r>
              <a:rPr lang="es-CL" sz="1400" dirty="0">
                <a:latin typeface="Century Gothic" pitchFamily="34" charset="0"/>
              </a:rPr>
              <a:t>en el que se genera el campo magnético donde rota el </a:t>
            </a:r>
            <a:r>
              <a:rPr lang="es-CL" sz="1400" dirty="0" smtClean="0">
                <a:latin typeface="Century Gothic" pitchFamily="34" charset="0"/>
              </a:rPr>
              <a:t>inducido.</a:t>
            </a:r>
          </a:p>
          <a:p>
            <a:pPr marL="355600" lvl="1" indent="-84138" algn="just">
              <a:buFontTx/>
              <a:buChar char="-"/>
            </a:pPr>
            <a:r>
              <a:rPr lang="es-CL" sz="1400" b="1" dirty="0" smtClean="0">
                <a:latin typeface="Century Gothic" pitchFamily="34" charset="0"/>
              </a:rPr>
              <a:t>Núcleo </a:t>
            </a:r>
            <a:r>
              <a:rPr lang="es-CL" sz="1400" b="1" dirty="0">
                <a:latin typeface="Century Gothic" pitchFamily="34" charset="0"/>
              </a:rPr>
              <a:t>de </a:t>
            </a:r>
            <a:r>
              <a:rPr lang="es-CL" sz="1400" b="1" dirty="0" smtClean="0">
                <a:latin typeface="Century Gothic" pitchFamily="34" charset="0"/>
              </a:rPr>
              <a:t>polo o zapatas polares</a:t>
            </a:r>
            <a:r>
              <a:rPr lang="es-CL" sz="1400" dirty="0" smtClean="0">
                <a:latin typeface="Century Gothic" pitchFamily="34" charset="0"/>
              </a:rPr>
              <a:t>, los cuales permiten expandir el campo magnético.</a:t>
            </a:r>
          </a:p>
          <a:p>
            <a:pPr marL="355600" lvl="1" indent="-84138" algn="just">
              <a:buFontTx/>
              <a:buChar char="-"/>
            </a:pPr>
            <a:r>
              <a:rPr lang="es-CL" sz="1400" b="1" dirty="0" smtClean="0">
                <a:latin typeface="Century Gothic" pitchFamily="34" charset="0"/>
              </a:rPr>
              <a:t>Bobina </a:t>
            </a:r>
            <a:r>
              <a:rPr lang="es-CL" sz="1400" b="1" dirty="0">
                <a:latin typeface="Century Gothic" pitchFamily="34" charset="0"/>
              </a:rPr>
              <a:t>de </a:t>
            </a:r>
            <a:r>
              <a:rPr lang="es-CL" sz="1400" b="1" dirty="0" smtClean="0">
                <a:latin typeface="Century Gothic" pitchFamily="34" charset="0"/>
              </a:rPr>
              <a:t>campo o inductora</a:t>
            </a:r>
            <a:r>
              <a:rPr lang="es-CL" sz="1400" dirty="0" smtClean="0">
                <a:latin typeface="Century Gothic" pitchFamily="34" charset="0"/>
              </a:rPr>
              <a:t>, por donde fluye una determinada intensidad generando un campo electromagnético.</a:t>
            </a:r>
          </a:p>
          <a:p>
            <a:pPr marL="355600" lvl="1" indent="-84138" algn="just">
              <a:buFontTx/>
              <a:buChar char="-"/>
            </a:pPr>
            <a:r>
              <a:rPr lang="es-CL" sz="1400" b="1" dirty="0" smtClean="0">
                <a:latin typeface="Century Gothic" pitchFamily="34" charset="0"/>
              </a:rPr>
              <a:t>Escobillas</a:t>
            </a:r>
            <a:r>
              <a:rPr lang="es-CL" sz="1400" dirty="0" smtClean="0">
                <a:latin typeface="Century Gothic" pitchFamily="34" charset="0"/>
              </a:rPr>
              <a:t> </a:t>
            </a:r>
            <a:r>
              <a:rPr lang="es-CL" sz="1400" dirty="0">
                <a:latin typeface="Century Gothic" pitchFamily="34" charset="0"/>
              </a:rPr>
              <a:t>que envía la corriente desde la bobina de campo hacia la bobina </a:t>
            </a:r>
            <a:r>
              <a:rPr lang="es-CL" sz="1400" dirty="0" smtClean="0">
                <a:latin typeface="Century Gothic" pitchFamily="34" charset="0"/>
              </a:rPr>
              <a:t>inducida a </a:t>
            </a:r>
            <a:r>
              <a:rPr lang="es-CL" sz="1400" dirty="0">
                <a:latin typeface="Century Gothic" pitchFamily="34" charset="0"/>
              </a:rPr>
              <a:t>través del </a:t>
            </a:r>
            <a:r>
              <a:rPr lang="es-CL" sz="1400" dirty="0" smtClean="0">
                <a:latin typeface="Century Gothic" pitchFamily="34" charset="0"/>
              </a:rPr>
              <a:t>conmutador.</a:t>
            </a:r>
          </a:p>
        </p:txBody>
      </p:sp>
      <p:grpSp>
        <p:nvGrpSpPr>
          <p:cNvPr id="9" name="341 Grupo"/>
          <p:cNvGrpSpPr/>
          <p:nvPr/>
        </p:nvGrpSpPr>
        <p:grpSpPr>
          <a:xfrm>
            <a:off x="5988839" y="1520970"/>
            <a:ext cx="2331715" cy="1727076"/>
            <a:chOff x="0" y="0"/>
            <a:chExt cx="1971675" cy="1295400"/>
          </a:xfrm>
        </p:grpSpPr>
        <p:pic>
          <p:nvPicPr>
            <p:cNvPr id="10" name="9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9675" cy="1085850"/>
            </a:xfrm>
            <a:prstGeom prst="rect">
              <a:avLst/>
            </a:prstGeom>
            <a:ln>
              <a:noFill/>
            </a:ln>
            <a:effectLst>
              <a:outerShdw blurRad="292100" dist="139700" dir="2700000" algn="tl" rotWithShape="0">
                <a:srgbClr val="333333">
                  <a:alpha val="65000"/>
                </a:srgbClr>
              </a:outerShdw>
            </a:effectLst>
          </p:spPr>
        </p:pic>
        <p:sp>
          <p:nvSpPr>
            <p:cNvPr id="11" name="263 Cuadro de texto"/>
            <p:cNvSpPr txBox="1"/>
            <p:nvPr/>
          </p:nvSpPr>
          <p:spPr>
            <a:xfrm>
              <a:off x="1276350" y="0"/>
              <a:ext cx="695325" cy="2679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L" sz="1100" dirty="0">
                  <a:effectLst/>
                  <a:latin typeface="Century Gothic" pitchFamily="34" charset="0"/>
                  <a:ea typeface="Calibri"/>
                  <a:cs typeface="Times New Roman"/>
                </a:rPr>
                <a:t>Carcasa</a:t>
              </a:r>
            </a:p>
          </p:txBody>
        </p:sp>
        <p:sp>
          <p:nvSpPr>
            <p:cNvPr id="12" name="338 Cuadro de texto"/>
            <p:cNvSpPr txBox="1"/>
            <p:nvPr/>
          </p:nvSpPr>
          <p:spPr>
            <a:xfrm>
              <a:off x="1295400" y="819150"/>
              <a:ext cx="609841" cy="476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L" sz="1100" dirty="0">
                  <a:effectLst/>
                  <a:latin typeface="Century Gothic" pitchFamily="34" charset="0"/>
                  <a:ea typeface="Calibri"/>
                  <a:cs typeface="Times New Roman"/>
                </a:rPr>
                <a:t>Zapata Polar</a:t>
              </a:r>
            </a:p>
          </p:txBody>
        </p:sp>
        <p:cxnSp>
          <p:nvCxnSpPr>
            <p:cNvPr id="13" name="339 Conector recto de flecha"/>
            <p:cNvCxnSpPr/>
            <p:nvPr/>
          </p:nvCxnSpPr>
          <p:spPr>
            <a:xfrm flipH="1" flipV="1">
              <a:off x="714375" y="742950"/>
              <a:ext cx="647065" cy="256540"/>
            </a:xfrm>
            <a:prstGeom prst="straightConnector1">
              <a:avLst/>
            </a:prstGeom>
            <a:ln w="19050">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340 Conector recto de flecha"/>
            <p:cNvCxnSpPr/>
            <p:nvPr/>
          </p:nvCxnSpPr>
          <p:spPr>
            <a:xfrm flipH="1">
              <a:off x="561975" y="266700"/>
              <a:ext cx="860916" cy="151130"/>
            </a:xfrm>
            <a:prstGeom prst="straightConnector1">
              <a:avLst/>
            </a:prstGeom>
            <a:ln w="19050">
              <a:solidFill>
                <a:srgbClr val="00B05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5" name="14 Imagen"/>
          <p:cNvPicPr/>
          <p:nvPr/>
        </p:nvPicPr>
        <p:blipFill>
          <a:blip r:embed="rId3">
            <a:extLst>
              <a:ext uri="{28A0092B-C50C-407E-A947-70E740481C1C}">
                <a14:useLocalDpi xmlns:a14="http://schemas.microsoft.com/office/drawing/2010/main" val="0"/>
              </a:ext>
            </a:extLst>
          </a:blip>
          <a:srcRect/>
          <a:stretch>
            <a:fillRect/>
          </a:stretch>
        </p:blipFill>
        <p:spPr bwMode="auto">
          <a:xfrm>
            <a:off x="981872" y="3852592"/>
            <a:ext cx="2951269" cy="1761366"/>
          </a:xfrm>
          <a:prstGeom prst="rect">
            <a:avLst/>
          </a:prstGeom>
          <a:noFill/>
          <a:ln>
            <a:noFill/>
          </a:ln>
        </p:spPr>
      </p:pic>
      <p:sp>
        <p:nvSpPr>
          <p:cNvPr id="3" name="2 Rectángulo"/>
          <p:cNvSpPr/>
          <p:nvPr/>
        </p:nvSpPr>
        <p:spPr>
          <a:xfrm>
            <a:off x="4217892" y="4013520"/>
            <a:ext cx="3279455" cy="1815882"/>
          </a:xfrm>
          <a:prstGeom prst="rect">
            <a:avLst/>
          </a:prstGeom>
        </p:spPr>
        <p:txBody>
          <a:bodyPr wrap="square">
            <a:spAutoFit/>
          </a:bodyPr>
          <a:lstStyle/>
          <a:p>
            <a:pPr algn="just"/>
            <a:r>
              <a:rPr lang="es-CL" sz="1400" dirty="0" smtClean="0">
                <a:latin typeface="Century Gothic" pitchFamily="34" charset="0"/>
              </a:rPr>
              <a:t>El </a:t>
            </a:r>
            <a:r>
              <a:rPr lang="es-CL" sz="1400" dirty="0">
                <a:latin typeface="Century Gothic" pitchFamily="34" charset="0"/>
              </a:rPr>
              <a:t>número del electroimán es decidido por el número del núcleo del polo.  Si el número del polo es 4 entonces el electroimán tiene 4 debe polos. </a:t>
            </a:r>
          </a:p>
          <a:p>
            <a:pPr algn="just"/>
            <a:r>
              <a:rPr lang="es-CL" sz="1400" dirty="0" smtClean="0">
                <a:latin typeface="Century Gothic" pitchFamily="34" charset="0"/>
              </a:rPr>
              <a:t>El conductor de la bobina esta </a:t>
            </a:r>
            <a:r>
              <a:rPr lang="es-CL" sz="1400" dirty="0">
                <a:latin typeface="Century Gothic" pitchFamily="34" charset="0"/>
              </a:rPr>
              <a:t>fabricado de alambre de cobre </a:t>
            </a:r>
            <a:r>
              <a:rPr lang="es-CL" sz="1400" dirty="0" smtClean="0">
                <a:latin typeface="Century Gothic" pitchFamily="34" charset="0"/>
              </a:rPr>
              <a:t> rectangular generalmente. </a:t>
            </a:r>
            <a:endParaRPr lang="es-CL" sz="1400" dirty="0">
              <a:latin typeface="Century Gothic" pitchFamily="34" charset="0"/>
            </a:endParaRPr>
          </a:p>
        </p:txBody>
      </p:sp>
    </p:spTree>
    <p:extLst>
      <p:ext uri="{BB962C8B-B14F-4D97-AF65-F5344CB8AC3E}">
        <p14:creationId xmlns:p14="http://schemas.microsoft.com/office/powerpoint/2010/main" val="112281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499765"/>
            <a:ext cx="2354691" cy="584775"/>
          </a:xfrm>
          <a:prstGeom prst="rect">
            <a:avLst/>
          </a:prstGeom>
        </p:spPr>
        <p:txBody>
          <a:bodyPr wrap="square">
            <a:spAutoFit/>
          </a:bodyPr>
          <a:lstStyle/>
          <a:p>
            <a:r>
              <a:rPr lang="es-CL" sz="1600" b="1" dirty="0" smtClean="0">
                <a:latin typeface="Century Gothic" pitchFamily="34" charset="0"/>
              </a:rPr>
              <a:t>3. Despiece.</a:t>
            </a:r>
          </a:p>
          <a:p>
            <a:r>
              <a:rPr lang="es-CL" sz="1600" b="1" dirty="0">
                <a:latin typeface="Century Gothic" pitchFamily="34" charset="0"/>
              </a:rPr>
              <a:t> </a:t>
            </a:r>
            <a:r>
              <a:rPr lang="es-CL" sz="1600" b="1" dirty="0" smtClean="0">
                <a:latin typeface="Century Gothic" pitchFamily="34" charset="0"/>
              </a:rPr>
              <a:t>   c. Escobilla</a:t>
            </a:r>
            <a:endParaRPr lang="es-CL" sz="1600" b="1" dirty="0">
              <a:latin typeface="Century Gothic"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317561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55815"/>
            <a:ext cx="208597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62" name="2061 Grupo"/>
          <p:cNvGrpSpPr/>
          <p:nvPr/>
        </p:nvGrpSpPr>
        <p:grpSpPr>
          <a:xfrm>
            <a:off x="2894243" y="1477868"/>
            <a:ext cx="1138741" cy="1087036"/>
            <a:chOff x="2894243" y="1477868"/>
            <a:chExt cx="1138741" cy="1087036"/>
          </a:xfrm>
        </p:grpSpPr>
        <p:cxnSp>
          <p:nvCxnSpPr>
            <p:cNvPr id="4" name="3 Conector recto de flecha"/>
            <p:cNvCxnSpPr/>
            <p:nvPr/>
          </p:nvCxnSpPr>
          <p:spPr>
            <a:xfrm flipH="1">
              <a:off x="3059833" y="2060848"/>
              <a:ext cx="178203" cy="504056"/>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053" name="2052 CuadroTexto"/>
            <p:cNvSpPr txBox="1"/>
            <p:nvPr/>
          </p:nvSpPr>
          <p:spPr>
            <a:xfrm>
              <a:off x="2894243" y="1477868"/>
              <a:ext cx="1138741" cy="584775"/>
            </a:xfrm>
            <a:prstGeom prst="rect">
              <a:avLst/>
            </a:prstGeom>
            <a:noFill/>
          </p:spPr>
          <p:txBody>
            <a:bodyPr wrap="square" rtlCol="0">
              <a:spAutoFit/>
            </a:bodyPr>
            <a:lstStyle/>
            <a:p>
              <a:r>
                <a:rPr lang="es-CL" sz="1600" dirty="0" smtClean="0"/>
                <a:t>Resorte de escobilla</a:t>
              </a:r>
              <a:endParaRPr lang="es-CL" sz="1600" dirty="0"/>
            </a:p>
          </p:txBody>
        </p:sp>
      </p:grpSp>
      <p:grpSp>
        <p:nvGrpSpPr>
          <p:cNvPr id="2063" name="2062 Grupo"/>
          <p:cNvGrpSpPr/>
          <p:nvPr/>
        </p:nvGrpSpPr>
        <p:grpSpPr>
          <a:xfrm>
            <a:off x="3307641" y="2236332"/>
            <a:ext cx="1454901" cy="976644"/>
            <a:chOff x="3307641" y="2236332"/>
            <a:chExt cx="1454901" cy="976644"/>
          </a:xfrm>
        </p:grpSpPr>
        <p:cxnSp>
          <p:nvCxnSpPr>
            <p:cNvPr id="19" name="18 Conector recto de flecha"/>
            <p:cNvCxnSpPr/>
            <p:nvPr/>
          </p:nvCxnSpPr>
          <p:spPr>
            <a:xfrm flipH="1">
              <a:off x="3307641" y="2770076"/>
              <a:ext cx="513027" cy="44290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3721039" y="2236332"/>
              <a:ext cx="1041503" cy="830997"/>
            </a:xfrm>
            <a:prstGeom prst="rect">
              <a:avLst/>
            </a:prstGeom>
            <a:noFill/>
          </p:spPr>
          <p:txBody>
            <a:bodyPr wrap="square" rtlCol="0">
              <a:spAutoFit/>
            </a:bodyPr>
            <a:lstStyle/>
            <a:p>
              <a:pPr algn="ctr"/>
              <a:r>
                <a:rPr lang="es-CL" sz="1600" dirty="0" smtClean="0"/>
                <a:t>Soporte de escobilla</a:t>
              </a:r>
              <a:endParaRPr lang="es-CL" sz="1600" dirty="0"/>
            </a:p>
          </p:txBody>
        </p:sp>
      </p:grpSp>
      <p:grpSp>
        <p:nvGrpSpPr>
          <p:cNvPr id="2064" name="2063 Grupo"/>
          <p:cNvGrpSpPr/>
          <p:nvPr/>
        </p:nvGrpSpPr>
        <p:grpSpPr>
          <a:xfrm>
            <a:off x="2894243" y="3784104"/>
            <a:ext cx="1832040" cy="960402"/>
            <a:chOff x="2894243" y="3784104"/>
            <a:chExt cx="1832040" cy="960402"/>
          </a:xfrm>
        </p:grpSpPr>
        <p:cxnSp>
          <p:nvCxnSpPr>
            <p:cNvPr id="24" name="23 Conector recto de flecha"/>
            <p:cNvCxnSpPr/>
            <p:nvPr/>
          </p:nvCxnSpPr>
          <p:spPr>
            <a:xfrm flipH="1" flipV="1">
              <a:off x="2894243" y="3784104"/>
              <a:ext cx="826796" cy="610344"/>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3307641" y="4405952"/>
              <a:ext cx="1418642" cy="338554"/>
            </a:xfrm>
            <a:prstGeom prst="rect">
              <a:avLst/>
            </a:prstGeom>
            <a:noFill/>
          </p:spPr>
          <p:txBody>
            <a:bodyPr wrap="square" rtlCol="0">
              <a:spAutoFit/>
            </a:bodyPr>
            <a:lstStyle/>
            <a:p>
              <a:pPr algn="ctr"/>
              <a:r>
                <a:rPr lang="es-CL" sz="1600" dirty="0" smtClean="0"/>
                <a:t>Conmutador</a:t>
              </a:r>
              <a:endParaRPr lang="es-CL" sz="1600" dirty="0"/>
            </a:p>
          </p:txBody>
        </p:sp>
      </p:grpSp>
      <p:grpSp>
        <p:nvGrpSpPr>
          <p:cNvPr id="2065" name="2064 Grupo"/>
          <p:cNvGrpSpPr/>
          <p:nvPr/>
        </p:nvGrpSpPr>
        <p:grpSpPr>
          <a:xfrm>
            <a:off x="1373061" y="4089276"/>
            <a:ext cx="1186347" cy="902414"/>
            <a:chOff x="1373061" y="4089276"/>
            <a:chExt cx="1186347" cy="902414"/>
          </a:xfrm>
        </p:grpSpPr>
        <p:cxnSp>
          <p:nvCxnSpPr>
            <p:cNvPr id="25" name="24 Conector recto de flecha"/>
            <p:cNvCxnSpPr/>
            <p:nvPr/>
          </p:nvCxnSpPr>
          <p:spPr>
            <a:xfrm flipV="1">
              <a:off x="1893813" y="4089276"/>
              <a:ext cx="665595" cy="5638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40 CuadroTexto"/>
            <p:cNvSpPr txBox="1"/>
            <p:nvPr/>
          </p:nvSpPr>
          <p:spPr>
            <a:xfrm>
              <a:off x="1373061" y="4653136"/>
              <a:ext cx="1041503" cy="338554"/>
            </a:xfrm>
            <a:prstGeom prst="rect">
              <a:avLst/>
            </a:prstGeom>
            <a:noFill/>
          </p:spPr>
          <p:txBody>
            <a:bodyPr wrap="square" rtlCol="0">
              <a:spAutoFit/>
            </a:bodyPr>
            <a:lstStyle/>
            <a:p>
              <a:pPr algn="ctr"/>
              <a:r>
                <a:rPr lang="es-CL" sz="1600" dirty="0" smtClean="0"/>
                <a:t>Escobilla</a:t>
              </a:r>
              <a:endParaRPr lang="es-CL" sz="1600" dirty="0"/>
            </a:p>
          </p:txBody>
        </p:sp>
      </p:grpSp>
      <p:grpSp>
        <p:nvGrpSpPr>
          <p:cNvPr id="2067" name="2066 Grupo"/>
          <p:cNvGrpSpPr/>
          <p:nvPr/>
        </p:nvGrpSpPr>
        <p:grpSpPr>
          <a:xfrm>
            <a:off x="6881265" y="1855387"/>
            <a:ext cx="1495147" cy="796444"/>
            <a:chOff x="6881265" y="1855387"/>
            <a:chExt cx="1495147" cy="796444"/>
          </a:xfrm>
        </p:grpSpPr>
        <p:cxnSp>
          <p:nvCxnSpPr>
            <p:cNvPr id="22" name="21 Conector recto de flecha"/>
            <p:cNvCxnSpPr/>
            <p:nvPr/>
          </p:nvCxnSpPr>
          <p:spPr>
            <a:xfrm flipH="1">
              <a:off x="6881265" y="2399803"/>
              <a:ext cx="317899" cy="25202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237671" y="1855387"/>
              <a:ext cx="1138741" cy="584775"/>
            </a:xfrm>
            <a:prstGeom prst="rect">
              <a:avLst/>
            </a:prstGeom>
            <a:noFill/>
          </p:spPr>
          <p:txBody>
            <a:bodyPr wrap="square" rtlCol="0">
              <a:spAutoFit/>
            </a:bodyPr>
            <a:lstStyle/>
            <a:p>
              <a:r>
                <a:rPr lang="es-CL" sz="1600" dirty="0" smtClean="0"/>
                <a:t>Resorte de escobilla</a:t>
              </a:r>
              <a:endParaRPr lang="es-CL" sz="1600" dirty="0"/>
            </a:p>
          </p:txBody>
        </p:sp>
      </p:grpSp>
      <p:grpSp>
        <p:nvGrpSpPr>
          <p:cNvPr id="2068" name="2067 Grupo"/>
          <p:cNvGrpSpPr/>
          <p:nvPr/>
        </p:nvGrpSpPr>
        <p:grpSpPr>
          <a:xfrm>
            <a:off x="6823503" y="3492907"/>
            <a:ext cx="1258214" cy="893706"/>
            <a:chOff x="6823503" y="3492907"/>
            <a:chExt cx="1258214" cy="893706"/>
          </a:xfrm>
        </p:grpSpPr>
        <p:cxnSp>
          <p:nvCxnSpPr>
            <p:cNvPr id="23" name="22 Conector recto de flecha"/>
            <p:cNvCxnSpPr/>
            <p:nvPr/>
          </p:nvCxnSpPr>
          <p:spPr>
            <a:xfrm flipH="1" flipV="1">
              <a:off x="6823503" y="3492907"/>
              <a:ext cx="433421" cy="47820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7040214" y="3555616"/>
              <a:ext cx="1041503" cy="830997"/>
            </a:xfrm>
            <a:prstGeom prst="rect">
              <a:avLst/>
            </a:prstGeom>
            <a:noFill/>
          </p:spPr>
          <p:txBody>
            <a:bodyPr wrap="square" rtlCol="0">
              <a:spAutoFit/>
            </a:bodyPr>
            <a:lstStyle/>
            <a:p>
              <a:pPr algn="ctr"/>
              <a:r>
                <a:rPr lang="es-CL" sz="1600" dirty="0" smtClean="0"/>
                <a:t>Soporte de escobilla</a:t>
              </a:r>
              <a:endParaRPr lang="es-CL" sz="1600" dirty="0"/>
            </a:p>
          </p:txBody>
        </p:sp>
      </p:grpSp>
      <p:grpSp>
        <p:nvGrpSpPr>
          <p:cNvPr id="2066" name="2065 Grupo"/>
          <p:cNvGrpSpPr/>
          <p:nvPr/>
        </p:nvGrpSpPr>
        <p:grpSpPr>
          <a:xfrm>
            <a:off x="4987352" y="1874694"/>
            <a:ext cx="1041503" cy="895382"/>
            <a:chOff x="4987352" y="1874694"/>
            <a:chExt cx="1041503" cy="895382"/>
          </a:xfrm>
        </p:grpSpPr>
        <p:cxnSp>
          <p:nvCxnSpPr>
            <p:cNvPr id="21" name="20 Conector recto de flecha"/>
            <p:cNvCxnSpPr/>
            <p:nvPr/>
          </p:nvCxnSpPr>
          <p:spPr>
            <a:xfrm>
              <a:off x="5508104" y="2213248"/>
              <a:ext cx="504056" cy="55682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4987352" y="1874694"/>
              <a:ext cx="1041503" cy="338554"/>
            </a:xfrm>
            <a:prstGeom prst="rect">
              <a:avLst/>
            </a:prstGeom>
            <a:noFill/>
          </p:spPr>
          <p:txBody>
            <a:bodyPr wrap="square" rtlCol="0">
              <a:spAutoFit/>
            </a:bodyPr>
            <a:lstStyle/>
            <a:p>
              <a:pPr algn="ctr"/>
              <a:r>
                <a:rPr lang="es-CL" sz="1600" dirty="0" smtClean="0"/>
                <a:t>Escobilla</a:t>
              </a:r>
              <a:endParaRPr lang="es-CL" sz="1600" dirty="0"/>
            </a:p>
          </p:txBody>
        </p:sp>
      </p:grpSp>
    </p:spTree>
    <p:extLst>
      <p:ext uri="{BB962C8B-B14F-4D97-AF65-F5344CB8AC3E}">
        <p14:creationId xmlns:p14="http://schemas.microsoft.com/office/powerpoint/2010/main" val="14421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2"/>
                                        </p:tgtEl>
                                        <p:attrNameLst>
                                          <p:attrName>style.visibility</p:attrName>
                                        </p:attrNameLst>
                                      </p:cBhvr>
                                      <p:to>
                                        <p:strVal val="visible"/>
                                      </p:to>
                                    </p:set>
                                    <p:animEffect transition="in" filter="fade">
                                      <p:cBhvr>
                                        <p:cTn id="17" dur="500"/>
                                        <p:tgtEl>
                                          <p:spTgt spid="20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3"/>
                                        </p:tgtEl>
                                        <p:attrNameLst>
                                          <p:attrName>style.visibility</p:attrName>
                                        </p:attrNameLst>
                                      </p:cBhvr>
                                      <p:to>
                                        <p:strVal val="visible"/>
                                      </p:to>
                                    </p:set>
                                    <p:animEffect transition="in" filter="fade">
                                      <p:cBhvr>
                                        <p:cTn id="22" dur="500"/>
                                        <p:tgtEl>
                                          <p:spTgt spid="20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4"/>
                                        </p:tgtEl>
                                        <p:attrNameLst>
                                          <p:attrName>style.visibility</p:attrName>
                                        </p:attrNameLst>
                                      </p:cBhvr>
                                      <p:to>
                                        <p:strVal val="visible"/>
                                      </p:to>
                                    </p:set>
                                    <p:animEffect transition="in" filter="fade">
                                      <p:cBhvr>
                                        <p:cTn id="27" dur="500"/>
                                        <p:tgtEl>
                                          <p:spTgt spid="20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5"/>
                                        </p:tgtEl>
                                        <p:attrNameLst>
                                          <p:attrName>style.visibility</p:attrName>
                                        </p:attrNameLst>
                                      </p:cBhvr>
                                      <p:to>
                                        <p:strVal val="visible"/>
                                      </p:to>
                                    </p:set>
                                    <p:animEffect transition="in" filter="fade">
                                      <p:cBhvr>
                                        <p:cTn id="32" dur="500"/>
                                        <p:tgtEl>
                                          <p:spTgt spid="206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fade">
                                      <p:cBhvr>
                                        <p:cTn id="37" dur="500"/>
                                        <p:tgtEl>
                                          <p:spTgt spid="20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66"/>
                                        </p:tgtEl>
                                        <p:attrNameLst>
                                          <p:attrName>style.visibility</p:attrName>
                                        </p:attrNameLst>
                                      </p:cBhvr>
                                      <p:to>
                                        <p:strVal val="visible"/>
                                      </p:to>
                                    </p:set>
                                    <p:animEffect transition="in" filter="fade">
                                      <p:cBhvr>
                                        <p:cTn id="42" dur="500"/>
                                        <p:tgtEl>
                                          <p:spTgt spid="20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67"/>
                                        </p:tgtEl>
                                        <p:attrNameLst>
                                          <p:attrName>style.visibility</p:attrName>
                                        </p:attrNameLst>
                                      </p:cBhvr>
                                      <p:to>
                                        <p:strVal val="visible"/>
                                      </p:to>
                                    </p:set>
                                    <p:animEffect transition="in" filter="fade">
                                      <p:cBhvr>
                                        <p:cTn id="47" dur="500"/>
                                        <p:tgtEl>
                                          <p:spTgt spid="206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68"/>
                                        </p:tgtEl>
                                        <p:attrNameLst>
                                          <p:attrName>style.visibility</p:attrName>
                                        </p:attrNameLst>
                                      </p:cBhvr>
                                      <p:to>
                                        <p:strVal val="visible"/>
                                      </p:to>
                                    </p:set>
                                    <p:animEffect transition="in" filter="fade">
                                      <p:cBhvr>
                                        <p:cTn id="52"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980727"/>
            <a:ext cx="6984776" cy="461665"/>
          </a:xfrm>
          <a:prstGeom prst="rect">
            <a:avLst/>
          </a:prstGeom>
          <a:noFill/>
        </p:spPr>
        <p:txBody>
          <a:bodyPr wrap="square" rtlCol="0">
            <a:spAutoFit/>
          </a:bodyPr>
          <a:lstStyle/>
          <a:p>
            <a:r>
              <a:rPr lang="es-ES" sz="2400" dirty="0">
                <a:latin typeface="Century Gothic" pitchFamily="34" charset="0"/>
              </a:rPr>
              <a:t>Competencias del </a:t>
            </a:r>
            <a:r>
              <a:rPr lang="es-ES" sz="2400" dirty="0" smtClean="0">
                <a:latin typeface="Century Gothic" pitchFamily="34" charset="0"/>
              </a:rPr>
              <a:t>Perfil </a:t>
            </a:r>
            <a:r>
              <a:rPr lang="es-ES" sz="2400" dirty="0">
                <a:latin typeface="Century Gothic" pitchFamily="34" charset="0"/>
              </a:rPr>
              <a:t>de </a:t>
            </a:r>
            <a:r>
              <a:rPr lang="es-ES" sz="2400" dirty="0" smtClean="0">
                <a:latin typeface="Century Gothic" pitchFamily="34" charset="0"/>
              </a:rPr>
              <a:t>Egreso </a:t>
            </a:r>
            <a:r>
              <a:rPr lang="es-ES" sz="2400" dirty="0">
                <a:latin typeface="Century Gothic" pitchFamily="34" charset="0"/>
              </a:rPr>
              <a:t>asociada</a:t>
            </a:r>
          </a:p>
        </p:txBody>
      </p:sp>
      <p:sp>
        <p:nvSpPr>
          <p:cNvPr id="5" name="Text Box 465"/>
          <p:cNvSpPr txBox="1">
            <a:spLocks noChangeArrowheads="1"/>
          </p:cNvSpPr>
          <p:nvPr/>
        </p:nvSpPr>
        <p:spPr bwMode="auto">
          <a:xfrm>
            <a:off x="539552" y="4941168"/>
            <a:ext cx="7992888"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75000"/>
                    <a:lumOff val="0"/>
                  </a:schemeClr>
                </a:solidFill>
                <a:miter lim="800000"/>
                <a:headEnd/>
                <a:tailEnd/>
              </a14:hiddenLine>
            </a:ext>
          </a:extLst>
        </p:spPr>
        <p:txBody>
          <a:bodyPr rot="0" vert="horz" wrap="square" lIns="45720" tIns="45720" rIns="45720" bIns="45720" anchor="t" anchorCtr="0" upright="1">
            <a:noAutofit/>
          </a:bodyPr>
          <a:lstStyle/>
          <a:p>
            <a:pPr marL="342900" marR="90170" indent="-342900" algn="just">
              <a:spcAft>
                <a:spcPts val="0"/>
              </a:spcAft>
              <a:buFont typeface="+mj-lt"/>
              <a:buAutoNum type="arabicParenR" startAt="3"/>
            </a:pPr>
            <a:r>
              <a:rPr lang="es-ES" sz="1600" b="1" dirty="0" smtClean="0">
                <a:effectLst/>
                <a:latin typeface="Century Gothic" pitchFamily="34" charset="0"/>
                <a:ea typeface="Calibri"/>
                <a:cs typeface="Times New Roman"/>
              </a:rPr>
              <a:t> </a:t>
            </a:r>
            <a:r>
              <a:rPr lang="es-ES" sz="1600" b="1" dirty="0" smtClean="0">
                <a:solidFill>
                  <a:srgbClr val="FF0000"/>
                </a:solidFill>
                <a:effectLst/>
                <a:latin typeface="Century Gothic" pitchFamily="34" charset="0"/>
                <a:ea typeface="Calibri"/>
                <a:cs typeface="Times New Roman"/>
              </a:rPr>
              <a:t>Diagnostica</a:t>
            </a:r>
            <a:r>
              <a:rPr lang="es-ES" sz="1600" dirty="0" smtClean="0">
                <a:effectLst/>
                <a:latin typeface="Century Gothic" pitchFamily="34" charset="0"/>
                <a:ea typeface="Calibri"/>
                <a:cs typeface="Times New Roman"/>
              </a:rPr>
              <a:t>  </a:t>
            </a:r>
            <a:r>
              <a:rPr lang="es-ES" sz="1600" dirty="0">
                <a:effectLst/>
                <a:latin typeface="Century Gothic" pitchFamily="34" charset="0"/>
                <a:ea typeface="Calibri"/>
                <a:cs typeface="Times New Roman"/>
              </a:rPr>
              <a:t>el estado de los componentes  y  </a:t>
            </a:r>
            <a:r>
              <a:rPr lang="es-ES" sz="1600" dirty="0" smtClean="0">
                <a:effectLst/>
                <a:latin typeface="Century Gothic" pitchFamily="34" charset="0"/>
                <a:ea typeface="Calibri"/>
                <a:cs typeface="Times New Roman"/>
              </a:rPr>
              <a:t>sistemas </a:t>
            </a:r>
            <a:r>
              <a:rPr lang="es-ES" sz="1600" dirty="0">
                <a:effectLst/>
                <a:latin typeface="Century Gothic" pitchFamily="34" charset="0"/>
                <a:ea typeface="Calibri"/>
                <a:cs typeface="Times New Roman"/>
              </a:rPr>
              <a:t>mecánicos,  eléctricos y electrónicos de un vehículo automotriz, según especificaciones técnicas,  procedimientos  y  normativa vigente,  proponiendo  soluciones  y alternativas  a la problemática existente.</a:t>
            </a:r>
          </a:p>
        </p:txBody>
      </p:sp>
      <p:cxnSp>
        <p:nvCxnSpPr>
          <p:cNvPr id="3" name="2 Conector recto"/>
          <p:cNvCxnSpPr/>
          <p:nvPr/>
        </p:nvCxnSpPr>
        <p:spPr>
          <a:xfrm>
            <a:off x="467544" y="980727"/>
            <a:ext cx="7992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67544" y="1442392"/>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539552" y="1700808"/>
            <a:ext cx="8064896" cy="1323439"/>
          </a:xfrm>
          <a:prstGeom prst="rect">
            <a:avLst/>
          </a:prstGeom>
        </p:spPr>
        <p:txBody>
          <a:bodyPr wrap="square">
            <a:spAutoFit/>
          </a:bodyPr>
          <a:lstStyle/>
          <a:p>
            <a:pPr marL="342900" marR="91440" lvl="0" indent="-342900" algn="just">
              <a:buFont typeface="+mj-lt"/>
              <a:buAutoNum type="arabicParenR"/>
            </a:pPr>
            <a:r>
              <a:rPr lang="es-ES" sz="1600" b="1" dirty="0">
                <a:solidFill>
                  <a:prstClr val="black"/>
                </a:solidFill>
                <a:latin typeface="Century Gothic" pitchFamily="34" charset="0"/>
                <a:ea typeface="Calibri"/>
                <a:cs typeface="Times New Roman"/>
              </a:rPr>
              <a:t> </a:t>
            </a:r>
            <a:r>
              <a:rPr lang="es-ES" sz="1600" b="1" dirty="0">
                <a:solidFill>
                  <a:srgbClr val="FF0000"/>
                </a:solidFill>
                <a:latin typeface="Century Gothic" pitchFamily="34" charset="0"/>
                <a:ea typeface="Calibri"/>
                <a:cs typeface="Times New Roman"/>
              </a:rPr>
              <a:t>Mantiene</a:t>
            </a:r>
            <a:r>
              <a:rPr lang="es-ES" sz="1600" dirty="0">
                <a:solidFill>
                  <a:prstClr val="black"/>
                </a:solidFill>
                <a:latin typeface="Century Gothic" pitchFamily="34" charset="0"/>
                <a:ea typeface="Calibri"/>
                <a:cs typeface="Times New Roman"/>
              </a:rPr>
              <a:t> los componentes y sistemas  mecánicos, eléctricos y electrónicos  de un vehículo  automotriz, según procedimientos, especificaciones  técnicas y  normativa vigente, mediante el trabajo colaborativo,  demostrando  responsabilidad  y respeto en el cumplimiento de sus tareas y obligaciones.</a:t>
            </a:r>
          </a:p>
        </p:txBody>
      </p:sp>
      <p:sp>
        <p:nvSpPr>
          <p:cNvPr id="9" name="8 Rectángulo"/>
          <p:cNvSpPr/>
          <p:nvPr/>
        </p:nvSpPr>
        <p:spPr>
          <a:xfrm>
            <a:off x="526721" y="3284984"/>
            <a:ext cx="8136904" cy="1323439"/>
          </a:xfrm>
          <a:prstGeom prst="rect">
            <a:avLst/>
          </a:prstGeom>
        </p:spPr>
        <p:txBody>
          <a:bodyPr wrap="square">
            <a:spAutoFit/>
          </a:bodyPr>
          <a:lstStyle/>
          <a:p>
            <a:pPr marL="342900" marR="90170" indent="-342900" algn="just">
              <a:spcAft>
                <a:spcPts val="0"/>
              </a:spcAft>
              <a:buFont typeface="+mj-lt"/>
              <a:buAutoNum type="arabicParenR" startAt="2"/>
            </a:pPr>
            <a:r>
              <a:rPr lang="es-ES" sz="1600" b="1" dirty="0">
                <a:latin typeface="Century Gothic" pitchFamily="34" charset="0"/>
                <a:ea typeface="Calibri"/>
                <a:cs typeface="Times New Roman"/>
              </a:rPr>
              <a:t> </a:t>
            </a:r>
            <a:r>
              <a:rPr lang="es-ES" sz="1600" b="1" dirty="0">
                <a:solidFill>
                  <a:srgbClr val="FF0000"/>
                </a:solidFill>
                <a:latin typeface="Century Gothic" pitchFamily="34" charset="0"/>
                <a:ea typeface="Calibri"/>
                <a:cs typeface="Times New Roman"/>
              </a:rPr>
              <a:t>Repara</a:t>
            </a:r>
            <a:r>
              <a:rPr lang="es-ES" sz="1600" dirty="0">
                <a:latin typeface="Century Gothic" pitchFamily="34" charset="0"/>
                <a:ea typeface="Calibri"/>
                <a:cs typeface="Times New Roman"/>
              </a:rPr>
              <a:t>  los componentes  y sistemas mecánicos,  eléctricos  y electrónicos  de un vehículo  automotriz, según procedimientos, especificaciones  técnicas y  normativa  vigente, actuando con compromiso  en el desempeño  del trabajo  realizado,  demostrando responsabilidad y respeto  en el cumplimiento  de sus tareas y obligaciones.</a:t>
            </a:r>
          </a:p>
        </p:txBody>
      </p:sp>
    </p:spTree>
    <p:extLst>
      <p:ext uri="{BB962C8B-B14F-4D97-AF65-F5344CB8AC3E}">
        <p14:creationId xmlns:p14="http://schemas.microsoft.com/office/powerpoint/2010/main" val="20850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499765"/>
            <a:ext cx="2736304" cy="584775"/>
          </a:xfrm>
          <a:prstGeom prst="rect">
            <a:avLst/>
          </a:prstGeom>
        </p:spPr>
        <p:txBody>
          <a:bodyPr wrap="square">
            <a:spAutoFit/>
          </a:bodyPr>
          <a:lstStyle/>
          <a:p>
            <a:r>
              <a:rPr lang="es-CL" sz="1600" b="1" dirty="0" smtClean="0">
                <a:latin typeface="Century Gothic" pitchFamily="34" charset="0"/>
              </a:rPr>
              <a:t>3. Despiece.</a:t>
            </a:r>
          </a:p>
          <a:p>
            <a:r>
              <a:rPr lang="es-CL" sz="1600" b="1" dirty="0">
                <a:latin typeface="Century Gothic" pitchFamily="34" charset="0"/>
              </a:rPr>
              <a:t> </a:t>
            </a:r>
            <a:r>
              <a:rPr lang="es-CL" sz="1600" b="1" dirty="0" smtClean="0">
                <a:latin typeface="Century Gothic" pitchFamily="34" charset="0"/>
              </a:rPr>
              <a:t>   d. Buje o Cojinetes</a:t>
            </a:r>
            <a:endParaRPr lang="es-CL" sz="1600" b="1" dirty="0">
              <a:latin typeface="Century Gothic" pitchFamily="34" charset="0"/>
            </a:endParaRPr>
          </a:p>
        </p:txBody>
      </p:sp>
      <p:sp>
        <p:nvSpPr>
          <p:cNvPr id="2" name="1 Rectángulo"/>
          <p:cNvSpPr/>
          <p:nvPr/>
        </p:nvSpPr>
        <p:spPr>
          <a:xfrm>
            <a:off x="971600" y="1228383"/>
            <a:ext cx="7344816" cy="738664"/>
          </a:xfrm>
          <a:prstGeom prst="rect">
            <a:avLst/>
          </a:prstGeom>
        </p:spPr>
        <p:txBody>
          <a:bodyPr wrap="square">
            <a:spAutoFit/>
          </a:bodyPr>
          <a:lstStyle/>
          <a:p>
            <a:pPr algn="just"/>
            <a:r>
              <a:rPr lang="es-CL" sz="1400" dirty="0">
                <a:latin typeface="Century Gothic" pitchFamily="34" charset="0"/>
              </a:rPr>
              <a:t>Como el motor de arranque es pesado y usado por corto tiempo, se usa el cojinete tipo buje en el motor de arranque. Hay ranuras en el cojinete para la lubricación.  Preferentemente se usa el cojinete sin aceite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826" y="2420888"/>
            <a:ext cx="5694363"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82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499765"/>
            <a:ext cx="2088232" cy="584775"/>
          </a:xfrm>
          <a:prstGeom prst="rect">
            <a:avLst/>
          </a:prstGeom>
        </p:spPr>
        <p:txBody>
          <a:bodyPr wrap="square">
            <a:spAutoFit/>
          </a:bodyPr>
          <a:lstStyle/>
          <a:p>
            <a:r>
              <a:rPr lang="es-CL" sz="1600" b="1" dirty="0" smtClean="0">
                <a:latin typeface="Century Gothic" pitchFamily="34" charset="0"/>
              </a:rPr>
              <a:t>3. Despiece.</a:t>
            </a:r>
          </a:p>
          <a:p>
            <a:r>
              <a:rPr lang="es-CL" sz="1600" b="1" dirty="0">
                <a:latin typeface="Century Gothic" pitchFamily="34" charset="0"/>
              </a:rPr>
              <a:t> </a:t>
            </a:r>
            <a:r>
              <a:rPr lang="es-CL" sz="1600" b="1" dirty="0" smtClean="0">
                <a:latin typeface="Century Gothic" pitchFamily="34" charset="0"/>
              </a:rPr>
              <a:t>   e. Solenoide</a:t>
            </a:r>
            <a:endParaRPr lang="es-CL" sz="1600" b="1" dirty="0">
              <a:latin typeface="Century Gothic"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892" y="1576967"/>
            <a:ext cx="4752528" cy="243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32 Grupo"/>
          <p:cNvGrpSpPr/>
          <p:nvPr/>
        </p:nvGrpSpPr>
        <p:grpSpPr>
          <a:xfrm>
            <a:off x="2059396" y="1939555"/>
            <a:ext cx="2079332" cy="2642762"/>
            <a:chOff x="2059396" y="1939555"/>
            <a:chExt cx="2079332" cy="2642762"/>
          </a:xfrm>
        </p:grpSpPr>
        <p:sp>
          <p:nvSpPr>
            <p:cNvPr id="17" name="16 CuadroTexto"/>
            <p:cNvSpPr txBox="1"/>
            <p:nvPr/>
          </p:nvSpPr>
          <p:spPr>
            <a:xfrm>
              <a:off x="2059396" y="3843653"/>
              <a:ext cx="1189760" cy="738664"/>
            </a:xfrm>
            <a:prstGeom prst="rect">
              <a:avLst/>
            </a:prstGeom>
            <a:noFill/>
          </p:spPr>
          <p:txBody>
            <a:bodyPr wrap="square" rtlCol="0">
              <a:spAutoFit/>
            </a:bodyPr>
            <a:lstStyle/>
            <a:p>
              <a:r>
                <a:rPr lang="es-CL" sz="1400" b="1" dirty="0" smtClean="0">
                  <a:latin typeface="Century Gothic" pitchFamily="34" charset="0"/>
                </a:rPr>
                <a:t>Bobina de Retención o freno</a:t>
              </a:r>
              <a:endParaRPr lang="es-CL" sz="1400" b="1" dirty="0">
                <a:latin typeface="Century Gothic" pitchFamily="34" charset="0"/>
              </a:endParaRPr>
            </a:p>
          </p:txBody>
        </p:sp>
        <p:cxnSp>
          <p:nvCxnSpPr>
            <p:cNvPr id="21" name="20 Conector recto de flecha"/>
            <p:cNvCxnSpPr>
              <a:stCxn id="17" idx="3"/>
            </p:cNvCxnSpPr>
            <p:nvPr/>
          </p:nvCxnSpPr>
          <p:spPr>
            <a:xfrm flipV="1">
              <a:off x="3249156" y="3428157"/>
              <a:ext cx="79684" cy="78482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7" idx="3"/>
            </p:cNvCxnSpPr>
            <p:nvPr/>
          </p:nvCxnSpPr>
          <p:spPr>
            <a:xfrm flipV="1">
              <a:off x="3249156" y="1939555"/>
              <a:ext cx="889572" cy="227343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31 Grupo"/>
          <p:cNvGrpSpPr/>
          <p:nvPr/>
        </p:nvGrpSpPr>
        <p:grpSpPr>
          <a:xfrm>
            <a:off x="3511307" y="2321525"/>
            <a:ext cx="1108557" cy="2414680"/>
            <a:chOff x="3511307" y="2321525"/>
            <a:chExt cx="1108557" cy="2414680"/>
          </a:xfrm>
        </p:grpSpPr>
        <p:sp>
          <p:nvSpPr>
            <p:cNvPr id="14" name="13 CuadroTexto"/>
            <p:cNvSpPr txBox="1"/>
            <p:nvPr/>
          </p:nvSpPr>
          <p:spPr>
            <a:xfrm>
              <a:off x="3511307" y="3997541"/>
              <a:ext cx="1108557" cy="738664"/>
            </a:xfrm>
            <a:prstGeom prst="rect">
              <a:avLst/>
            </a:prstGeom>
            <a:noFill/>
          </p:spPr>
          <p:txBody>
            <a:bodyPr wrap="square" rtlCol="0">
              <a:spAutoFit/>
            </a:bodyPr>
            <a:lstStyle/>
            <a:p>
              <a:r>
                <a:rPr lang="es-CL" sz="1400" b="1" dirty="0" smtClean="0">
                  <a:latin typeface="Century Gothic" pitchFamily="34" charset="0"/>
                </a:rPr>
                <a:t>Bobina de atracción o succión</a:t>
              </a:r>
              <a:endParaRPr lang="es-CL" sz="1400" b="1" dirty="0">
                <a:latin typeface="Century Gothic" pitchFamily="34" charset="0"/>
              </a:endParaRPr>
            </a:p>
          </p:txBody>
        </p:sp>
        <p:cxnSp>
          <p:nvCxnSpPr>
            <p:cNvPr id="23" name="22 Conector recto de flecha"/>
            <p:cNvCxnSpPr/>
            <p:nvPr/>
          </p:nvCxnSpPr>
          <p:spPr>
            <a:xfrm flipV="1">
              <a:off x="3979360" y="3333456"/>
              <a:ext cx="0" cy="66408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V="1">
              <a:off x="3979360" y="2321525"/>
              <a:ext cx="453834" cy="174687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26" name="4125 Grupo"/>
          <p:cNvGrpSpPr/>
          <p:nvPr/>
        </p:nvGrpSpPr>
        <p:grpSpPr>
          <a:xfrm>
            <a:off x="4840106" y="3474321"/>
            <a:ext cx="1044116" cy="1120634"/>
            <a:chOff x="4840106" y="3474321"/>
            <a:chExt cx="1044116" cy="1120634"/>
          </a:xfrm>
        </p:grpSpPr>
        <p:sp>
          <p:nvSpPr>
            <p:cNvPr id="10" name="9 CuadroTexto"/>
            <p:cNvSpPr txBox="1"/>
            <p:nvPr/>
          </p:nvSpPr>
          <p:spPr>
            <a:xfrm>
              <a:off x="4840106" y="4071735"/>
              <a:ext cx="1044116" cy="523220"/>
            </a:xfrm>
            <a:prstGeom prst="rect">
              <a:avLst/>
            </a:prstGeom>
            <a:noFill/>
          </p:spPr>
          <p:txBody>
            <a:bodyPr wrap="square" rtlCol="0">
              <a:spAutoFit/>
            </a:bodyPr>
            <a:lstStyle/>
            <a:p>
              <a:r>
                <a:rPr lang="es-CL" sz="1400" b="1" dirty="0" smtClean="0">
                  <a:latin typeface="Century Gothic" pitchFamily="34" charset="0"/>
                </a:rPr>
                <a:t>Disco de Contacto</a:t>
              </a:r>
              <a:endParaRPr lang="es-CL" sz="1400" b="1" dirty="0">
                <a:latin typeface="Century Gothic" pitchFamily="34" charset="0"/>
              </a:endParaRPr>
            </a:p>
          </p:txBody>
        </p:sp>
        <p:cxnSp>
          <p:nvCxnSpPr>
            <p:cNvPr id="25" name="24 Conector recto de flecha"/>
            <p:cNvCxnSpPr>
              <a:stCxn id="10" idx="0"/>
            </p:cNvCxnSpPr>
            <p:nvPr/>
          </p:nvCxnSpPr>
          <p:spPr>
            <a:xfrm flipH="1" flipV="1">
              <a:off x="5258388" y="3474321"/>
              <a:ext cx="103776" cy="59741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22" name="4121 Grupo"/>
          <p:cNvGrpSpPr/>
          <p:nvPr/>
        </p:nvGrpSpPr>
        <p:grpSpPr>
          <a:xfrm>
            <a:off x="4732094" y="719413"/>
            <a:ext cx="1152128" cy="1141224"/>
            <a:chOff x="4732094" y="719413"/>
            <a:chExt cx="1152128" cy="1141224"/>
          </a:xfrm>
        </p:grpSpPr>
        <p:sp>
          <p:nvSpPr>
            <p:cNvPr id="13" name="12 CuadroTexto"/>
            <p:cNvSpPr txBox="1"/>
            <p:nvPr/>
          </p:nvSpPr>
          <p:spPr>
            <a:xfrm>
              <a:off x="4732094" y="719413"/>
              <a:ext cx="1152128" cy="738664"/>
            </a:xfrm>
            <a:prstGeom prst="rect">
              <a:avLst/>
            </a:prstGeom>
            <a:noFill/>
          </p:spPr>
          <p:txBody>
            <a:bodyPr wrap="square" rtlCol="0">
              <a:spAutoFit/>
            </a:bodyPr>
            <a:lstStyle/>
            <a:p>
              <a:pPr algn="ctr"/>
              <a:r>
                <a:rPr lang="es-CL" sz="1400" b="1" dirty="0" smtClean="0">
                  <a:latin typeface="Century Gothic" pitchFamily="34" charset="0"/>
                </a:rPr>
                <a:t>Cubierta de interruptor</a:t>
              </a:r>
              <a:endParaRPr lang="es-CL" sz="1400" b="1" dirty="0">
                <a:latin typeface="Century Gothic" pitchFamily="34" charset="0"/>
              </a:endParaRPr>
            </a:p>
          </p:txBody>
        </p:sp>
        <p:cxnSp>
          <p:nvCxnSpPr>
            <p:cNvPr id="26" name="25 Conector recto de flecha"/>
            <p:cNvCxnSpPr/>
            <p:nvPr/>
          </p:nvCxnSpPr>
          <p:spPr>
            <a:xfrm>
              <a:off x="5258387" y="1458077"/>
              <a:ext cx="1" cy="40256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23" name="4122 Grupo"/>
          <p:cNvGrpSpPr/>
          <p:nvPr/>
        </p:nvGrpSpPr>
        <p:grpSpPr>
          <a:xfrm>
            <a:off x="6333839" y="1405797"/>
            <a:ext cx="1139134" cy="954107"/>
            <a:chOff x="6333839" y="1405797"/>
            <a:chExt cx="1139134" cy="954107"/>
          </a:xfrm>
        </p:grpSpPr>
        <p:sp>
          <p:nvSpPr>
            <p:cNvPr id="16" name="15 CuadroTexto"/>
            <p:cNvSpPr txBox="1"/>
            <p:nvPr/>
          </p:nvSpPr>
          <p:spPr>
            <a:xfrm>
              <a:off x="6391629" y="1405797"/>
              <a:ext cx="1081344" cy="954107"/>
            </a:xfrm>
            <a:prstGeom prst="rect">
              <a:avLst/>
            </a:prstGeom>
            <a:noFill/>
          </p:spPr>
          <p:txBody>
            <a:bodyPr wrap="square" rtlCol="0">
              <a:spAutoFit/>
            </a:bodyPr>
            <a:lstStyle/>
            <a:p>
              <a:pPr algn="ctr"/>
              <a:r>
                <a:rPr lang="es-CL" sz="1400" b="1" dirty="0" smtClean="0">
                  <a:latin typeface="Century Gothic" pitchFamily="34" charset="0"/>
                </a:rPr>
                <a:t>Terminal de batería (B) </a:t>
              </a:r>
              <a:endParaRPr lang="es-CL" sz="1400" b="1" dirty="0">
                <a:latin typeface="Century Gothic" pitchFamily="34" charset="0"/>
              </a:endParaRPr>
            </a:p>
          </p:txBody>
        </p:sp>
        <p:cxnSp>
          <p:nvCxnSpPr>
            <p:cNvPr id="27" name="26 Conector recto de flecha"/>
            <p:cNvCxnSpPr/>
            <p:nvPr/>
          </p:nvCxnSpPr>
          <p:spPr>
            <a:xfrm flipH="1">
              <a:off x="6333839" y="1762877"/>
              <a:ext cx="315565" cy="36598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25" name="4124 Grupo"/>
          <p:cNvGrpSpPr/>
          <p:nvPr/>
        </p:nvGrpSpPr>
        <p:grpSpPr>
          <a:xfrm>
            <a:off x="5952061" y="3474321"/>
            <a:ext cx="1435272" cy="738664"/>
            <a:chOff x="5952061" y="3474321"/>
            <a:chExt cx="1435272" cy="738664"/>
          </a:xfrm>
        </p:grpSpPr>
        <p:sp>
          <p:nvSpPr>
            <p:cNvPr id="9" name="8 CuadroTexto"/>
            <p:cNvSpPr txBox="1"/>
            <p:nvPr/>
          </p:nvSpPr>
          <p:spPr>
            <a:xfrm>
              <a:off x="6210053" y="3474321"/>
              <a:ext cx="1177280" cy="738664"/>
            </a:xfrm>
            <a:prstGeom prst="rect">
              <a:avLst/>
            </a:prstGeom>
            <a:noFill/>
          </p:spPr>
          <p:txBody>
            <a:bodyPr wrap="square" rtlCol="0">
              <a:spAutoFit/>
            </a:bodyPr>
            <a:lstStyle/>
            <a:p>
              <a:pPr algn="ctr"/>
              <a:r>
                <a:rPr lang="es-CL" sz="1400" b="1" dirty="0" smtClean="0">
                  <a:latin typeface="Century Gothic" pitchFamily="34" charset="0"/>
                </a:rPr>
                <a:t>Terminal (M) de arranque</a:t>
              </a:r>
              <a:endParaRPr lang="es-CL" sz="1400" b="1" dirty="0">
                <a:latin typeface="Century Gothic" pitchFamily="34" charset="0"/>
              </a:endParaRPr>
            </a:p>
          </p:txBody>
        </p:sp>
        <p:cxnSp>
          <p:nvCxnSpPr>
            <p:cNvPr id="28" name="27 Conector recto de flecha"/>
            <p:cNvCxnSpPr/>
            <p:nvPr/>
          </p:nvCxnSpPr>
          <p:spPr>
            <a:xfrm flipH="1" flipV="1">
              <a:off x="5952061" y="3548516"/>
              <a:ext cx="257992" cy="22451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24" name="4123 Grupo"/>
          <p:cNvGrpSpPr/>
          <p:nvPr/>
        </p:nvGrpSpPr>
        <p:grpSpPr>
          <a:xfrm>
            <a:off x="5992234" y="2594792"/>
            <a:ext cx="1640298" cy="738664"/>
            <a:chOff x="5992234" y="2594792"/>
            <a:chExt cx="1640298" cy="738664"/>
          </a:xfrm>
        </p:grpSpPr>
        <p:sp>
          <p:nvSpPr>
            <p:cNvPr id="15" name="14 CuadroTexto"/>
            <p:cNvSpPr txBox="1"/>
            <p:nvPr/>
          </p:nvSpPr>
          <p:spPr>
            <a:xfrm>
              <a:off x="6391628" y="2594792"/>
              <a:ext cx="1240904" cy="738664"/>
            </a:xfrm>
            <a:prstGeom prst="rect">
              <a:avLst/>
            </a:prstGeom>
            <a:noFill/>
          </p:spPr>
          <p:txBody>
            <a:bodyPr wrap="square" rtlCol="0">
              <a:spAutoFit/>
            </a:bodyPr>
            <a:lstStyle/>
            <a:p>
              <a:pPr algn="ctr"/>
              <a:r>
                <a:rPr lang="es-CL" sz="1400" b="1" dirty="0" smtClean="0">
                  <a:latin typeface="Century Gothic" pitchFamily="34" charset="0"/>
                </a:rPr>
                <a:t>Terminal (S) de arranque</a:t>
              </a:r>
              <a:endParaRPr lang="es-CL" sz="1400" b="1" dirty="0">
                <a:latin typeface="Century Gothic" pitchFamily="34" charset="0"/>
              </a:endParaRPr>
            </a:p>
          </p:txBody>
        </p:sp>
        <p:cxnSp>
          <p:nvCxnSpPr>
            <p:cNvPr id="29" name="28 Conector recto de flecha"/>
            <p:cNvCxnSpPr/>
            <p:nvPr/>
          </p:nvCxnSpPr>
          <p:spPr>
            <a:xfrm flipH="1">
              <a:off x="5992234" y="2829677"/>
              <a:ext cx="399395"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20" name="4119 Grupo"/>
          <p:cNvGrpSpPr/>
          <p:nvPr/>
        </p:nvGrpSpPr>
        <p:grpSpPr>
          <a:xfrm>
            <a:off x="1763688" y="1798305"/>
            <a:ext cx="1157543" cy="796487"/>
            <a:chOff x="1763688" y="1798305"/>
            <a:chExt cx="1157543" cy="796487"/>
          </a:xfrm>
        </p:grpSpPr>
        <p:sp>
          <p:nvSpPr>
            <p:cNvPr id="12" name="11 CuadroTexto"/>
            <p:cNvSpPr txBox="1"/>
            <p:nvPr/>
          </p:nvSpPr>
          <p:spPr>
            <a:xfrm>
              <a:off x="1763688" y="1798305"/>
              <a:ext cx="864096" cy="523220"/>
            </a:xfrm>
            <a:prstGeom prst="rect">
              <a:avLst/>
            </a:prstGeom>
            <a:noFill/>
          </p:spPr>
          <p:txBody>
            <a:bodyPr wrap="square" rtlCol="0">
              <a:spAutoFit/>
            </a:bodyPr>
            <a:lstStyle/>
            <a:p>
              <a:r>
                <a:rPr lang="es-CL" sz="1400" b="1" dirty="0" smtClean="0">
                  <a:latin typeface="Century Gothic" pitchFamily="34" charset="0"/>
                </a:rPr>
                <a:t>Pistón o Embolo</a:t>
              </a:r>
              <a:endParaRPr lang="es-CL" sz="1400" b="1" dirty="0">
                <a:latin typeface="Century Gothic" pitchFamily="34" charset="0"/>
              </a:endParaRPr>
            </a:p>
          </p:txBody>
        </p:sp>
        <p:cxnSp>
          <p:nvCxnSpPr>
            <p:cNvPr id="48" name="47 Conector recto de flecha"/>
            <p:cNvCxnSpPr/>
            <p:nvPr/>
          </p:nvCxnSpPr>
          <p:spPr>
            <a:xfrm>
              <a:off x="2503196" y="2128861"/>
              <a:ext cx="418035" cy="46593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21" name="4120 Grupo"/>
          <p:cNvGrpSpPr/>
          <p:nvPr/>
        </p:nvGrpSpPr>
        <p:grpSpPr>
          <a:xfrm>
            <a:off x="3150044" y="673525"/>
            <a:ext cx="1099346" cy="1187112"/>
            <a:chOff x="3150044" y="673525"/>
            <a:chExt cx="1099346" cy="1187112"/>
          </a:xfrm>
        </p:grpSpPr>
        <p:sp>
          <p:nvSpPr>
            <p:cNvPr id="11" name="10 CuadroTexto"/>
            <p:cNvSpPr txBox="1"/>
            <p:nvPr/>
          </p:nvSpPr>
          <p:spPr>
            <a:xfrm>
              <a:off x="3150044" y="673525"/>
              <a:ext cx="1099346" cy="738664"/>
            </a:xfrm>
            <a:prstGeom prst="rect">
              <a:avLst/>
            </a:prstGeom>
            <a:noFill/>
          </p:spPr>
          <p:txBody>
            <a:bodyPr wrap="square" rtlCol="0">
              <a:spAutoFit/>
            </a:bodyPr>
            <a:lstStyle/>
            <a:p>
              <a:pPr algn="ctr"/>
              <a:r>
                <a:rPr lang="es-CL" sz="1400" b="1" dirty="0" smtClean="0">
                  <a:latin typeface="Century Gothic" pitchFamily="34" charset="0"/>
                </a:rPr>
                <a:t>Cuerpo del Solenoide</a:t>
              </a:r>
              <a:endParaRPr lang="es-CL" sz="1400" b="1" dirty="0">
                <a:latin typeface="Century Gothic" pitchFamily="34" charset="0"/>
              </a:endParaRPr>
            </a:p>
          </p:txBody>
        </p:sp>
        <p:cxnSp>
          <p:nvCxnSpPr>
            <p:cNvPr id="49" name="48 Conector recto de flecha"/>
            <p:cNvCxnSpPr/>
            <p:nvPr/>
          </p:nvCxnSpPr>
          <p:spPr>
            <a:xfrm flipH="1">
              <a:off x="3249156" y="1353703"/>
              <a:ext cx="315566" cy="50693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112" name="4111 Rectángulo"/>
          <p:cNvSpPr/>
          <p:nvPr/>
        </p:nvSpPr>
        <p:spPr>
          <a:xfrm>
            <a:off x="923313" y="5085184"/>
            <a:ext cx="7393102" cy="738664"/>
          </a:xfrm>
          <a:prstGeom prst="rect">
            <a:avLst/>
          </a:prstGeom>
        </p:spPr>
        <p:txBody>
          <a:bodyPr wrap="square">
            <a:spAutoFit/>
          </a:bodyPr>
          <a:lstStyle/>
          <a:p>
            <a:pPr algn="just"/>
            <a:r>
              <a:rPr lang="es-CL" sz="1400" dirty="0" smtClean="0">
                <a:latin typeface="Century Gothic" pitchFamily="34" charset="0"/>
              </a:rPr>
              <a:t>   También </a:t>
            </a:r>
            <a:r>
              <a:rPr lang="es-CL" sz="1400" dirty="0">
                <a:latin typeface="Century Gothic" pitchFamily="34" charset="0"/>
              </a:rPr>
              <a:t>se le denomina interruptor </a:t>
            </a:r>
            <a:r>
              <a:rPr lang="es-CL" sz="1400" dirty="0" smtClean="0">
                <a:latin typeface="Century Gothic" pitchFamily="34" charset="0"/>
              </a:rPr>
              <a:t>electromagnético</a:t>
            </a:r>
            <a:r>
              <a:rPr lang="es-CL" sz="1400" dirty="0">
                <a:latin typeface="Century Gothic" pitchFamily="34" charset="0"/>
              </a:rPr>
              <a:t>. Cumple el rol de interruptor haciendo la operación de ON-OFF para grandes corrientes que fluyen desde la batería hasta el motor de </a:t>
            </a:r>
            <a:r>
              <a:rPr lang="es-CL" sz="1400" dirty="0" smtClean="0">
                <a:latin typeface="Century Gothic" pitchFamily="34" charset="0"/>
              </a:rPr>
              <a:t>arranque.</a:t>
            </a:r>
            <a:endParaRPr lang="es-CL" sz="1400" dirty="0">
              <a:latin typeface="Century Gothic" pitchFamily="34" charset="0"/>
            </a:endParaRPr>
          </a:p>
        </p:txBody>
      </p:sp>
    </p:spTree>
    <p:extLst>
      <p:ext uri="{BB962C8B-B14F-4D97-AF65-F5344CB8AC3E}">
        <p14:creationId xmlns:p14="http://schemas.microsoft.com/office/powerpoint/2010/main" val="135907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1"/>
                                        </p:tgtEl>
                                        <p:attrNameLst>
                                          <p:attrName>style.visibility</p:attrName>
                                        </p:attrNameLst>
                                      </p:cBhvr>
                                      <p:to>
                                        <p:strVal val="visible"/>
                                      </p:to>
                                    </p:set>
                                    <p:animEffect transition="in" filter="fade">
                                      <p:cBhvr>
                                        <p:cTn id="17" dur="500"/>
                                        <p:tgtEl>
                                          <p:spTgt spid="4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22"/>
                                        </p:tgtEl>
                                        <p:attrNameLst>
                                          <p:attrName>style.visibility</p:attrName>
                                        </p:attrNameLst>
                                      </p:cBhvr>
                                      <p:to>
                                        <p:strVal val="visible"/>
                                      </p:to>
                                    </p:set>
                                    <p:animEffect transition="in" filter="fade">
                                      <p:cBhvr>
                                        <p:cTn id="22" dur="500"/>
                                        <p:tgtEl>
                                          <p:spTgt spid="4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23"/>
                                        </p:tgtEl>
                                        <p:attrNameLst>
                                          <p:attrName>style.visibility</p:attrName>
                                        </p:attrNameLst>
                                      </p:cBhvr>
                                      <p:to>
                                        <p:strVal val="visible"/>
                                      </p:to>
                                    </p:set>
                                    <p:animEffect transition="in" filter="fade">
                                      <p:cBhvr>
                                        <p:cTn id="27" dur="500"/>
                                        <p:tgtEl>
                                          <p:spTgt spid="41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4"/>
                                        </p:tgtEl>
                                        <p:attrNameLst>
                                          <p:attrName>style.visibility</p:attrName>
                                        </p:attrNameLst>
                                      </p:cBhvr>
                                      <p:to>
                                        <p:strVal val="visible"/>
                                      </p:to>
                                    </p:set>
                                    <p:animEffect transition="in" filter="fade">
                                      <p:cBhvr>
                                        <p:cTn id="32" dur="500"/>
                                        <p:tgtEl>
                                          <p:spTgt spid="41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25"/>
                                        </p:tgtEl>
                                        <p:attrNameLst>
                                          <p:attrName>style.visibility</p:attrName>
                                        </p:attrNameLst>
                                      </p:cBhvr>
                                      <p:to>
                                        <p:strVal val="visible"/>
                                      </p:to>
                                    </p:set>
                                    <p:animEffect transition="in" filter="fade">
                                      <p:cBhvr>
                                        <p:cTn id="37" dur="500"/>
                                        <p:tgtEl>
                                          <p:spTgt spid="41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26"/>
                                        </p:tgtEl>
                                        <p:attrNameLst>
                                          <p:attrName>style.visibility</p:attrName>
                                        </p:attrNameLst>
                                      </p:cBhvr>
                                      <p:to>
                                        <p:strVal val="visible"/>
                                      </p:to>
                                    </p:set>
                                    <p:animEffect transition="in" filter="fade">
                                      <p:cBhvr>
                                        <p:cTn id="42" dur="500"/>
                                        <p:tgtEl>
                                          <p:spTgt spid="41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20"/>
                                        </p:tgtEl>
                                        <p:attrNameLst>
                                          <p:attrName>style.visibility</p:attrName>
                                        </p:attrNameLst>
                                      </p:cBhvr>
                                      <p:to>
                                        <p:strVal val="visible"/>
                                      </p:to>
                                    </p:set>
                                    <p:animEffect transition="in" filter="fade">
                                      <p:cBhvr>
                                        <p:cTn id="57" dur="500"/>
                                        <p:tgtEl>
                                          <p:spTgt spid="41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112"/>
                                        </p:tgtEl>
                                        <p:attrNameLst>
                                          <p:attrName>style.visibility</p:attrName>
                                        </p:attrNameLst>
                                      </p:cBhvr>
                                      <p:to>
                                        <p:strVal val="visible"/>
                                      </p:to>
                                    </p:set>
                                    <p:animEffect transition="in" filter="fade">
                                      <p:cBhvr>
                                        <p:cTn id="62"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783357" y="316757"/>
            <a:ext cx="3832870" cy="2088232"/>
            <a:chOff x="395536" y="188640"/>
            <a:chExt cx="4768974" cy="2906266"/>
          </a:xfrm>
        </p:grpSpPr>
        <p:pic>
          <p:nvPicPr>
            <p:cNvPr id="1741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11560" y="332656"/>
              <a:ext cx="455295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95536" y="188640"/>
              <a:ext cx="57606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latin typeface="Century Gothic" pitchFamily="34" charset="0"/>
              </a:endParaRPr>
            </a:p>
          </p:txBody>
        </p:sp>
      </p:grpSp>
      <p:pic>
        <p:nvPicPr>
          <p:cNvPr id="1741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148064" y="4302742"/>
            <a:ext cx="3305572" cy="218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835696" y="2372977"/>
            <a:ext cx="504056" cy="33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latin typeface="Century Gothic" pitchFamily="34" charset="0"/>
            </a:endParaRPr>
          </a:p>
        </p:txBody>
      </p:sp>
      <p:pic>
        <p:nvPicPr>
          <p:cNvPr id="17412"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928119" y="2372977"/>
            <a:ext cx="3376216" cy="219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372422" y="4149080"/>
            <a:ext cx="48761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latin typeface="Century Gothic" pitchFamily="34" charset="0"/>
            </a:endParaRPr>
          </a:p>
        </p:txBody>
      </p:sp>
      <p:sp>
        <p:nvSpPr>
          <p:cNvPr id="6" name="5 CuadroTexto"/>
          <p:cNvSpPr txBox="1"/>
          <p:nvPr/>
        </p:nvSpPr>
        <p:spPr>
          <a:xfrm>
            <a:off x="5292080" y="926309"/>
            <a:ext cx="2448272" cy="738664"/>
          </a:xfrm>
          <a:prstGeom prst="rect">
            <a:avLst/>
          </a:prstGeom>
          <a:noFill/>
        </p:spPr>
        <p:txBody>
          <a:bodyPr wrap="square" rtlCol="0">
            <a:spAutoFit/>
          </a:bodyPr>
          <a:lstStyle/>
          <a:p>
            <a:pPr algn="just"/>
            <a:r>
              <a:rPr lang="es-ES" sz="1400" dirty="0" smtClean="0">
                <a:latin typeface="Century Gothic" pitchFamily="34" charset="0"/>
              </a:rPr>
              <a:t>Inicio de circulación de corriente por ambas bobinas.</a:t>
            </a:r>
            <a:endParaRPr lang="es-ES" sz="1400" dirty="0">
              <a:latin typeface="Century Gothic" pitchFamily="34" charset="0"/>
            </a:endParaRPr>
          </a:p>
        </p:txBody>
      </p:sp>
      <p:sp>
        <p:nvSpPr>
          <p:cNvPr id="10" name="9 CuadroTexto"/>
          <p:cNvSpPr txBox="1"/>
          <p:nvPr/>
        </p:nvSpPr>
        <p:spPr>
          <a:xfrm>
            <a:off x="539552" y="3471874"/>
            <a:ext cx="2247050" cy="738664"/>
          </a:xfrm>
          <a:prstGeom prst="rect">
            <a:avLst/>
          </a:prstGeom>
          <a:noFill/>
        </p:spPr>
        <p:txBody>
          <a:bodyPr wrap="square" rtlCol="0">
            <a:spAutoFit/>
          </a:bodyPr>
          <a:lstStyle/>
          <a:p>
            <a:pPr algn="just"/>
            <a:r>
              <a:rPr lang="es-ES" sz="1400" dirty="0" smtClean="0">
                <a:latin typeface="Century Gothic" pitchFamily="34" charset="0"/>
              </a:rPr>
              <a:t>Disco acoplado,  corriente sólo en la bobina de retención.</a:t>
            </a:r>
            <a:endParaRPr lang="es-ES" sz="1400" dirty="0">
              <a:latin typeface="Century Gothic" pitchFamily="34" charset="0"/>
            </a:endParaRPr>
          </a:p>
        </p:txBody>
      </p:sp>
      <p:sp>
        <p:nvSpPr>
          <p:cNvPr id="11" name="10 CuadroTexto"/>
          <p:cNvSpPr txBox="1"/>
          <p:nvPr/>
        </p:nvSpPr>
        <p:spPr>
          <a:xfrm>
            <a:off x="2590685" y="5480357"/>
            <a:ext cx="1781737" cy="523220"/>
          </a:xfrm>
          <a:prstGeom prst="rect">
            <a:avLst/>
          </a:prstGeom>
          <a:noFill/>
        </p:spPr>
        <p:txBody>
          <a:bodyPr wrap="square" rtlCol="0">
            <a:spAutoFit/>
          </a:bodyPr>
          <a:lstStyle/>
          <a:p>
            <a:pPr algn="just"/>
            <a:r>
              <a:rPr lang="es-ES" sz="1400" dirty="0" smtClean="0">
                <a:latin typeface="Century Gothic" pitchFamily="34" charset="0"/>
              </a:rPr>
              <a:t>Fin de excitación de bobinas.</a:t>
            </a:r>
            <a:endParaRPr lang="es-ES" sz="1400" dirty="0">
              <a:latin typeface="Century Gothic" pitchFamily="34" charset="0"/>
            </a:endParaRPr>
          </a:p>
        </p:txBody>
      </p:sp>
    </p:spTree>
    <p:extLst>
      <p:ext uri="{BB962C8B-B14F-4D97-AF65-F5344CB8AC3E}">
        <p14:creationId xmlns:p14="http://schemas.microsoft.com/office/powerpoint/2010/main" val="320880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fade">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gtEl>
                                        <p:attrNameLst>
                                          <p:attrName>style.visibility</p:attrName>
                                        </p:attrNameLst>
                                      </p:cBhvr>
                                      <p:to>
                                        <p:strVal val="visible"/>
                                      </p:to>
                                    </p:set>
                                    <p:animEffect transition="in" filter="fade">
                                      <p:cBhvr>
                                        <p:cTn id="27" dur="500"/>
                                        <p:tgtEl>
                                          <p:spTgt spid="174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436096" y="3140968"/>
            <a:ext cx="504056" cy="33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entury Gothic" pitchFamily="34" charset="0"/>
            </a:endParaRPr>
          </a:p>
        </p:txBody>
      </p:sp>
      <p:sp>
        <p:nvSpPr>
          <p:cNvPr id="10" name="9 CuadroTexto"/>
          <p:cNvSpPr txBox="1"/>
          <p:nvPr/>
        </p:nvSpPr>
        <p:spPr>
          <a:xfrm>
            <a:off x="2051720" y="5301208"/>
            <a:ext cx="4896544" cy="830997"/>
          </a:xfrm>
          <a:prstGeom prst="rect">
            <a:avLst/>
          </a:prstGeom>
          <a:noFill/>
        </p:spPr>
        <p:txBody>
          <a:bodyPr wrap="square" rtlCol="0">
            <a:spAutoFit/>
          </a:bodyPr>
          <a:lstStyle/>
          <a:p>
            <a:r>
              <a:rPr lang="es-ES" sz="1600" dirty="0" smtClean="0">
                <a:latin typeface="Century Gothic" pitchFamily="34" charset="0"/>
              </a:rPr>
              <a:t>¿Porqué deja de funcionar la bobina de Aspiración al momento de iniciar el giro el motor de arranque?</a:t>
            </a:r>
            <a:endParaRPr lang="es-ES" sz="1600" dirty="0">
              <a:latin typeface="Century Gothic" pitchFamily="34" charset="0"/>
            </a:endParaRPr>
          </a:p>
        </p:txBody>
      </p:sp>
      <p:grpSp>
        <p:nvGrpSpPr>
          <p:cNvPr id="26" name="25 Grupo"/>
          <p:cNvGrpSpPr/>
          <p:nvPr/>
        </p:nvGrpSpPr>
        <p:grpSpPr>
          <a:xfrm>
            <a:off x="2051720" y="1189638"/>
            <a:ext cx="4438650" cy="2600325"/>
            <a:chOff x="1560380" y="976709"/>
            <a:chExt cx="4438650" cy="2600325"/>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380" y="976709"/>
              <a:ext cx="443865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de flecha"/>
            <p:cNvCxnSpPr/>
            <p:nvPr/>
          </p:nvCxnSpPr>
          <p:spPr>
            <a:xfrm>
              <a:off x="2555776" y="1484784"/>
              <a:ext cx="504056" cy="64807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flipV="1">
              <a:off x="4788024" y="2132856"/>
              <a:ext cx="261782" cy="144016"/>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flipV="1">
              <a:off x="4716016" y="2663365"/>
              <a:ext cx="360040" cy="20764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16 CuadroTexto"/>
          <p:cNvSpPr txBox="1"/>
          <p:nvPr/>
        </p:nvSpPr>
        <p:spPr>
          <a:xfrm>
            <a:off x="1145262" y="764704"/>
            <a:ext cx="6251566" cy="338554"/>
          </a:xfrm>
          <a:prstGeom prst="rect">
            <a:avLst/>
          </a:prstGeom>
          <a:noFill/>
        </p:spPr>
        <p:txBody>
          <a:bodyPr wrap="square" rtlCol="0">
            <a:spAutoFit/>
          </a:bodyPr>
          <a:lstStyle/>
          <a:p>
            <a:r>
              <a:rPr lang="es-CL" sz="1600" dirty="0" smtClean="0">
                <a:latin typeface="Century Gothic" pitchFamily="34" charset="0"/>
              </a:rPr>
              <a:t>Escriba el nombre de los componentes en cada recuadro.</a:t>
            </a:r>
            <a:endParaRPr lang="es-CL" sz="1600" dirty="0">
              <a:latin typeface="Century Gothic" pitchFamily="34" charset="0"/>
            </a:endParaRPr>
          </a:p>
        </p:txBody>
      </p:sp>
      <p:sp>
        <p:nvSpPr>
          <p:cNvPr id="27" name="26 Rectángulo"/>
          <p:cNvSpPr/>
          <p:nvPr/>
        </p:nvSpPr>
        <p:spPr>
          <a:xfrm>
            <a:off x="5076056" y="3895972"/>
            <a:ext cx="2286000" cy="830997"/>
          </a:xfrm>
          <a:prstGeom prst="rect">
            <a:avLst/>
          </a:prstGeom>
        </p:spPr>
        <p:txBody>
          <a:bodyPr>
            <a:spAutoFit/>
          </a:bodyPr>
          <a:lstStyle/>
          <a:p>
            <a:pPr lvl="0"/>
            <a:r>
              <a:rPr lang="es-ES" sz="1600" dirty="0">
                <a:solidFill>
                  <a:prstClr val="black"/>
                </a:solidFill>
                <a:latin typeface="Century Gothic" pitchFamily="34" charset="0"/>
              </a:rPr>
              <a:t>¿Cuál es la función de la bobina de succión?</a:t>
            </a:r>
          </a:p>
        </p:txBody>
      </p:sp>
      <p:sp>
        <p:nvSpPr>
          <p:cNvPr id="28" name="27 Rectángulo"/>
          <p:cNvSpPr/>
          <p:nvPr/>
        </p:nvSpPr>
        <p:spPr>
          <a:xfrm>
            <a:off x="1061864" y="3925999"/>
            <a:ext cx="2286000" cy="830997"/>
          </a:xfrm>
          <a:prstGeom prst="rect">
            <a:avLst/>
          </a:prstGeom>
        </p:spPr>
        <p:txBody>
          <a:bodyPr>
            <a:spAutoFit/>
          </a:bodyPr>
          <a:lstStyle/>
          <a:p>
            <a:pPr lvl="0"/>
            <a:r>
              <a:rPr lang="es-ES" sz="1600" dirty="0">
                <a:solidFill>
                  <a:prstClr val="black"/>
                </a:solidFill>
                <a:latin typeface="Century Gothic" pitchFamily="34" charset="0"/>
              </a:rPr>
              <a:t>¿Cuál es la función de la bobina de retención?</a:t>
            </a:r>
          </a:p>
        </p:txBody>
      </p:sp>
      <p:sp>
        <p:nvSpPr>
          <p:cNvPr id="29" name="28 CuadroTexto"/>
          <p:cNvSpPr txBox="1"/>
          <p:nvPr/>
        </p:nvSpPr>
        <p:spPr>
          <a:xfrm>
            <a:off x="572030" y="226345"/>
            <a:ext cx="1342034" cy="307777"/>
          </a:xfrm>
          <a:prstGeom prst="rect">
            <a:avLst/>
          </a:prstGeom>
          <a:noFill/>
        </p:spPr>
        <p:txBody>
          <a:bodyPr wrap="none" rtlCol="0">
            <a:spAutoFit/>
          </a:bodyPr>
          <a:lstStyle/>
          <a:p>
            <a:r>
              <a:rPr lang="es-CL" sz="1400" b="1" dirty="0" smtClean="0">
                <a:latin typeface="Century Gothic" pitchFamily="34" charset="0"/>
              </a:rPr>
              <a:t>Recordemos:</a:t>
            </a:r>
            <a:endParaRPr lang="es-CL" sz="1400" b="1" dirty="0">
              <a:latin typeface="Century Gothic" pitchFamily="34" charset="0"/>
            </a:endParaRPr>
          </a:p>
        </p:txBody>
      </p:sp>
    </p:spTree>
    <p:extLst>
      <p:ext uri="{BB962C8B-B14F-4D97-AF65-F5344CB8AC3E}">
        <p14:creationId xmlns:p14="http://schemas.microsoft.com/office/powerpoint/2010/main" val="5705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7" grpId="0"/>
      <p:bldP spid="28"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499765"/>
            <a:ext cx="4392488" cy="584775"/>
          </a:xfrm>
          <a:prstGeom prst="rect">
            <a:avLst/>
          </a:prstGeom>
        </p:spPr>
        <p:txBody>
          <a:bodyPr wrap="square">
            <a:spAutoFit/>
          </a:bodyPr>
          <a:lstStyle/>
          <a:p>
            <a:r>
              <a:rPr lang="es-CL" sz="1600" b="1" dirty="0" smtClean="0">
                <a:latin typeface="Century Gothic" pitchFamily="34" charset="0"/>
              </a:rPr>
              <a:t>3. Despiece.</a:t>
            </a:r>
          </a:p>
          <a:p>
            <a:r>
              <a:rPr lang="es-CL" sz="1600" b="1" dirty="0">
                <a:latin typeface="Century Gothic" pitchFamily="34" charset="0"/>
              </a:rPr>
              <a:t> </a:t>
            </a:r>
            <a:r>
              <a:rPr lang="es-CL" sz="1600" b="1" dirty="0" smtClean="0">
                <a:latin typeface="Century Gothic" pitchFamily="34" charset="0"/>
              </a:rPr>
              <a:t>   f. Acoplamiento de rueda Libre.</a:t>
            </a:r>
            <a:endParaRPr lang="es-CL" sz="1600" b="1" dirty="0">
              <a:latin typeface="Century Gothic" pitchFamily="34" charset="0"/>
            </a:endParaRPr>
          </a:p>
        </p:txBody>
      </p:sp>
      <p:sp>
        <p:nvSpPr>
          <p:cNvPr id="30" name="29 Rectángulo"/>
          <p:cNvSpPr/>
          <p:nvPr/>
        </p:nvSpPr>
        <p:spPr>
          <a:xfrm>
            <a:off x="539552" y="1214251"/>
            <a:ext cx="8064896" cy="1384995"/>
          </a:xfrm>
          <a:prstGeom prst="rect">
            <a:avLst/>
          </a:prstGeom>
        </p:spPr>
        <p:txBody>
          <a:bodyPr wrap="square">
            <a:spAutoFit/>
          </a:bodyPr>
          <a:lstStyle/>
          <a:p>
            <a:pPr algn="just"/>
            <a:r>
              <a:rPr lang="es-CL" sz="1400" dirty="0" smtClean="0">
                <a:latin typeface="Century Gothic" pitchFamily="34" charset="0"/>
              </a:rPr>
              <a:t>     Cuando </a:t>
            </a:r>
            <a:r>
              <a:rPr lang="es-CL" sz="1400" dirty="0">
                <a:latin typeface="Century Gothic" pitchFamily="34" charset="0"/>
              </a:rPr>
              <a:t>el motor es arrancado, el piñón del motor de arranque y la rueda dentada del volante se juntan entre ellos, de manera que el motor es manejado a alta velocidad por el volante. Por lo tanto, el rotor, el cojinete, el conmutador y la escobilla pueden dañarse. Para proteger estas partes, este acoplamiento hace que el piñón gire en estado de ralentí después de que el motor arranque para evitar que el motor de </a:t>
            </a:r>
            <a:r>
              <a:rPr lang="es-CL" sz="1400" dirty="0" smtClean="0">
                <a:latin typeface="Century Gothic" pitchFamily="34" charset="0"/>
              </a:rPr>
              <a:t>partida </a:t>
            </a:r>
            <a:r>
              <a:rPr lang="es-CL" sz="1400" dirty="0">
                <a:latin typeface="Century Gothic" pitchFamily="34" charset="0"/>
              </a:rPr>
              <a:t>sea accionado por el </a:t>
            </a:r>
            <a:r>
              <a:rPr lang="es-CL" sz="1400" dirty="0" smtClean="0">
                <a:latin typeface="Century Gothic" pitchFamily="34" charset="0"/>
              </a:rPr>
              <a:t>motor endotérmico. </a:t>
            </a:r>
            <a:r>
              <a:rPr lang="es-CL" sz="1400" dirty="0">
                <a:latin typeface="Century Gothic" pitchFamily="34" charset="0"/>
              </a:rPr>
              <a:t>Están los de tipo rodillo, los de múltiple placa y los de calce.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779" y="2940517"/>
            <a:ext cx="16954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73749" y="2977283"/>
            <a:ext cx="2952328" cy="151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4777" y="4546960"/>
            <a:ext cx="3134446" cy="201622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153438" y="4683592"/>
            <a:ext cx="1188132" cy="307777"/>
          </a:xfrm>
          <a:prstGeom prst="rect">
            <a:avLst/>
          </a:prstGeom>
          <a:noFill/>
        </p:spPr>
        <p:txBody>
          <a:bodyPr wrap="square" rtlCol="0">
            <a:spAutoFit/>
          </a:bodyPr>
          <a:lstStyle/>
          <a:p>
            <a:pPr algn="ctr"/>
            <a:r>
              <a:rPr lang="es-CL" sz="1400" dirty="0" smtClean="0">
                <a:latin typeface="Century Gothic" pitchFamily="34" charset="0"/>
              </a:rPr>
              <a:t>Tipo Rodillo</a:t>
            </a:r>
            <a:endParaRPr lang="es-CL" sz="1400" dirty="0">
              <a:latin typeface="Century Gothic" pitchFamily="34" charset="0"/>
            </a:endParaRPr>
          </a:p>
        </p:txBody>
      </p:sp>
      <p:sp>
        <p:nvSpPr>
          <p:cNvPr id="4" name="3 CuadroTexto"/>
          <p:cNvSpPr txBox="1"/>
          <p:nvPr/>
        </p:nvSpPr>
        <p:spPr>
          <a:xfrm>
            <a:off x="3948738" y="4025532"/>
            <a:ext cx="1246523" cy="523220"/>
          </a:xfrm>
          <a:prstGeom prst="rect">
            <a:avLst/>
          </a:prstGeom>
          <a:noFill/>
        </p:spPr>
        <p:txBody>
          <a:bodyPr wrap="square" rtlCol="0">
            <a:spAutoFit/>
          </a:bodyPr>
          <a:lstStyle/>
          <a:p>
            <a:r>
              <a:rPr lang="es-CL" sz="1400" dirty="0" smtClean="0">
                <a:latin typeface="Century Gothic" pitchFamily="34" charset="0"/>
              </a:rPr>
              <a:t>Tipo Placas Múltiples</a:t>
            </a:r>
            <a:endParaRPr lang="es-CL" sz="1400" dirty="0">
              <a:latin typeface="Century Gothic" pitchFamily="34" charset="0"/>
            </a:endParaRPr>
          </a:p>
        </p:txBody>
      </p:sp>
      <p:sp>
        <p:nvSpPr>
          <p:cNvPr id="32" name="31 CuadroTexto"/>
          <p:cNvSpPr txBox="1"/>
          <p:nvPr/>
        </p:nvSpPr>
        <p:spPr>
          <a:xfrm>
            <a:off x="7158008" y="4487790"/>
            <a:ext cx="936104" cy="523220"/>
          </a:xfrm>
          <a:prstGeom prst="rect">
            <a:avLst/>
          </a:prstGeom>
          <a:noFill/>
        </p:spPr>
        <p:txBody>
          <a:bodyPr wrap="square" rtlCol="0">
            <a:spAutoFit/>
          </a:bodyPr>
          <a:lstStyle/>
          <a:p>
            <a:r>
              <a:rPr lang="es-CL" sz="1400" dirty="0" smtClean="0">
                <a:latin typeface="Century Gothic" pitchFamily="34" charset="0"/>
              </a:rPr>
              <a:t>Tipo Calce</a:t>
            </a:r>
            <a:endParaRPr lang="es-CL" sz="1400" dirty="0">
              <a:latin typeface="Century Gothic" pitchFamily="34" charset="0"/>
            </a:endParaRPr>
          </a:p>
        </p:txBody>
      </p:sp>
    </p:spTree>
    <p:extLst>
      <p:ext uri="{BB962C8B-B14F-4D97-AF65-F5344CB8AC3E}">
        <p14:creationId xmlns:p14="http://schemas.microsoft.com/office/powerpoint/2010/main" val="136634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fade">
                                      <p:cBhvr>
                                        <p:cTn id="28" dur="500"/>
                                        <p:tgtEl>
                                          <p:spTgt spid="61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47"/>
                                        </p:tgtEl>
                                        <p:attrNameLst>
                                          <p:attrName>style.visibility</p:attrName>
                                        </p:attrNameLst>
                                      </p:cBhvr>
                                      <p:to>
                                        <p:strVal val="visible"/>
                                      </p:to>
                                    </p:set>
                                    <p:animEffect transition="in" filter="fade">
                                      <p:cBhvr>
                                        <p:cTn id="33" dur="500"/>
                                        <p:tgtEl>
                                          <p:spTgt spid="614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3" grpId="0"/>
      <p:bldP spid="4"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230332"/>
            <a:ext cx="5328592" cy="338554"/>
          </a:xfrm>
          <a:prstGeom prst="rect">
            <a:avLst/>
          </a:prstGeom>
          <a:noFill/>
        </p:spPr>
        <p:txBody>
          <a:bodyPr wrap="square" rtlCol="0">
            <a:spAutoFit/>
          </a:bodyPr>
          <a:lstStyle/>
          <a:p>
            <a:r>
              <a:rPr lang="es-ES" sz="1600" b="1" dirty="0" smtClean="0">
                <a:latin typeface="Century Gothic" pitchFamily="34" charset="0"/>
              </a:rPr>
              <a:t>Tipos de motores de arranque</a:t>
            </a:r>
            <a:endParaRPr lang="es-ES" sz="1600" b="1" dirty="0">
              <a:latin typeface="Century Gothic" pitchFamily="34" charset="0"/>
            </a:endParaRP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22841" y="4221088"/>
            <a:ext cx="726757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85800" y="1095891"/>
            <a:ext cx="8262664" cy="523220"/>
          </a:xfrm>
          <a:prstGeom prst="rect">
            <a:avLst/>
          </a:prstGeom>
        </p:spPr>
        <p:txBody>
          <a:bodyPr wrap="square">
            <a:spAutoFit/>
          </a:bodyPr>
          <a:lstStyle/>
          <a:p>
            <a:pPr algn="just"/>
            <a:r>
              <a:rPr lang="es-CL" sz="1400" dirty="0" smtClean="0">
                <a:latin typeface="Century Gothic" pitchFamily="34" charset="0"/>
              </a:rPr>
              <a:t>     Este </a:t>
            </a:r>
            <a:r>
              <a:rPr lang="es-CL" sz="1400" dirty="0">
                <a:latin typeface="Century Gothic" pitchFamily="34" charset="0"/>
              </a:rPr>
              <a:t>tipo es un método que usa la inercia del piñón y motor de arranque en serie que están rotando a alta velocidad sin carga. </a:t>
            </a:r>
          </a:p>
        </p:txBody>
      </p:sp>
      <p:sp>
        <p:nvSpPr>
          <p:cNvPr id="7" name="6 CuadroTexto"/>
          <p:cNvSpPr txBox="1"/>
          <p:nvPr/>
        </p:nvSpPr>
        <p:spPr>
          <a:xfrm>
            <a:off x="257854" y="721286"/>
            <a:ext cx="2153906" cy="338554"/>
          </a:xfrm>
          <a:prstGeom prst="rect">
            <a:avLst/>
          </a:prstGeom>
          <a:noFill/>
        </p:spPr>
        <p:txBody>
          <a:bodyPr wrap="square" rtlCol="0">
            <a:spAutoFit/>
          </a:bodyPr>
          <a:lstStyle/>
          <a:p>
            <a:r>
              <a:rPr lang="es-ES" sz="1600" b="1" dirty="0" smtClean="0">
                <a:latin typeface="Century Gothic" pitchFamily="34" charset="0"/>
              </a:rPr>
              <a:t>1. Tipos Bendix</a:t>
            </a:r>
            <a:endParaRPr lang="es-ES" sz="1600" b="1" dirty="0">
              <a:latin typeface="Century Gothic" pitchFamily="34" charset="0"/>
            </a:endParaRP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023" y="1775064"/>
            <a:ext cx="2942746" cy="223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751" y="1875644"/>
            <a:ext cx="35147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8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fade">
                                      <p:cBhvr>
                                        <p:cTn id="22" dur="500"/>
                                        <p:tgtEl>
                                          <p:spTgt spid="71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fade">
                                      <p:cBhvr>
                                        <p:cTn id="27" dur="500"/>
                                        <p:tgtEl>
                                          <p:spTgt spid="71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230332"/>
            <a:ext cx="5328592" cy="338554"/>
          </a:xfrm>
          <a:prstGeom prst="rect">
            <a:avLst/>
          </a:prstGeom>
          <a:noFill/>
        </p:spPr>
        <p:txBody>
          <a:bodyPr wrap="square" rtlCol="0">
            <a:spAutoFit/>
          </a:bodyPr>
          <a:lstStyle/>
          <a:p>
            <a:r>
              <a:rPr lang="es-ES" sz="1600" b="1" dirty="0" smtClean="0">
                <a:latin typeface="Century Gothic" pitchFamily="34" charset="0"/>
              </a:rPr>
              <a:t>Tipos de motores de arranque</a:t>
            </a:r>
            <a:endParaRPr lang="es-ES" sz="1600" b="1" dirty="0">
              <a:latin typeface="Century Gothic" pitchFamily="34" charset="0"/>
            </a:endParaRPr>
          </a:p>
        </p:txBody>
      </p:sp>
      <p:sp>
        <p:nvSpPr>
          <p:cNvPr id="7" name="6 CuadroTexto"/>
          <p:cNvSpPr txBox="1"/>
          <p:nvPr/>
        </p:nvSpPr>
        <p:spPr>
          <a:xfrm>
            <a:off x="257854" y="721286"/>
            <a:ext cx="3810090" cy="338554"/>
          </a:xfrm>
          <a:prstGeom prst="rect">
            <a:avLst/>
          </a:prstGeom>
          <a:noFill/>
        </p:spPr>
        <p:txBody>
          <a:bodyPr wrap="square" rtlCol="0">
            <a:spAutoFit/>
          </a:bodyPr>
          <a:lstStyle/>
          <a:p>
            <a:r>
              <a:rPr lang="es-ES" sz="1600" b="1" dirty="0" smtClean="0">
                <a:latin typeface="Century Gothic" pitchFamily="34" charset="0"/>
              </a:rPr>
              <a:t>2. Tipos Desplazamiento de piñón.</a:t>
            </a:r>
            <a:endParaRPr lang="es-ES" sz="1600" b="1" dirty="0">
              <a:latin typeface="Century Gothic"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042299" cy="429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5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230332"/>
            <a:ext cx="5328592" cy="338554"/>
          </a:xfrm>
          <a:prstGeom prst="rect">
            <a:avLst/>
          </a:prstGeom>
          <a:noFill/>
        </p:spPr>
        <p:txBody>
          <a:bodyPr wrap="square" rtlCol="0">
            <a:spAutoFit/>
          </a:bodyPr>
          <a:lstStyle/>
          <a:p>
            <a:r>
              <a:rPr lang="es-ES" sz="1600" b="1" dirty="0" smtClean="0">
                <a:latin typeface="Century Gothic" pitchFamily="34" charset="0"/>
              </a:rPr>
              <a:t>Tipos de motores de arranque</a:t>
            </a:r>
            <a:endParaRPr lang="es-ES" sz="1600" b="1" dirty="0">
              <a:latin typeface="Century Gothic" pitchFamily="34" charset="0"/>
            </a:endParaRPr>
          </a:p>
        </p:txBody>
      </p:sp>
      <p:sp>
        <p:nvSpPr>
          <p:cNvPr id="7" name="6 CuadroTexto"/>
          <p:cNvSpPr txBox="1"/>
          <p:nvPr/>
        </p:nvSpPr>
        <p:spPr>
          <a:xfrm>
            <a:off x="257854" y="721286"/>
            <a:ext cx="4674186" cy="338554"/>
          </a:xfrm>
          <a:prstGeom prst="rect">
            <a:avLst/>
          </a:prstGeom>
          <a:noFill/>
        </p:spPr>
        <p:txBody>
          <a:bodyPr wrap="square" rtlCol="0">
            <a:spAutoFit/>
          </a:bodyPr>
          <a:lstStyle/>
          <a:p>
            <a:r>
              <a:rPr lang="es-ES" sz="1600" b="1" dirty="0" smtClean="0">
                <a:latin typeface="Century Gothic" pitchFamily="34" charset="0"/>
              </a:rPr>
              <a:t>3. Tipos Desplazamiento inducido o rotor.</a:t>
            </a:r>
            <a:endParaRPr lang="es-ES" sz="1600" b="1" dirty="0">
              <a:latin typeface="Century Gothic"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252" y="3501009"/>
            <a:ext cx="5380388" cy="307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4" y="1124996"/>
            <a:ext cx="268544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5" y="2992881"/>
            <a:ext cx="2623612" cy="156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94" y="4852664"/>
            <a:ext cx="2644333" cy="160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3479213" y="1124996"/>
            <a:ext cx="5422906" cy="2031325"/>
          </a:xfrm>
          <a:prstGeom prst="rect">
            <a:avLst/>
          </a:prstGeom>
        </p:spPr>
        <p:txBody>
          <a:bodyPr wrap="square">
            <a:spAutoFit/>
          </a:bodyPr>
          <a:lstStyle/>
          <a:p>
            <a:pPr algn="just"/>
            <a:r>
              <a:rPr lang="es-CL" sz="1400" dirty="0" smtClean="0">
                <a:latin typeface="Century Gothic" pitchFamily="34" charset="0"/>
              </a:rPr>
              <a:t>     Este </a:t>
            </a:r>
            <a:r>
              <a:rPr lang="es-CL" sz="1400" dirty="0">
                <a:latin typeface="Century Gothic" pitchFamily="34" charset="0"/>
              </a:rPr>
              <a:t>tipo se utiliza en los motores </a:t>
            </a:r>
            <a:r>
              <a:rPr lang="es-CL" sz="1400" dirty="0" smtClean="0">
                <a:latin typeface="Century Gothic" pitchFamily="34" charset="0"/>
              </a:rPr>
              <a:t>diésel. El </a:t>
            </a:r>
            <a:r>
              <a:rPr lang="es-CL" sz="1400" dirty="0">
                <a:latin typeface="Century Gothic" pitchFamily="34" charset="0"/>
              </a:rPr>
              <a:t>piñón se ubica en el extremo delantero del rotor (rotor), el centro del núcleo del rotor y el centro del polo (yunque) están separados entre sí.  Un interruptor de tipo solenoide magnético se instala sobre el cuerpo del motor de arranque y es activado por el interruptor de arranque (yunque) y el movimiento del rotor. La bobina de campo consta de la bobina primaria para generar la fuerza de rotación y la bobina auxiliar para mover el rotor (rotor). </a:t>
            </a:r>
          </a:p>
        </p:txBody>
      </p:sp>
    </p:spTree>
    <p:extLst>
      <p:ext uri="{BB962C8B-B14F-4D97-AF65-F5344CB8AC3E}">
        <p14:creationId xmlns:p14="http://schemas.microsoft.com/office/powerpoint/2010/main" val="2172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fade">
                                      <p:cBhvr>
                                        <p:cTn id="22" dur="500"/>
                                        <p:tgtEl>
                                          <p:spTgt spid="92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0"/>
                                        </p:tgtEl>
                                        <p:attrNameLst>
                                          <p:attrName>style.visibility</p:attrName>
                                        </p:attrNameLst>
                                      </p:cBhvr>
                                      <p:to>
                                        <p:strVal val="visible"/>
                                      </p:to>
                                    </p:set>
                                    <p:animEffect transition="in" filter="fade">
                                      <p:cBhvr>
                                        <p:cTn id="27" dur="500"/>
                                        <p:tgtEl>
                                          <p:spTgt spid="92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3"/>
                                        </p:tgtEl>
                                        <p:attrNameLst>
                                          <p:attrName>style.visibility</p:attrName>
                                        </p:attrNameLst>
                                      </p:cBhvr>
                                      <p:to>
                                        <p:strVal val="visible"/>
                                      </p:to>
                                    </p:set>
                                    <p:animEffect transition="in" filter="fade">
                                      <p:cBhvr>
                                        <p:cTn id="3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230332"/>
            <a:ext cx="5328592" cy="338554"/>
          </a:xfrm>
          <a:prstGeom prst="rect">
            <a:avLst/>
          </a:prstGeom>
          <a:noFill/>
        </p:spPr>
        <p:txBody>
          <a:bodyPr wrap="square" rtlCol="0">
            <a:spAutoFit/>
          </a:bodyPr>
          <a:lstStyle/>
          <a:p>
            <a:r>
              <a:rPr lang="es-ES" sz="1600" b="1" dirty="0" smtClean="0">
                <a:latin typeface="Century Gothic" pitchFamily="34" charset="0"/>
              </a:rPr>
              <a:t>Tipos de motores de arranque</a:t>
            </a:r>
            <a:endParaRPr lang="es-ES" sz="1600" b="1" dirty="0">
              <a:latin typeface="Century Gothic" pitchFamily="34" charset="0"/>
            </a:endParaRPr>
          </a:p>
        </p:txBody>
      </p:sp>
      <p:sp>
        <p:nvSpPr>
          <p:cNvPr id="7" name="6 CuadroTexto"/>
          <p:cNvSpPr txBox="1"/>
          <p:nvPr/>
        </p:nvSpPr>
        <p:spPr>
          <a:xfrm>
            <a:off x="257854" y="721286"/>
            <a:ext cx="4674186" cy="338554"/>
          </a:xfrm>
          <a:prstGeom prst="rect">
            <a:avLst/>
          </a:prstGeom>
          <a:noFill/>
        </p:spPr>
        <p:txBody>
          <a:bodyPr wrap="square" rtlCol="0">
            <a:spAutoFit/>
          </a:bodyPr>
          <a:lstStyle/>
          <a:p>
            <a:r>
              <a:rPr lang="es-ES" sz="1600" b="1" dirty="0" smtClean="0">
                <a:latin typeface="Century Gothic" pitchFamily="34" charset="0"/>
              </a:rPr>
              <a:t>4. Tipo Engranaje de reducción.</a:t>
            </a:r>
            <a:endParaRPr lang="es-ES" sz="1600" b="1" dirty="0">
              <a:latin typeface="Century Gothic"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0927"/>
            <a:ext cx="38957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80928"/>
            <a:ext cx="33432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539551" y="1213008"/>
            <a:ext cx="7879779" cy="738664"/>
          </a:xfrm>
          <a:prstGeom prst="rect">
            <a:avLst/>
          </a:prstGeom>
        </p:spPr>
        <p:txBody>
          <a:bodyPr wrap="square">
            <a:spAutoFit/>
          </a:bodyPr>
          <a:lstStyle/>
          <a:p>
            <a:r>
              <a:rPr lang="es-CL" sz="1400" dirty="0" smtClean="0">
                <a:latin typeface="Century Gothic" pitchFamily="34" charset="0"/>
              </a:rPr>
              <a:t>     Hay </a:t>
            </a:r>
            <a:r>
              <a:rPr lang="es-CL" sz="1400" dirty="0">
                <a:latin typeface="Century Gothic" pitchFamily="34" charset="0"/>
              </a:rPr>
              <a:t>tipos de reducción de hendidura eléctrica y tipo de reducción de engranaje de aceite.  El tipo de reducción de engranaje de aceite es usado generalmente por el </a:t>
            </a:r>
            <a:r>
              <a:rPr lang="es-CL" sz="1400" dirty="0" smtClean="0">
                <a:latin typeface="Century Gothic" pitchFamily="34" charset="0"/>
              </a:rPr>
              <a:t>vehículo </a:t>
            </a:r>
            <a:r>
              <a:rPr lang="es-CL" sz="1400" dirty="0">
                <a:latin typeface="Century Gothic" pitchFamily="34" charset="0"/>
              </a:rPr>
              <a:t>de 2 ruedas. </a:t>
            </a:r>
          </a:p>
        </p:txBody>
      </p:sp>
    </p:spTree>
    <p:extLst>
      <p:ext uri="{BB962C8B-B14F-4D97-AF65-F5344CB8AC3E}">
        <p14:creationId xmlns:p14="http://schemas.microsoft.com/office/powerpoint/2010/main" val="352984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fade">
                                      <p:cBhvr>
                                        <p:cTn id="2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230332"/>
            <a:ext cx="5328592" cy="338554"/>
          </a:xfrm>
          <a:prstGeom prst="rect">
            <a:avLst/>
          </a:prstGeom>
          <a:noFill/>
        </p:spPr>
        <p:txBody>
          <a:bodyPr wrap="square" rtlCol="0">
            <a:spAutoFit/>
          </a:bodyPr>
          <a:lstStyle/>
          <a:p>
            <a:r>
              <a:rPr lang="es-ES" sz="1600" b="1" dirty="0" smtClean="0">
                <a:latin typeface="Century Gothic" pitchFamily="34" charset="0"/>
              </a:rPr>
              <a:t>Funcionamiento del Motor de arranque.</a:t>
            </a:r>
            <a:endParaRPr lang="es-ES" sz="1600" b="1" dirty="0">
              <a:latin typeface="Century Gothic" pitchFamily="34" charset="0"/>
            </a:endParaRPr>
          </a:p>
        </p:txBody>
      </p:sp>
      <p:grpSp>
        <p:nvGrpSpPr>
          <p:cNvPr id="8" name="Group 339"/>
          <p:cNvGrpSpPr>
            <a:grpSpLocks/>
          </p:cNvGrpSpPr>
          <p:nvPr/>
        </p:nvGrpSpPr>
        <p:grpSpPr bwMode="auto">
          <a:xfrm>
            <a:off x="381000" y="990600"/>
            <a:ext cx="8507413" cy="5029200"/>
            <a:chOff x="240" y="624"/>
            <a:chExt cx="5359" cy="3168"/>
          </a:xfrm>
        </p:grpSpPr>
        <p:grpSp>
          <p:nvGrpSpPr>
            <p:cNvPr id="9" name="Group 334"/>
            <p:cNvGrpSpPr>
              <a:grpSpLocks/>
            </p:cNvGrpSpPr>
            <p:nvPr/>
          </p:nvGrpSpPr>
          <p:grpSpPr bwMode="auto">
            <a:xfrm>
              <a:off x="240" y="624"/>
              <a:ext cx="5359" cy="3168"/>
              <a:chOff x="240" y="624"/>
              <a:chExt cx="5359" cy="3168"/>
            </a:xfrm>
          </p:grpSpPr>
          <p:sp>
            <p:nvSpPr>
              <p:cNvPr id="14" name="Line 328"/>
              <p:cNvSpPr>
                <a:spLocks noChangeShapeType="1"/>
              </p:cNvSpPr>
              <p:nvPr/>
            </p:nvSpPr>
            <p:spPr bwMode="auto">
              <a:xfrm flipH="1" flipV="1">
                <a:off x="3744" y="624"/>
                <a:ext cx="288" cy="19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15" name="Group 319"/>
              <p:cNvGrpSpPr>
                <a:grpSpLocks/>
              </p:cNvGrpSpPr>
              <p:nvPr/>
            </p:nvGrpSpPr>
            <p:grpSpPr bwMode="auto">
              <a:xfrm>
                <a:off x="3168" y="1528"/>
                <a:ext cx="432" cy="192"/>
                <a:chOff x="3168" y="1528"/>
                <a:chExt cx="432" cy="192"/>
              </a:xfrm>
            </p:grpSpPr>
            <p:sp>
              <p:nvSpPr>
                <p:cNvPr id="307" name="Rectangle 4"/>
                <p:cNvSpPr>
                  <a:spLocks noChangeArrowheads="1"/>
                </p:cNvSpPr>
                <p:nvPr/>
              </p:nvSpPr>
              <p:spPr bwMode="auto">
                <a:xfrm>
                  <a:off x="3216" y="1592"/>
                  <a:ext cx="384" cy="6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08" name="Group 5"/>
                <p:cNvGrpSpPr>
                  <a:grpSpLocks/>
                </p:cNvGrpSpPr>
                <p:nvPr/>
              </p:nvGrpSpPr>
              <p:grpSpPr bwMode="auto">
                <a:xfrm>
                  <a:off x="3456" y="1528"/>
                  <a:ext cx="96" cy="192"/>
                  <a:chOff x="4032" y="960"/>
                  <a:chExt cx="96" cy="240"/>
                </a:xfrm>
              </p:grpSpPr>
              <p:sp>
                <p:nvSpPr>
                  <p:cNvPr id="314" name="Rectangle 6"/>
                  <p:cNvSpPr>
                    <a:spLocks noChangeArrowheads="1"/>
                  </p:cNvSpPr>
                  <p:nvPr/>
                </p:nvSpPr>
                <p:spPr bwMode="auto">
                  <a:xfrm>
                    <a:off x="4032" y="1008"/>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15" name="Rectangle 7"/>
                  <p:cNvSpPr>
                    <a:spLocks noChangeArrowheads="1"/>
                  </p:cNvSpPr>
                  <p:nvPr/>
                </p:nvSpPr>
                <p:spPr bwMode="auto">
                  <a:xfrm>
                    <a:off x="4032" y="1152"/>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16" name="Rectangle 8"/>
                  <p:cNvSpPr>
                    <a:spLocks noChangeArrowheads="1"/>
                  </p:cNvSpPr>
                  <p:nvPr/>
                </p:nvSpPr>
                <p:spPr bwMode="auto">
                  <a:xfrm>
                    <a:off x="4032" y="960"/>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09" name="Group 9"/>
                <p:cNvGrpSpPr>
                  <a:grpSpLocks/>
                </p:cNvGrpSpPr>
                <p:nvPr/>
              </p:nvGrpSpPr>
              <p:grpSpPr bwMode="auto">
                <a:xfrm>
                  <a:off x="3312" y="1528"/>
                  <a:ext cx="96" cy="192"/>
                  <a:chOff x="4032" y="960"/>
                  <a:chExt cx="96" cy="240"/>
                </a:xfrm>
              </p:grpSpPr>
              <p:sp>
                <p:nvSpPr>
                  <p:cNvPr id="311" name="Rectangle 10"/>
                  <p:cNvSpPr>
                    <a:spLocks noChangeArrowheads="1"/>
                  </p:cNvSpPr>
                  <p:nvPr/>
                </p:nvSpPr>
                <p:spPr bwMode="auto">
                  <a:xfrm>
                    <a:off x="4032" y="1008"/>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12" name="Rectangle 11"/>
                  <p:cNvSpPr>
                    <a:spLocks noChangeArrowheads="1"/>
                  </p:cNvSpPr>
                  <p:nvPr/>
                </p:nvSpPr>
                <p:spPr bwMode="auto">
                  <a:xfrm>
                    <a:off x="4032" y="1152"/>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13" name="Rectangle 12"/>
                  <p:cNvSpPr>
                    <a:spLocks noChangeArrowheads="1"/>
                  </p:cNvSpPr>
                  <p:nvPr/>
                </p:nvSpPr>
                <p:spPr bwMode="auto">
                  <a:xfrm>
                    <a:off x="4032" y="960"/>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10" name="Rectangle 13"/>
                <p:cNvSpPr>
                  <a:spLocks noChangeArrowheads="1"/>
                </p:cNvSpPr>
                <p:nvPr/>
              </p:nvSpPr>
              <p:spPr bwMode="auto">
                <a:xfrm>
                  <a:off x="3168" y="1560"/>
                  <a:ext cx="48" cy="12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16" name="Group 14"/>
              <p:cNvGrpSpPr>
                <a:grpSpLocks/>
              </p:cNvGrpSpPr>
              <p:nvPr/>
            </p:nvGrpSpPr>
            <p:grpSpPr bwMode="auto">
              <a:xfrm>
                <a:off x="3168" y="1864"/>
                <a:ext cx="432" cy="192"/>
                <a:chOff x="3744" y="1488"/>
                <a:chExt cx="432" cy="192"/>
              </a:xfrm>
            </p:grpSpPr>
            <p:sp>
              <p:nvSpPr>
                <p:cNvPr id="297" name="Rectangle 15"/>
                <p:cNvSpPr>
                  <a:spLocks noChangeArrowheads="1"/>
                </p:cNvSpPr>
                <p:nvPr/>
              </p:nvSpPr>
              <p:spPr bwMode="auto">
                <a:xfrm>
                  <a:off x="3792" y="1552"/>
                  <a:ext cx="384" cy="64"/>
                </a:xfrm>
                <a:prstGeom prst="rect">
                  <a:avLst/>
                </a:prstGeom>
                <a:gradFill rotWithShape="0">
                  <a:gsLst>
                    <a:gs pos="0">
                      <a:srgbClr val="CC6600">
                        <a:gamma/>
                        <a:shade val="46275"/>
                        <a:invGamma/>
                      </a:srgbClr>
                    </a:gs>
                    <a:gs pos="50000">
                      <a:srgbClr val="CC6600"/>
                    </a:gs>
                    <a:gs pos="100000">
                      <a:srgbClr val="CC66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298" name="Group 16"/>
                <p:cNvGrpSpPr>
                  <a:grpSpLocks/>
                </p:cNvGrpSpPr>
                <p:nvPr/>
              </p:nvGrpSpPr>
              <p:grpSpPr bwMode="auto">
                <a:xfrm>
                  <a:off x="4032" y="1488"/>
                  <a:ext cx="96" cy="192"/>
                  <a:chOff x="4032" y="960"/>
                  <a:chExt cx="96" cy="240"/>
                </a:xfrm>
              </p:grpSpPr>
              <p:sp>
                <p:nvSpPr>
                  <p:cNvPr id="304" name="Rectangle 17"/>
                  <p:cNvSpPr>
                    <a:spLocks noChangeArrowheads="1"/>
                  </p:cNvSpPr>
                  <p:nvPr/>
                </p:nvSpPr>
                <p:spPr bwMode="auto">
                  <a:xfrm>
                    <a:off x="4032" y="1008"/>
                    <a:ext cx="96" cy="14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5" name="Rectangle 18"/>
                  <p:cNvSpPr>
                    <a:spLocks noChangeArrowheads="1"/>
                  </p:cNvSpPr>
                  <p:nvPr/>
                </p:nvSpPr>
                <p:spPr bwMode="auto">
                  <a:xfrm>
                    <a:off x="4032" y="1152"/>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6" name="Rectangle 19"/>
                  <p:cNvSpPr>
                    <a:spLocks noChangeArrowheads="1"/>
                  </p:cNvSpPr>
                  <p:nvPr/>
                </p:nvSpPr>
                <p:spPr bwMode="auto">
                  <a:xfrm>
                    <a:off x="4032" y="960"/>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299" name="Group 20"/>
                <p:cNvGrpSpPr>
                  <a:grpSpLocks/>
                </p:cNvGrpSpPr>
                <p:nvPr/>
              </p:nvGrpSpPr>
              <p:grpSpPr bwMode="auto">
                <a:xfrm>
                  <a:off x="3888" y="1488"/>
                  <a:ext cx="96" cy="192"/>
                  <a:chOff x="4032" y="960"/>
                  <a:chExt cx="96" cy="240"/>
                </a:xfrm>
              </p:grpSpPr>
              <p:sp>
                <p:nvSpPr>
                  <p:cNvPr id="301" name="Rectangle 21"/>
                  <p:cNvSpPr>
                    <a:spLocks noChangeArrowheads="1"/>
                  </p:cNvSpPr>
                  <p:nvPr/>
                </p:nvSpPr>
                <p:spPr bwMode="auto">
                  <a:xfrm>
                    <a:off x="4032" y="1008"/>
                    <a:ext cx="96" cy="14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2" name="Rectangle 22"/>
                  <p:cNvSpPr>
                    <a:spLocks noChangeArrowheads="1"/>
                  </p:cNvSpPr>
                  <p:nvPr/>
                </p:nvSpPr>
                <p:spPr bwMode="auto">
                  <a:xfrm>
                    <a:off x="4032" y="1152"/>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3" name="Rectangle 23"/>
                  <p:cNvSpPr>
                    <a:spLocks noChangeArrowheads="1"/>
                  </p:cNvSpPr>
                  <p:nvPr/>
                </p:nvSpPr>
                <p:spPr bwMode="auto">
                  <a:xfrm>
                    <a:off x="4032" y="960"/>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00" name="Rectangle 24"/>
                <p:cNvSpPr>
                  <a:spLocks noChangeArrowheads="1"/>
                </p:cNvSpPr>
                <p:nvPr/>
              </p:nvSpPr>
              <p:spPr bwMode="auto">
                <a:xfrm>
                  <a:off x="3744" y="1520"/>
                  <a:ext cx="48" cy="128"/>
                </a:xfrm>
                <a:prstGeom prst="rect">
                  <a:avLst/>
                </a:prstGeom>
                <a:gradFill rotWithShape="0">
                  <a:gsLst>
                    <a:gs pos="0">
                      <a:srgbClr val="CC6600">
                        <a:gamma/>
                        <a:shade val="46275"/>
                        <a:invGamma/>
                      </a:srgbClr>
                    </a:gs>
                    <a:gs pos="50000">
                      <a:srgbClr val="CC6600"/>
                    </a:gs>
                    <a:gs pos="100000">
                      <a:srgbClr val="CC66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17" name="Freeform 27"/>
              <p:cNvSpPr>
                <a:spLocks/>
              </p:cNvSpPr>
              <p:nvPr/>
            </p:nvSpPr>
            <p:spPr bwMode="auto">
              <a:xfrm>
                <a:off x="2112" y="1582"/>
                <a:ext cx="816" cy="426"/>
              </a:xfrm>
              <a:custGeom>
                <a:avLst/>
                <a:gdLst>
                  <a:gd name="T0" fmla="*/ 0 w 720"/>
                  <a:gd name="T1" fmla="*/ 90 h 426"/>
                  <a:gd name="T2" fmla="*/ 0 w 720"/>
                  <a:gd name="T3" fmla="*/ 0 h 426"/>
                  <a:gd name="T4" fmla="*/ 534 w 720"/>
                  <a:gd name="T5" fmla="*/ 0 h 426"/>
                  <a:gd name="T6" fmla="*/ 582 w 720"/>
                  <a:gd name="T7" fmla="*/ 114 h 426"/>
                  <a:gd name="T8" fmla="*/ 720 w 720"/>
                  <a:gd name="T9" fmla="*/ 168 h 426"/>
                  <a:gd name="T10" fmla="*/ 720 w 720"/>
                  <a:gd name="T11" fmla="*/ 258 h 426"/>
                  <a:gd name="T12" fmla="*/ 576 w 720"/>
                  <a:gd name="T13" fmla="*/ 300 h 426"/>
                  <a:gd name="T14" fmla="*/ 528 w 720"/>
                  <a:gd name="T15" fmla="*/ 426 h 426"/>
                  <a:gd name="T16" fmla="*/ 0 w 720"/>
                  <a:gd name="T17" fmla="*/ 426 h 426"/>
                  <a:gd name="T18" fmla="*/ 0 w 720"/>
                  <a:gd name="T19" fmla="*/ 330 h 426"/>
                  <a:gd name="T20" fmla="*/ 192 w 720"/>
                  <a:gd name="T21" fmla="*/ 330 h 426"/>
                  <a:gd name="T22" fmla="*/ 192 w 720"/>
                  <a:gd name="T23" fmla="*/ 90 h 426"/>
                  <a:gd name="T24" fmla="*/ 0 w 720"/>
                  <a:gd name="T25" fmla="*/ 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0" h="426">
                    <a:moveTo>
                      <a:pt x="0" y="90"/>
                    </a:moveTo>
                    <a:lnTo>
                      <a:pt x="0" y="0"/>
                    </a:lnTo>
                    <a:lnTo>
                      <a:pt x="534" y="0"/>
                    </a:lnTo>
                    <a:lnTo>
                      <a:pt x="582" y="114"/>
                    </a:lnTo>
                    <a:lnTo>
                      <a:pt x="720" y="168"/>
                    </a:lnTo>
                    <a:lnTo>
                      <a:pt x="720" y="258"/>
                    </a:lnTo>
                    <a:lnTo>
                      <a:pt x="576" y="300"/>
                    </a:lnTo>
                    <a:lnTo>
                      <a:pt x="528" y="426"/>
                    </a:lnTo>
                    <a:lnTo>
                      <a:pt x="0" y="426"/>
                    </a:lnTo>
                    <a:lnTo>
                      <a:pt x="0" y="330"/>
                    </a:lnTo>
                    <a:lnTo>
                      <a:pt x="192" y="330"/>
                    </a:lnTo>
                    <a:lnTo>
                      <a:pt x="192" y="90"/>
                    </a:lnTo>
                    <a:lnTo>
                      <a:pt x="0" y="9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50000">
                          <a:schemeClr val="bg2"/>
                        </a:gs>
                        <a:gs pos="100000">
                          <a:schemeClr val="bg2">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8" name="Rectangle 28"/>
              <p:cNvSpPr>
                <a:spLocks noChangeArrowheads="1"/>
              </p:cNvSpPr>
              <p:nvPr/>
            </p:nvSpPr>
            <p:spPr bwMode="auto">
              <a:xfrm>
                <a:off x="2928" y="1576"/>
                <a:ext cx="48" cy="432"/>
              </a:xfrm>
              <a:prstGeom prst="rect">
                <a:avLst/>
              </a:prstGeom>
              <a:gradFill rotWithShape="0">
                <a:gsLst>
                  <a:gs pos="0">
                    <a:srgbClr val="CC6600">
                      <a:gamma/>
                      <a:shade val="46275"/>
                      <a:invGamma/>
                    </a:srgbClr>
                  </a:gs>
                  <a:gs pos="50000">
                    <a:srgbClr val="CC6600"/>
                  </a:gs>
                  <a:gs pos="100000">
                    <a:srgbClr val="CC66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19" name="Group 29"/>
              <p:cNvGrpSpPr>
                <a:grpSpLocks/>
              </p:cNvGrpSpPr>
              <p:nvPr/>
            </p:nvGrpSpPr>
            <p:grpSpPr bwMode="auto">
              <a:xfrm>
                <a:off x="1632" y="1672"/>
                <a:ext cx="720" cy="240"/>
                <a:chOff x="2256" y="1296"/>
                <a:chExt cx="720" cy="240"/>
              </a:xfrm>
            </p:grpSpPr>
            <p:sp>
              <p:nvSpPr>
                <p:cNvPr id="291" name="Rectangle 30"/>
                <p:cNvSpPr>
                  <a:spLocks noChangeArrowheads="1"/>
                </p:cNvSpPr>
                <p:nvPr/>
              </p:nvSpPr>
              <p:spPr bwMode="auto">
                <a:xfrm>
                  <a:off x="2496" y="1296"/>
                  <a:ext cx="480" cy="240"/>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folHlink">
                              <a:gamma/>
                              <a:shade val="46275"/>
                              <a:invGamma/>
                            </a:schemeClr>
                          </a:gs>
                          <a:gs pos="50000">
                            <a:schemeClr val="folHlink"/>
                          </a:gs>
                          <a:gs pos="100000">
                            <a:schemeClr val="folHlink">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292" name="Group 31"/>
                <p:cNvGrpSpPr>
                  <a:grpSpLocks/>
                </p:cNvGrpSpPr>
                <p:nvPr/>
              </p:nvGrpSpPr>
              <p:grpSpPr bwMode="auto">
                <a:xfrm>
                  <a:off x="2256" y="1296"/>
                  <a:ext cx="240" cy="240"/>
                  <a:chOff x="2160" y="1296"/>
                  <a:chExt cx="240" cy="240"/>
                </a:xfrm>
              </p:grpSpPr>
              <p:sp>
                <p:nvSpPr>
                  <p:cNvPr id="293" name="Oval 32"/>
                  <p:cNvSpPr>
                    <a:spLocks noChangeArrowheads="1"/>
                  </p:cNvSpPr>
                  <p:nvPr/>
                </p:nvSpPr>
                <p:spPr bwMode="auto">
                  <a:xfrm>
                    <a:off x="2160" y="1296"/>
                    <a:ext cx="192"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94" name="AutoShape 33"/>
                  <p:cNvSpPr>
                    <a:spLocks noChangeArrowheads="1"/>
                  </p:cNvSpPr>
                  <p:nvPr/>
                </p:nvSpPr>
                <p:spPr bwMode="auto">
                  <a:xfrm rot="5400000">
                    <a:off x="2184" y="1320"/>
                    <a:ext cx="144" cy="96"/>
                  </a:xfrm>
                  <a:prstGeom prst="flowChartDelay">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95" name="Line 34"/>
                  <p:cNvSpPr>
                    <a:spLocks noChangeShapeType="1"/>
                  </p:cNvSpPr>
                  <p:nvPr/>
                </p:nvSpPr>
                <p:spPr bwMode="auto">
                  <a:xfrm>
                    <a:off x="2208" y="1296"/>
                    <a:ext cx="96"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96" name="Rectangle 35"/>
                  <p:cNvSpPr>
                    <a:spLocks noChangeArrowheads="1"/>
                  </p:cNvSpPr>
                  <p:nvPr/>
                </p:nvSpPr>
                <p:spPr bwMode="auto">
                  <a:xfrm>
                    <a:off x="2352" y="1344"/>
                    <a:ext cx="48" cy="144"/>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bg2">
                                <a:gamma/>
                                <a:shade val="46275"/>
                                <a:invGamma/>
                              </a:schemeClr>
                            </a:gs>
                            <a:gs pos="50000">
                              <a:schemeClr val="bg2"/>
                            </a:gs>
                            <a:gs pos="100000">
                              <a:schemeClr val="bg2">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20" name="Group 36"/>
              <p:cNvGrpSpPr>
                <a:grpSpLocks/>
              </p:cNvGrpSpPr>
              <p:nvPr/>
            </p:nvGrpSpPr>
            <p:grpSpPr bwMode="auto">
              <a:xfrm>
                <a:off x="1978" y="1384"/>
                <a:ext cx="1094" cy="747"/>
                <a:chOff x="2554" y="1008"/>
                <a:chExt cx="1094" cy="747"/>
              </a:xfrm>
            </p:grpSpPr>
            <p:sp>
              <p:nvSpPr>
                <p:cNvPr id="284" name="Freeform 37"/>
                <p:cNvSpPr>
                  <a:spLocks/>
                </p:cNvSpPr>
                <p:nvPr/>
              </p:nvSpPr>
              <p:spPr bwMode="auto">
                <a:xfrm>
                  <a:off x="2845" y="1008"/>
                  <a:ext cx="803" cy="692"/>
                </a:xfrm>
                <a:custGeom>
                  <a:avLst/>
                  <a:gdLst>
                    <a:gd name="T0" fmla="*/ 803 w 803"/>
                    <a:gd name="T1" fmla="*/ 0 h 692"/>
                    <a:gd name="T2" fmla="*/ 755 w 803"/>
                    <a:gd name="T3" fmla="*/ 48 h 692"/>
                    <a:gd name="T4" fmla="*/ 82 w 803"/>
                    <a:gd name="T5" fmla="*/ 119 h 692"/>
                    <a:gd name="T6" fmla="*/ 55 w 803"/>
                    <a:gd name="T7" fmla="*/ 692 h 692"/>
                    <a:gd name="T8" fmla="*/ 0 w 803"/>
                    <a:gd name="T9" fmla="*/ 628 h 692"/>
                  </a:gdLst>
                  <a:ahLst/>
                  <a:cxnLst>
                    <a:cxn ang="0">
                      <a:pos x="T0" y="T1"/>
                    </a:cxn>
                    <a:cxn ang="0">
                      <a:pos x="T2" y="T3"/>
                    </a:cxn>
                    <a:cxn ang="0">
                      <a:pos x="T4" y="T5"/>
                    </a:cxn>
                    <a:cxn ang="0">
                      <a:pos x="T6" y="T7"/>
                    </a:cxn>
                    <a:cxn ang="0">
                      <a:pos x="T8" y="T9"/>
                    </a:cxn>
                  </a:cxnLst>
                  <a:rect l="0" t="0" r="r" b="b"/>
                  <a:pathLst>
                    <a:path w="803" h="692">
                      <a:moveTo>
                        <a:pt x="803" y="0"/>
                      </a:moveTo>
                      <a:lnTo>
                        <a:pt x="755" y="48"/>
                      </a:lnTo>
                      <a:lnTo>
                        <a:pt x="82" y="119"/>
                      </a:lnTo>
                      <a:lnTo>
                        <a:pt x="55" y="692"/>
                      </a:lnTo>
                      <a:lnTo>
                        <a:pt x="0" y="628"/>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285" name="Group 38"/>
                <p:cNvGrpSpPr>
                  <a:grpSpLocks/>
                </p:cNvGrpSpPr>
                <p:nvPr/>
              </p:nvGrpSpPr>
              <p:grpSpPr bwMode="auto">
                <a:xfrm>
                  <a:off x="2554" y="1104"/>
                  <a:ext cx="374" cy="651"/>
                  <a:chOff x="2554" y="1104"/>
                  <a:chExt cx="374" cy="651"/>
                </a:xfrm>
              </p:grpSpPr>
              <p:sp>
                <p:nvSpPr>
                  <p:cNvPr id="286" name="Freeform 39"/>
                  <p:cNvSpPr>
                    <a:spLocks/>
                  </p:cNvSpPr>
                  <p:nvPr/>
                </p:nvSpPr>
                <p:spPr bwMode="auto">
                  <a:xfrm>
                    <a:off x="2784"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87" name="Freeform 40"/>
                  <p:cNvSpPr>
                    <a:spLocks/>
                  </p:cNvSpPr>
                  <p:nvPr/>
                </p:nvSpPr>
                <p:spPr bwMode="auto">
                  <a:xfrm>
                    <a:off x="2736"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88" name="Freeform 41"/>
                  <p:cNvSpPr>
                    <a:spLocks/>
                  </p:cNvSpPr>
                  <p:nvPr/>
                </p:nvSpPr>
                <p:spPr bwMode="auto">
                  <a:xfrm>
                    <a:off x="2688"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89" name="Freeform 42"/>
                  <p:cNvSpPr>
                    <a:spLocks/>
                  </p:cNvSpPr>
                  <p:nvPr/>
                </p:nvSpPr>
                <p:spPr bwMode="auto">
                  <a:xfrm>
                    <a:off x="2640"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90" name="Freeform 43"/>
                  <p:cNvSpPr>
                    <a:spLocks/>
                  </p:cNvSpPr>
                  <p:nvPr/>
                </p:nvSpPr>
                <p:spPr bwMode="auto">
                  <a:xfrm>
                    <a:off x="2554" y="1104"/>
                    <a:ext cx="182" cy="651"/>
                  </a:xfrm>
                  <a:custGeom>
                    <a:avLst/>
                    <a:gdLst>
                      <a:gd name="T0" fmla="*/ 182 w 182"/>
                      <a:gd name="T1" fmla="*/ 96 h 651"/>
                      <a:gd name="T2" fmla="*/ 134 w 182"/>
                      <a:gd name="T3" fmla="*/ 0 h 651"/>
                      <a:gd name="T4" fmla="*/ 86 w 182"/>
                      <a:gd name="T5" fmla="*/ 624 h 651"/>
                      <a:gd name="T6" fmla="*/ 0 w 182"/>
                      <a:gd name="T7" fmla="*/ 651 h 651"/>
                    </a:gdLst>
                    <a:ahLst/>
                    <a:cxnLst>
                      <a:cxn ang="0">
                        <a:pos x="T0" y="T1"/>
                      </a:cxn>
                      <a:cxn ang="0">
                        <a:pos x="T2" y="T3"/>
                      </a:cxn>
                      <a:cxn ang="0">
                        <a:pos x="T4" y="T5"/>
                      </a:cxn>
                      <a:cxn ang="0">
                        <a:pos x="T6" y="T7"/>
                      </a:cxn>
                    </a:cxnLst>
                    <a:rect l="0" t="0" r="r" b="b"/>
                    <a:pathLst>
                      <a:path w="182" h="651">
                        <a:moveTo>
                          <a:pt x="182" y="96"/>
                        </a:moveTo>
                        <a:lnTo>
                          <a:pt x="134" y="0"/>
                        </a:lnTo>
                        <a:lnTo>
                          <a:pt x="86" y="624"/>
                        </a:lnTo>
                        <a:lnTo>
                          <a:pt x="0" y="651"/>
                        </a:lnTo>
                      </a:path>
                    </a:pathLst>
                  </a:custGeom>
                  <a:noFill/>
                  <a:ln w="28575" cmpd="sng">
                    <a:solidFill>
                      <a:schemeClr val="accent2"/>
                    </a:solidFill>
                    <a:round/>
                    <a:headEn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21" name="Group 44"/>
              <p:cNvGrpSpPr>
                <a:grpSpLocks/>
              </p:cNvGrpSpPr>
              <p:nvPr/>
            </p:nvGrpSpPr>
            <p:grpSpPr bwMode="auto">
              <a:xfrm>
                <a:off x="2396" y="1358"/>
                <a:ext cx="928" cy="818"/>
                <a:chOff x="2972" y="982"/>
                <a:chExt cx="928" cy="818"/>
              </a:xfrm>
            </p:grpSpPr>
            <p:sp>
              <p:nvSpPr>
                <p:cNvPr id="276" name="Freeform 45"/>
                <p:cNvSpPr>
                  <a:spLocks/>
                </p:cNvSpPr>
                <p:nvPr/>
              </p:nvSpPr>
              <p:spPr bwMode="auto">
                <a:xfrm>
                  <a:off x="2972" y="982"/>
                  <a:ext cx="682" cy="727"/>
                </a:xfrm>
                <a:custGeom>
                  <a:avLst/>
                  <a:gdLst>
                    <a:gd name="T0" fmla="*/ 682 w 682"/>
                    <a:gd name="T1" fmla="*/ 0 h 727"/>
                    <a:gd name="T2" fmla="*/ 676 w 682"/>
                    <a:gd name="T3" fmla="*/ 122 h 727"/>
                    <a:gd name="T4" fmla="*/ 0 w 682"/>
                    <a:gd name="T5" fmla="*/ 173 h 727"/>
                    <a:gd name="T6" fmla="*/ 37 w 682"/>
                    <a:gd name="T7" fmla="*/ 727 h 727"/>
                    <a:gd name="T8" fmla="*/ 82 w 682"/>
                    <a:gd name="T9" fmla="*/ 654 h 727"/>
                  </a:gdLst>
                  <a:ahLst/>
                  <a:cxnLst>
                    <a:cxn ang="0">
                      <a:pos x="T0" y="T1"/>
                    </a:cxn>
                    <a:cxn ang="0">
                      <a:pos x="T2" y="T3"/>
                    </a:cxn>
                    <a:cxn ang="0">
                      <a:pos x="T4" y="T5"/>
                    </a:cxn>
                    <a:cxn ang="0">
                      <a:pos x="T6" y="T7"/>
                    </a:cxn>
                    <a:cxn ang="0">
                      <a:pos x="T8" y="T9"/>
                    </a:cxn>
                  </a:cxnLst>
                  <a:rect l="0" t="0" r="r" b="b"/>
                  <a:pathLst>
                    <a:path w="682" h="727">
                      <a:moveTo>
                        <a:pt x="682" y="0"/>
                      </a:moveTo>
                      <a:lnTo>
                        <a:pt x="676" y="122"/>
                      </a:lnTo>
                      <a:lnTo>
                        <a:pt x="0" y="173"/>
                      </a:lnTo>
                      <a:lnTo>
                        <a:pt x="37" y="727"/>
                      </a:lnTo>
                      <a:lnTo>
                        <a:pt x="82" y="6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277" name="Group 46"/>
                <p:cNvGrpSpPr>
                  <a:grpSpLocks/>
                </p:cNvGrpSpPr>
                <p:nvPr/>
              </p:nvGrpSpPr>
              <p:grpSpPr bwMode="auto">
                <a:xfrm>
                  <a:off x="3009" y="1152"/>
                  <a:ext cx="307" cy="557"/>
                  <a:chOff x="3009" y="1152"/>
                  <a:chExt cx="307" cy="557"/>
                </a:xfrm>
              </p:grpSpPr>
              <p:sp>
                <p:nvSpPr>
                  <p:cNvPr id="279" name="Freeform 47"/>
                  <p:cNvSpPr>
                    <a:spLocks/>
                  </p:cNvSpPr>
                  <p:nvPr/>
                </p:nvSpPr>
                <p:spPr bwMode="auto">
                  <a:xfrm>
                    <a:off x="3009" y="1155"/>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80" name="Freeform 48"/>
                  <p:cNvSpPr>
                    <a:spLocks/>
                  </p:cNvSpPr>
                  <p:nvPr/>
                </p:nvSpPr>
                <p:spPr bwMode="auto">
                  <a:xfrm>
                    <a:off x="3072"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81" name="Freeform 49"/>
                  <p:cNvSpPr>
                    <a:spLocks/>
                  </p:cNvSpPr>
                  <p:nvPr/>
                </p:nvSpPr>
                <p:spPr bwMode="auto">
                  <a:xfrm>
                    <a:off x="3120"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82" name="Freeform 50"/>
                  <p:cNvSpPr>
                    <a:spLocks/>
                  </p:cNvSpPr>
                  <p:nvPr/>
                </p:nvSpPr>
                <p:spPr bwMode="auto">
                  <a:xfrm>
                    <a:off x="3168"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83" name="Freeform 51"/>
                  <p:cNvSpPr>
                    <a:spLocks/>
                  </p:cNvSpPr>
                  <p:nvPr/>
                </p:nvSpPr>
                <p:spPr bwMode="auto">
                  <a:xfrm>
                    <a:off x="3216"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278" name="Freeform 52"/>
                <p:cNvSpPr>
                  <a:spLocks/>
                </p:cNvSpPr>
                <p:nvPr/>
              </p:nvSpPr>
              <p:spPr bwMode="auto">
                <a:xfrm>
                  <a:off x="3264" y="1152"/>
                  <a:ext cx="636" cy="648"/>
                </a:xfrm>
                <a:custGeom>
                  <a:avLst/>
                  <a:gdLst>
                    <a:gd name="T0" fmla="*/ 0 w 636"/>
                    <a:gd name="T1" fmla="*/ 54 h 648"/>
                    <a:gd name="T2" fmla="*/ 36 w 636"/>
                    <a:gd name="T3" fmla="*/ 0 h 648"/>
                    <a:gd name="T4" fmla="*/ 63 w 636"/>
                    <a:gd name="T5" fmla="*/ 554 h 648"/>
                    <a:gd name="T6" fmla="*/ 190 w 636"/>
                    <a:gd name="T7" fmla="*/ 612 h 648"/>
                    <a:gd name="T8" fmla="*/ 636 w 636"/>
                    <a:gd name="T9" fmla="*/ 648 h 648"/>
                    <a:gd name="T10" fmla="*/ 636 w 636"/>
                    <a:gd name="T11" fmla="*/ 312 h 648"/>
                  </a:gdLst>
                  <a:ahLst/>
                  <a:cxnLst>
                    <a:cxn ang="0">
                      <a:pos x="T0" y="T1"/>
                    </a:cxn>
                    <a:cxn ang="0">
                      <a:pos x="T2" y="T3"/>
                    </a:cxn>
                    <a:cxn ang="0">
                      <a:pos x="T4" y="T5"/>
                    </a:cxn>
                    <a:cxn ang="0">
                      <a:pos x="T6" y="T7"/>
                    </a:cxn>
                    <a:cxn ang="0">
                      <a:pos x="T8" y="T9"/>
                    </a:cxn>
                    <a:cxn ang="0">
                      <a:pos x="T10" y="T11"/>
                    </a:cxn>
                  </a:cxnLst>
                  <a:rect l="0" t="0" r="r" b="b"/>
                  <a:pathLst>
                    <a:path w="636" h="648">
                      <a:moveTo>
                        <a:pt x="0" y="54"/>
                      </a:moveTo>
                      <a:lnTo>
                        <a:pt x="36" y="0"/>
                      </a:lnTo>
                      <a:lnTo>
                        <a:pt x="63" y="554"/>
                      </a:lnTo>
                      <a:lnTo>
                        <a:pt x="190" y="612"/>
                      </a:lnTo>
                      <a:lnTo>
                        <a:pt x="636" y="648"/>
                      </a:lnTo>
                      <a:lnTo>
                        <a:pt x="636" y="312"/>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22" name="Group 60"/>
              <p:cNvGrpSpPr>
                <a:grpSpLocks/>
              </p:cNvGrpSpPr>
              <p:nvPr/>
            </p:nvGrpSpPr>
            <p:grpSpPr bwMode="auto">
              <a:xfrm>
                <a:off x="240" y="2920"/>
                <a:ext cx="3744" cy="192"/>
                <a:chOff x="816" y="2544"/>
                <a:chExt cx="3744" cy="192"/>
              </a:xfrm>
            </p:grpSpPr>
            <p:grpSp>
              <p:nvGrpSpPr>
                <p:cNvPr id="256" name="Group 61"/>
                <p:cNvGrpSpPr>
                  <a:grpSpLocks/>
                </p:cNvGrpSpPr>
                <p:nvPr/>
              </p:nvGrpSpPr>
              <p:grpSpPr bwMode="auto">
                <a:xfrm>
                  <a:off x="816" y="2544"/>
                  <a:ext cx="3744" cy="192"/>
                  <a:chOff x="816" y="2544"/>
                  <a:chExt cx="3696" cy="192"/>
                </a:xfrm>
              </p:grpSpPr>
              <p:sp>
                <p:nvSpPr>
                  <p:cNvPr id="272" name="Rectangle 62"/>
                  <p:cNvSpPr>
                    <a:spLocks noChangeArrowheads="1"/>
                  </p:cNvSpPr>
                  <p:nvPr/>
                </p:nvSpPr>
                <p:spPr bwMode="auto">
                  <a:xfrm>
                    <a:off x="816" y="2544"/>
                    <a:ext cx="3696" cy="192"/>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73" name="Line 63"/>
                  <p:cNvSpPr>
                    <a:spLocks noChangeShapeType="1"/>
                  </p:cNvSpPr>
                  <p:nvPr/>
                </p:nvSpPr>
                <p:spPr bwMode="auto">
                  <a:xfrm>
                    <a:off x="3072" y="2688"/>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74" name="Line 64"/>
                  <p:cNvSpPr>
                    <a:spLocks noChangeShapeType="1"/>
                  </p:cNvSpPr>
                  <p:nvPr/>
                </p:nvSpPr>
                <p:spPr bwMode="auto">
                  <a:xfrm>
                    <a:off x="3072" y="2640"/>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75" name="Line 65"/>
                  <p:cNvSpPr>
                    <a:spLocks noChangeShapeType="1"/>
                  </p:cNvSpPr>
                  <p:nvPr/>
                </p:nvSpPr>
                <p:spPr bwMode="auto">
                  <a:xfrm>
                    <a:off x="3072" y="2592"/>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257" name="Group 66"/>
                <p:cNvGrpSpPr>
                  <a:grpSpLocks/>
                </p:cNvGrpSpPr>
                <p:nvPr/>
              </p:nvGrpSpPr>
              <p:grpSpPr bwMode="auto">
                <a:xfrm>
                  <a:off x="1152" y="2544"/>
                  <a:ext cx="1440" cy="192"/>
                  <a:chOff x="1152" y="2544"/>
                  <a:chExt cx="1440" cy="192"/>
                </a:xfrm>
              </p:grpSpPr>
              <p:sp>
                <p:nvSpPr>
                  <p:cNvPr id="258" name="Line 67"/>
                  <p:cNvSpPr>
                    <a:spLocks noChangeShapeType="1"/>
                  </p:cNvSpPr>
                  <p:nvPr/>
                </p:nvSpPr>
                <p:spPr bwMode="auto">
                  <a:xfrm>
                    <a:off x="124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59" name="Line 68"/>
                  <p:cNvSpPr>
                    <a:spLocks noChangeShapeType="1"/>
                  </p:cNvSpPr>
                  <p:nvPr/>
                </p:nvSpPr>
                <p:spPr bwMode="auto">
                  <a:xfrm>
                    <a:off x="134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60" name="Line 69"/>
                  <p:cNvSpPr>
                    <a:spLocks noChangeShapeType="1"/>
                  </p:cNvSpPr>
                  <p:nvPr/>
                </p:nvSpPr>
                <p:spPr bwMode="auto">
                  <a:xfrm>
                    <a:off x="144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61" name="Line 70"/>
                  <p:cNvSpPr>
                    <a:spLocks noChangeShapeType="1"/>
                  </p:cNvSpPr>
                  <p:nvPr/>
                </p:nvSpPr>
                <p:spPr bwMode="auto">
                  <a:xfrm>
                    <a:off x="1536"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62" name="Line 71"/>
                  <p:cNvSpPr>
                    <a:spLocks noChangeShapeType="1"/>
                  </p:cNvSpPr>
                  <p:nvPr/>
                </p:nvSpPr>
                <p:spPr bwMode="auto">
                  <a:xfrm>
                    <a:off x="163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63" name="Line 72"/>
                  <p:cNvSpPr>
                    <a:spLocks noChangeShapeType="1"/>
                  </p:cNvSpPr>
                  <p:nvPr/>
                </p:nvSpPr>
                <p:spPr bwMode="auto">
                  <a:xfrm>
                    <a:off x="172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64" name="Line 73"/>
                  <p:cNvSpPr>
                    <a:spLocks noChangeShapeType="1"/>
                  </p:cNvSpPr>
                  <p:nvPr/>
                </p:nvSpPr>
                <p:spPr bwMode="auto">
                  <a:xfrm>
                    <a:off x="182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65" name="Line 74"/>
                  <p:cNvSpPr>
                    <a:spLocks noChangeShapeType="1"/>
                  </p:cNvSpPr>
                  <p:nvPr/>
                </p:nvSpPr>
                <p:spPr bwMode="auto">
                  <a:xfrm>
                    <a:off x="192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66" name="Line 75"/>
                  <p:cNvSpPr>
                    <a:spLocks noChangeShapeType="1"/>
                  </p:cNvSpPr>
                  <p:nvPr/>
                </p:nvSpPr>
                <p:spPr bwMode="auto">
                  <a:xfrm>
                    <a:off x="2016"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67" name="Line 76"/>
                  <p:cNvSpPr>
                    <a:spLocks noChangeShapeType="1"/>
                  </p:cNvSpPr>
                  <p:nvPr/>
                </p:nvSpPr>
                <p:spPr bwMode="auto">
                  <a:xfrm>
                    <a:off x="211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68" name="Line 77"/>
                  <p:cNvSpPr>
                    <a:spLocks noChangeShapeType="1"/>
                  </p:cNvSpPr>
                  <p:nvPr/>
                </p:nvSpPr>
                <p:spPr bwMode="auto">
                  <a:xfrm>
                    <a:off x="220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69" name="Line 78"/>
                  <p:cNvSpPr>
                    <a:spLocks noChangeShapeType="1"/>
                  </p:cNvSpPr>
                  <p:nvPr/>
                </p:nvSpPr>
                <p:spPr bwMode="auto">
                  <a:xfrm>
                    <a:off x="230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70" name="Line 79"/>
                  <p:cNvSpPr>
                    <a:spLocks noChangeShapeType="1"/>
                  </p:cNvSpPr>
                  <p:nvPr/>
                </p:nvSpPr>
                <p:spPr bwMode="auto">
                  <a:xfrm>
                    <a:off x="240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71" name="Line 80"/>
                  <p:cNvSpPr>
                    <a:spLocks noChangeShapeType="1"/>
                  </p:cNvSpPr>
                  <p:nvPr/>
                </p:nvSpPr>
                <p:spPr bwMode="auto">
                  <a:xfrm>
                    <a:off x="115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23" name="Group 81"/>
              <p:cNvGrpSpPr>
                <a:grpSpLocks/>
              </p:cNvGrpSpPr>
              <p:nvPr/>
            </p:nvGrpSpPr>
            <p:grpSpPr bwMode="auto">
              <a:xfrm>
                <a:off x="960" y="2728"/>
                <a:ext cx="912" cy="576"/>
                <a:chOff x="1584" y="2352"/>
                <a:chExt cx="912" cy="576"/>
              </a:xfrm>
            </p:grpSpPr>
            <p:grpSp>
              <p:nvGrpSpPr>
                <p:cNvPr id="236" name="Group 82"/>
                <p:cNvGrpSpPr>
                  <a:grpSpLocks/>
                </p:cNvGrpSpPr>
                <p:nvPr/>
              </p:nvGrpSpPr>
              <p:grpSpPr bwMode="auto">
                <a:xfrm>
                  <a:off x="1584" y="2352"/>
                  <a:ext cx="912" cy="576"/>
                  <a:chOff x="1584" y="2352"/>
                  <a:chExt cx="960" cy="576"/>
                </a:xfrm>
              </p:grpSpPr>
              <p:sp>
                <p:nvSpPr>
                  <p:cNvPr id="244" name="Rectangle 83"/>
                  <p:cNvSpPr>
                    <a:spLocks noChangeArrowheads="1"/>
                  </p:cNvSpPr>
                  <p:nvPr/>
                </p:nvSpPr>
                <p:spPr bwMode="auto">
                  <a:xfrm>
                    <a:off x="2064" y="2496"/>
                    <a:ext cx="432" cy="288"/>
                  </a:xfrm>
                  <a:prstGeom prst="rect">
                    <a:avLst/>
                  </a:prstGeom>
                  <a:gradFill rotWithShape="0">
                    <a:gsLst>
                      <a:gs pos="0">
                        <a:srgbClr val="DDDDDD">
                          <a:gamma/>
                          <a:shade val="36078"/>
                          <a:invGamma/>
                        </a:srgbClr>
                      </a:gs>
                      <a:gs pos="50000">
                        <a:srgbClr val="DDDDDD"/>
                      </a:gs>
                      <a:gs pos="100000">
                        <a:srgbClr val="DDDDDD">
                          <a:gamma/>
                          <a:shade val="36078"/>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45" name="Rectangle 84"/>
                  <p:cNvSpPr>
                    <a:spLocks noChangeArrowheads="1"/>
                  </p:cNvSpPr>
                  <p:nvPr/>
                </p:nvSpPr>
                <p:spPr bwMode="auto">
                  <a:xfrm>
                    <a:off x="1824" y="2352"/>
                    <a:ext cx="240" cy="576"/>
                  </a:xfrm>
                  <a:prstGeom prst="rect">
                    <a:avLst/>
                  </a:prstGeom>
                  <a:gradFill rotWithShape="0">
                    <a:gsLst>
                      <a:gs pos="0">
                        <a:srgbClr val="DDDDDD">
                          <a:gamma/>
                          <a:shade val="46275"/>
                          <a:invGamma/>
                        </a:srgbClr>
                      </a:gs>
                      <a:gs pos="50000">
                        <a:srgbClr val="DDDDDD"/>
                      </a:gs>
                      <a:gs pos="100000">
                        <a:srgbClr val="DDDDDD">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46" name="Rectangle 85"/>
                  <p:cNvSpPr>
                    <a:spLocks noChangeArrowheads="1"/>
                  </p:cNvSpPr>
                  <p:nvPr/>
                </p:nvSpPr>
                <p:spPr bwMode="auto">
                  <a:xfrm>
                    <a:off x="2496" y="2448"/>
                    <a:ext cx="48" cy="384"/>
                  </a:xfrm>
                  <a:prstGeom prst="rect">
                    <a:avLst/>
                  </a:prstGeom>
                  <a:gradFill rotWithShape="0">
                    <a:gsLst>
                      <a:gs pos="0">
                        <a:srgbClr val="DDDDDD">
                          <a:gamma/>
                          <a:shade val="46275"/>
                          <a:invGamma/>
                        </a:srgbClr>
                      </a:gs>
                      <a:gs pos="50000">
                        <a:srgbClr val="DDDDDD"/>
                      </a:gs>
                      <a:gs pos="100000">
                        <a:srgbClr val="DDDDDD">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247" name="Group 86"/>
                  <p:cNvGrpSpPr>
                    <a:grpSpLocks/>
                  </p:cNvGrpSpPr>
                  <p:nvPr/>
                </p:nvGrpSpPr>
                <p:grpSpPr bwMode="auto">
                  <a:xfrm>
                    <a:off x="1584" y="2448"/>
                    <a:ext cx="240" cy="384"/>
                    <a:chOff x="1584" y="2448"/>
                    <a:chExt cx="240" cy="384"/>
                  </a:xfrm>
                </p:grpSpPr>
                <p:sp>
                  <p:nvSpPr>
                    <p:cNvPr id="248" name="AutoShape 87"/>
                    <p:cNvSpPr>
                      <a:spLocks noChangeArrowheads="1"/>
                    </p:cNvSpPr>
                    <p:nvPr/>
                  </p:nvSpPr>
                  <p:spPr bwMode="auto">
                    <a:xfrm>
                      <a:off x="1584" y="2448"/>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49" name="AutoShape 88"/>
                    <p:cNvSpPr>
                      <a:spLocks noChangeArrowheads="1"/>
                    </p:cNvSpPr>
                    <p:nvPr/>
                  </p:nvSpPr>
                  <p:spPr bwMode="auto">
                    <a:xfrm>
                      <a:off x="1584" y="2496"/>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50" name="AutoShape 89"/>
                    <p:cNvSpPr>
                      <a:spLocks noChangeArrowheads="1"/>
                    </p:cNvSpPr>
                    <p:nvPr/>
                  </p:nvSpPr>
                  <p:spPr bwMode="auto">
                    <a:xfrm>
                      <a:off x="1584" y="2544"/>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51" name="AutoShape 90"/>
                    <p:cNvSpPr>
                      <a:spLocks noChangeArrowheads="1"/>
                    </p:cNvSpPr>
                    <p:nvPr/>
                  </p:nvSpPr>
                  <p:spPr bwMode="auto">
                    <a:xfrm>
                      <a:off x="1584" y="2592"/>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52" name="AutoShape 91"/>
                    <p:cNvSpPr>
                      <a:spLocks noChangeArrowheads="1"/>
                    </p:cNvSpPr>
                    <p:nvPr/>
                  </p:nvSpPr>
                  <p:spPr bwMode="auto">
                    <a:xfrm>
                      <a:off x="1584" y="2640"/>
                      <a:ext cx="240" cy="48"/>
                    </a:xfrm>
                    <a:prstGeom prst="roundRect">
                      <a:avLst>
                        <a:gd name="adj" fmla="val 16667"/>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53" name="AutoShape 92"/>
                    <p:cNvSpPr>
                      <a:spLocks noChangeArrowheads="1"/>
                    </p:cNvSpPr>
                    <p:nvPr/>
                  </p:nvSpPr>
                  <p:spPr bwMode="auto">
                    <a:xfrm>
                      <a:off x="1584" y="2688"/>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54" name="AutoShape 93"/>
                    <p:cNvSpPr>
                      <a:spLocks noChangeArrowheads="1"/>
                    </p:cNvSpPr>
                    <p:nvPr/>
                  </p:nvSpPr>
                  <p:spPr bwMode="auto">
                    <a:xfrm>
                      <a:off x="1584" y="2736"/>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55" name="AutoShape 94"/>
                    <p:cNvSpPr>
                      <a:spLocks noChangeArrowheads="1"/>
                    </p:cNvSpPr>
                    <p:nvPr/>
                  </p:nvSpPr>
                  <p:spPr bwMode="auto">
                    <a:xfrm>
                      <a:off x="1584" y="2784"/>
                      <a:ext cx="240" cy="48"/>
                    </a:xfrm>
                    <a:prstGeom prst="roundRect">
                      <a:avLst>
                        <a:gd name="adj" fmla="val 16667"/>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237" name="Group 95"/>
                <p:cNvGrpSpPr>
                  <a:grpSpLocks/>
                </p:cNvGrpSpPr>
                <p:nvPr/>
              </p:nvGrpSpPr>
              <p:grpSpPr bwMode="auto">
                <a:xfrm>
                  <a:off x="2064" y="2448"/>
                  <a:ext cx="384" cy="384"/>
                  <a:chOff x="2064" y="2448"/>
                  <a:chExt cx="384" cy="384"/>
                </a:xfrm>
              </p:grpSpPr>
              <p:sp>
                <p:nvSpPr>
                  <p:cNvPr id="239" name="Freeform 96"/>
                  <p:cNvSpPr>
                    <a:spLocks/>
                  </p:cNvSpPr>
                  <p:nvPr/>
                </p:nvSpPr>
                <p:spPr bwMode="auto">
                  <a:xfrm>
                    <a:off x="2064" y="2448"/>
                    <a:ext cx="30" cy="384"/>
                  </a:xfrm>
                  <a:custGeom>
                    <a:avLst/>
                    <a:gdLst>
                      <a:gd name="T0" fmla="*/ 0 w 30"/>
                      <a:gd name="T1" fmla="*/ 0 h 384"/>
                      <a:gd name="T2" fmla="*/ 0 w 30"/>
                      <a:gd name="T3" fmla="*/ 384 h 384"/>
                      <a:gd name="T4" fmla="*/ 30 w 30"/>
                      <a:gd name="T5" fmla="*/ 336 h 384"/>
                    </a:gdLst>
                    <a:ahLst/>
                    <a:cxnLst>
                      <a:cxn ang="0">
                        <a:pos x="T0" y="T1"/>
                      </a:cxn>
                      <a:cxn ang="0">
                        <a:pos x="T2" y="T3"/>
                      </a:cxn>
                      <a:cxn ang="0">
                        <a:pos x="T4" y="T5"/>
                      </a:cxn>
                    </a:cxnLst>
                    <a:rect l="0" t="0" r="r" b="b"/>
                    <a:pathLst>
                      <a:path w="30" h="384">
                        <a:moveTo>
                          <a:pt x="0" y="0"/>
                        </a:moveTo>
                        <a:lnTo>
                          <a:pt x="0" y="384"/>
                        </a:lnTo>
                        <a:lnTo>
                          <a:pt x="30"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40" name="Freeform 97"/>
                  <p:cNvSpPr>
                    <a:spLocks/>
                  </p:cNvSpPr>
                  <p:nvPr/>
                </p:nvSpPr>
                <p:spPr bwMode="auto">
                  <a:xfrm>
                    <a:off x="2130"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41" name="Freeform 98"/>
                  <p:cNvSpPr>
                    <a:spLocks/>
                  </p:cNvSpPr>
                  <p:nvPr/>
                </p:nvSpPr>
                <p:spPr bwMode="auto">
                  <a:xfrm>
                    <a:off x="2226"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42" name="Freeform 99"/>
                  <p:cNvSpPr>
                    <a:spLocks/>
                  </p:cNvSpPr>
                  <p:nvPr/>
                </p:nvSpPr>
                <p:spPr bwMode="auto">
                  <a:xfrm>
                    <a:off x="2322"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43" name="Freeform 100"/>
                  <p:cNvSpPr>
                    <a:spLocks/>
                  </p:cNvSpPr>
                  <p:nvPr/>
                </p:nvSpPr>
                <p:spPr bwMode="auto">
                  <a:xfrm>
                    <a:off x="2418" y="2448"/>
                    <a:ext cx="30" cy="378"/>
                  </a:xfrm>
                  <a:custGeom>
                    <a:avLst/>
                    <a:gdLst>
                      <a:gd name="T0" fmla="*/ 0 w 30"/>
                      <a:gd name="T1" fmla="*/ 42 h 378"/>
                      <a:gd name="T2" fmla="*/ 30 w 30"/>
                      <a:gd name="T3" fmla="*/ 0 h 378"/>
                      <a:gd name="T4" fmla="*/ 30 w 30"/>
                      <a:gd name="T5" fmla="*/ 378 h 378"/>
                    </a:gdLst>
                    <a:ahLst/>
                    <a:cxnLst>
                      <a:cxn ang="0">
                        <a:pos x="T0" y="T1"/>
                      </a:cxn>
                      <a:cxn ang="0">
                        <a:pos x="T2" y="T3"/>
                      </a:cxn>
                      <a:cxn ang="0">
                        <a:pos x="T4" y="T5"/>
                      </a:cxn>
                    </a:cxnLst>
                    <a:rect l="0" t="0" r="r" b="b"/>
                    <a:pathLst>
                      <a:path w="30" h="378">
                        <a:moveTo>
                          <a:pt x="0" y="42"/>
                        </a:moveTo>
                        <a:lnTo>
                          <a:pt x="30" y="0"/>
                        </a:lnTo>
                        <a:lnTo>
                          <a:pt x="30" y="378"/>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238" name="Line 101"/>
                <p:cNvSpPr>
                  <a:spLocks noChangeShapeType="1"/>
                </p:cNvSpPr>
                <p:nvPr/>
              </p:nvSpPr>
              <p:spPr bwMode="auto">
                <a:xfrm>
                  <a:off x="2016" y="2352"/>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24" name="Group 102"/>
              <p:cNvGrpSpPr>
                <a:grpSpLocks/>
              </p:cNvGrpSpPr>
              <p:nvPr/>
            </p:nvGrpSpPr>
            <p:grpSpPr bwMode="auto">
              <a:xfrm>
                <a:off x="1584" y="1624"/>
                <a:ext cx="364" cy="1296"/>
                <a:chOff x="2208" y="1248"/>
                <a:chExt cx="364" cy="1296"/>
              </a:xfrm>
            </p:grpSpPr>
            <p:sp>
              <p:nvSpPr>
                <p:cNvPr id="230" name="Freeform 103"/>
                <p:cNvSpPr>
                  <a:spLocks/>
                </p:cNvSpPr>
                <p:nvPr/>
              </p:nvSpPr>
              <p:spPr bwMode="auto">
                <a:xfrm>
                  <a:off x="2208" y="1248"/>
                  <a:ext cx="346" cy="925"/>
                </a:xfrm>
                <a:custGeom>
                  <a:avLst/>
                  <a:gdLst>
                    <a:gd name="T0" fmla="*/ 0 w 346"/>
                    <a:gd name="T1" fmla="*/ 0 h 925"/>
                    <a:gd name="T2" fmla="*/ 0 w 346"/>
                    <a:gd name="T3" fmla="*/ 720 h 925"/>
                    <a:gd name="T4" fmla="*/ 146 w 346"/>
                    <a:gd name="T5" fmla="*/ 925 h 925"/>
                    <a:gd name="T6" fmla="*/ 346 w 346"/>
                    <a:gd name="T7" fmla="*/ 916 h 925"/>
                    <a:gd name="T8" fmla="*/ 144 w 346"/>
                    <a:gd name="T9" fmla="*/ 672 h 925"/>
                    <a:gd name="T10" fmla="*/ 144 w 346"/>
                    <a:gd name="T11" fmla="*/ 240 h 925"/>
                    <a:gd name="T12" fmla="*/ 92 w 346"/>
                    <a:gd name="T13" fmla="*/ 234 h 925"/>
                    <a:gd name="T14" fmla="*/ 96 w 346"/>
                    <a:gd name="T15" fmla="*/ 0 h 925"/>
                    <a:gd name="T16" fmla="*/ 0 w 346"/>
                    <a:gd name="T17"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925">
                      <a:moveTo>
                        <a:pt x="0" y="0"/>
                      </a:moveTo>
                      <a:lnTo>
                        <a:pt x="0" y="720"/>
                      </a:lnTo>
                      <a:lnTo>
                        <a:pt x="146" y="925"/>
                      </a:lnTo>
                      <a:lnTo>
                        <a:pt x="346" y="916"/>
                      </a:lnTo>
                      <a:lnTo>
                        <a:pt x="144" y="672"/>
                      </a:lnTo>
                      <a:lnTo>
                        <a:pt x="144" y="240"/>
                      </a:lnTo>
                      <a:lnTo>
                        <a:pt x="92" y="234"/>
                      </a:lnTo>
                      <a:lnTo>
                        <a:pt x="96" y="0"/>
                      </a:lnTo>
                      <a:lnTo>
                        <a:pt x="0" y="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31" name="Rectangle 104"/>
                <p:cNvSpPr>
                  <a:spLocks noChangeArrowheads="1"/>
                </p:cNvSpPr>
                <p:nvPr/>
              </p:nvSpPr>
              <p:spPr bwMode="auto">
                <a:xfrm>
                  <a:off x="2352" y="2160"/>
                  <a:ext cx="192" cy="384"/>
                </a:xfrm>
                <a:prstGeom prst="rect">
                  <a:avLst/>
                </a:prstGeom>
                <a:gradFill rotWithShape="0">
                  <a:gsLst>
                    <a:gs pos="0">
                      <a:schemeClr val="folHlink">
                        <a:gamma/>
                        <a:shade val="46275"/>
                        <a:invGamma/>
                      </a:schemeClr>
                    </a:gs>
                    <a:gs pos="100000">
                      <a:schemeClr val="fo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32" name="Oval 105"/>
                <p:cNvSpPr>
                  <a:spLocks noChangeArrowheads="1"/>
                </p:cNvSpPr>
                <p:nvPr/>
              </p:nvSpPr>
              <p:spPr bwMode="auto">
                <a:xfrm>
                  <a:off x="2208" y="1776"/>
                  <a:ext cx="240" cy="240"/>
                </a:xfrm>
                <a:prstGeom prst="ellipse">
                  <a:avLst/>
                </a:prstGeom>
                <a:solidFill>
                  <a:srgbClr val="4D4D4D"/>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33" name="Oval 106"/>
                <p:cNvSpPr>
                  <a:spLocks noChangeArrowheads="1"/>
                </p:cNvSpPr>
                <p:nvPr/>
              </p:nvSpPr>
              <p:spPr bwMode="auto">
                <a:xfrm>
                  <a:off x="2256" y="1824"/>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34" name="Line 107"/>
                <p:cNvSpPr>
                  <a:spLocks noChangeShapeType="1"/>
                </p:cNvSpPr>
                <p:nvPr/>
              </p:nvSpPr>
              <p:spPr bwMode="auto">
                <a:xfrm flipH="1">
                  <a:off x="2208" y="1344"/>
                  <a:ext cx="144" cy="5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35" name="Freeform 108"/>
                <p:cNvSpPr>
                  <a:spLocks/>
                </p:cNvSpPr>
                <p:nvPr/>
              </p:nvSpPr>
              <p:spPr bwMode="auto">
                <a:xfrm>
                  <a:off x="2254" y="1991"/>
                  <a:ext cx="318" cy="218"/>
                </a:xfrm>
                <a:custGeom>
                  <a:avLst/>
                  <a:gdLst>
                    <a:gd name="T0" fmla="*/ 0 w 318"/>
                    <a:gd name="T1" fmla="*/ 0 h 218"/>
                    <a:gd name="T2" fmla="*/ 318 w 318"/>
                    <a:gd name="T3" fmla="*/ 218 h 218"/>
                  </a:gdLst>
                  <a:ahLst/>
                  <a:cxnLst>
                    <a:cxn ang="0">
                      <a:pos x="T0" y="T1"/>
                    </a:cxn>
                    <a:cxn ang="0">
                      <a:pos x="T2" y="T3"/>
                    </a:cxn>
                  </a:cxnLst>
                  <a:rect l="0" t="0" r="r" b="b"/>
                  <a:pathLst>
                    <a:path w="318" h="218">
                      <a:moveTo>
                        <a:pt x="0" y="0"/>
                      </a:moveTo>
                      <a:lnTo>
                        <a:pt x="318" y="218"/>
                      </a:lnTo>
                    </a:path>
                  </a:pathLst>
                </a:custGeom>
                <a:noFill/>
                <a:ln w="571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25" name="Group 109"/>
              <p:cNvGrpSpPr>
                <a:grpSpLocks/>
              </p:cNvGrpSpPr>
              <p:nvPr/>
            </p:nvGrpSpPr>
            <p:grpSpPr bwMode="auto">
              <a:xfrm>
                <a:off x="3312" y="2584"/>
                <a:ext cx="480" cy="864"/>
                <a:chOff x="3888" y="2208"/>
                <a:chExt cx="480" cy="864"/>
              </a:xfrm>
            </p:grpSpPr>
            <p:grpSp>
              <p:nvGrpSpPr>
                <p:cNvPr id="205" name="Group 110"/>
                <p:cNvGrpSpPr>
                  <a:grpSpLocks/>
                </p:cNvGrpSpPr>
                <p:nvPr/>
              </p:nvGrpSpPr>
              <p:grpSpPr bwMode="auto">
                <a:xfrm>
                  <a:off x="3984" y="2352"/>
                  <a:ext cx="384" cy="576"/>
                  <a:chOff x="3984" y="2352"/>
                  <a:chExt cx="384" cy="576"/>
                </a:xfrm>
              </p:grpSpPr>
              <p:sp>
                <p:nvSpPr>
                  <p:cNvPr id="217" name="Rectangle 111"/>
                  <p:cNvSpPr>
                    <a:spLocks noChangeArrowheads="1"/>
                  </p:cNvSpPr>
                  <p:nvPr/>
                </p:nvSpPr>
                <p:spPr bwMode="auto">
                  <a:xfrm>
                    <a:off x="3984" y="2352"/>
                    <a:ext cx="336" cy="576"/>
                  </a:xfrm>
                  <a:prstGeom prst="rect">
                    <a:avLst/>
                  </a:prstGeom>
                  <a:gradFill rotWithShape="0">
                    <a:gsLst>
                      <a:gs pos="0">
                        <a:srgbClr val="FF9933">
                          <a:gamma/>
                          <a:shade val="46275"/>
                          <a:invGamma/>
                        </a:srgbClr>
                      </a:gs>
                      <a:gs pos="50000">
                        <a:srgbClr val="FF9933"/>
                      </a:gs>
                      <a:gs pos="100000">
                        <a:srgbClr val="FF9933">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18" name="Rectangle 112"/>
                  <p:cNvSpPr>
                    <a:spLocks noChangeArrowheads="1"/>
                  </p:cNvSpPr>
                  <p:nvPr/>
                </p:nvSpPr>
                <p:spPr bwMode="auto">
                  <a:xfrm>
                    <a:off x="4320" y="2400"/>
                    <a:ext cx="48" cy="480"/>
                  </a:xfrm>
                  <a:prstGeom prst="rect">
                    <a:avLst/>
                  </a:prstGeom>
                  <a:gradFill rotWithShape="0">
                    <a:gsLst>
                      <a:gs pos="0">
                        <a:schemeClr val="tx1"/>
                      </a:gs>
                      <a:gs pos="50000">
                        <a:schemeClr val="tx1">
                          <a:gamma/>
                          <a:tint val="40000"/>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19" name="Line 113"/>
                  <p:cNvSpPr>
                    <a:spLocks noChangeShapeType="1"/>
                  </p:cNvSpPr>
                  <p:nvPr/>
                </p:nvSpPr>
                <p:spPr bwMode="auto">
                  <a:xfrm>
                    <a:off x="3984" y="28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20" name="Line 114"/>
                  <p:cNvSpPr>
                    <a:spLocks noChangeShapeType="1"/>
                  </p:cNvSpPr>
                  <p:nvPr/>
                </p:nvSpPr>
                <p:spPr bwMode="auto">
                  <a:xfrm>
                    <a:off x="3984" y="283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21" name="Line 115"/>
                  <p:cNvSpPr>
                    <a:spLocks noChangeShapeType="1"/>
                  </p:cNvSpPr>
                  <p:nvPr/>
                </p:nvSpPr>
                <p:spPr bwMode="auto">
                  <a:xfrm>
                    <a:off x="3984" y="2784"/>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22" name="Line 116"/>
                  <p:cNvSpPr>
                    <a:spLocks noChangeShapeType="1"/>
                  </p:cNvSpPr>
                  <p:nvPr/>
                </p:nvSpPr>
                <p:spPr bwMode="auto">
                  <a:xfrm>
                    <a:off x="3984" y="273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23" name="Line 117"/>
                  <p:cNvSpPr>
                    <a:spLocks noChangeShapeType="1"/>
                  </p:cNvSpPr>
                  <p:nvPr/>
                </p:nvSpPr>
                <p:spPr bwMode="auto">
                  <a:xfrm>
                    <a:off x="3984" y="268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24" name="Line 118"/>
                  <p:cNvSpPr>
                    <a:spLocks noChangeShapeType="1"/>
                  </p:cNvSpPr>
                  <p:nvPr/>
                </p:nvSpPr>
                <p:spPr bwMode="auto">
                  <a:xfrm>
                    <a:off x="3984" y="264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25" name="Line 119"/>
                  <p:cNvSpPr>
                    <a:spLocks noChangeShapeType="1"/>
                  </p:cNvSpPr>
                  <p:nvPr/>
                </p:nvSpPr>
                <p:spPr bwMode="auto">
                  <a:xfrm>
                    <a:off x="3984" y="259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26" name="Line 120"/>
                  <p:cNvSpPr>
                    <a:spLocks noChangeShapeType="1"/>
                  </p:cNvSpPr>
                  <p:nvPr/>
                </p:nvSpPr>
                <p:spPr bwMode="auto">
                  <a:xfrm>
                    <a:off x="3984" y="2544"/>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27" name="Line 121"/>
                  <p:cNvSpPr>
                    <a:spLocks noChangeShapeType="1"/>
                  </p:cNvSpPr>
                  <p:nvPr/>
                </p:nvSpPr>
                <p:spPr bwMode="auto">
                  <a:xfrm>
                    <a:off x="3984" y="249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28" name="Line 122"/>
                  <p:cNvSpPr>
                    <a:spLocks noChangeShapeType="1"/>
                  </p:cNvSpPr>
                  <p:nvPr/>
                </p:nvSpPr>
                <p:spPr bwMode="auto">
                  <a:xfrm>
                    <a:off x="3984" y="244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29" name="Line 123"/>
                  <p:cNvSpPr>
                    <a:spLocks noChangeShapeType="1"/>
                  </p:cNvSpPr>
                  <p:nvPr/>
                </p:nvSpPr>
                <p:spPr bwMode="auto">
                  <a:xfrm>
                    <a:off x="3984" y="240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206" name="Group 124"/>
                <p:cNvGrpSpPr>
                  <a:grpSpLocks/>
                </p:cNvGrpSpPr>
                <p:nvPr/>
              </p:nvGrpSpPr>
              <p:grpSpPr bwMode="auto">
                <a:xfrm>
                  <a:off x="3888" y="2208"/>
                  <a:ext cx="96" cy="864"/>
                  <a:chOff x="3888" y="2208"/>
                  <a:chExt cx="96" cy="864"/>
                </a:xfrm>
              </p:grpSpPr>
              <p:sp>
                <p:nvSpPr>
                  <p:cNvPr id="207" name="Rectangle 125"/>
                  <p:cNvSpPr>
                    <a:spLocks noChangeArrowheads="1"/>
                  </p:cNvSpPr>
                  <p:nvPr/>
                </p:nvSpPr>
                <p:spPr bwMode="auto">
                  <a:xfrm>
                    <a:off x="3888" y="2208"/>
                    <a:ext cx="96" cy="864"/>
                  </a:xfrm>
                  <a:prstGeom prst="rect">
                    <a:avLst/>
                  </a:prstGeom>
                  <a:gradFill rotWithShape="0">
                    <a:gsLst>
                      <a:gs pos="0">
                        <a:srgbClr val="FF9933">
                          <a:gamma/>
                          <a:shade val="46275"/>
                          <a:invGamma/>
                        </a:srgbClr>
                      </a:gs>
                      <a:gs pos="50000">
                        <a:srgbClr val="FF9933"/>
                      </a:gs>
                      <a:gs pos="100000">
                        <a:srgbClr val="FF9933">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8" name="Line 126"/>
                  <p:cNvSpPr>
                    <a:spLocks noChangeShapeType="1"/>
                  </p:cNvSpPr>
                  <p:nvPr/>
                </p:nvSpPr>
                <p:spPr bwMode="auto">
                  <a:xfrm>
                    <a:off x="3888" y="2256"/>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9" name="Line 127"/>
                  <p:cNvSpPr>
                    <a:spLocks noChangeShapeType="1"/>
                  </p:cNvSpPr>
                  <p:nvPr/>
                </p:nvSpPr>
                <p:spPr bwMode="auto">
                  <a:xfrm>
                    <a:off x="3888" y="2352"/>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10" name="Line 128"/>
                  <p:cNvSpPr>
                    <a:spLocks noChangeShapeType="1"/>
                  </p:cNvSpPr>
                  <p:nvPr/>
                </p:nvSpPr>
                <p:spPr bwMode="auto">
                  <a:xfrm>
                    <a:off x="3888" y="244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11" name="Line 129"/>
                  <p:cNvSpPr>
                    <a:spLocks noChangeShapeType="1"/>
                  </p:cNvSpPr>
                  <p:nvPr/>
                </p:nvSpPr>
                <p:spPr bwMode="auto">
                  <a:xfrm>
                    <a:off x="3888" y="2544"/>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12" name="Line 130"/>
                  <p:cNvSpPr>
                    <a:spLocks noChangeShapeType="1"/>
                  </p:cNvSpPr>
                  <p:nvPr/>
                </p:nvSpPr>
                <p:spPr bwMode="auto">
                  <a:xfrm>
                    <a:off x="3888" y="2640"/>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13" name="Line 131"/>
                  <p:cNvSpPr>
                    <a:spLocks noChangeShapeType="1"/>
                  </p:cNvSpPr>
                  <p:nvPr/>
                </p:nvSpPr>
                <p:spPr bwMode="auto">
                  <a:xfrm>
                    <a:off x="3888" y="2736"/>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14" name="Line 132"/>
                  <p:cNvSpPr>
                    <a:spLocks noChangeShapeType="1"/>
                  </p:cNvSpPr>
                  <p:nvPr/>
                </p:nvSpPr>
                <p:spPr bwMode="auto">
                  <a:xfrm>
                    <a:off x="3888" y="2832"/>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15" name="Line 133"/>
                  <p:cNvSpPr>
                    <a:spLocks noChangeShapeType="1"/>
                  </p:cNvSpPr>
                  <p:nvPr/>
                </p:nvSpPr>
                <p:spPr bwMode="auto">
                  <a:xfrm>
                    <a:off x="3888" y="292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16" name="Line 134"/>
                  <p:cNvSpPr>
                    <a:spLocks noChangeShapeType="1"/>
                  </p:cNvSpPr>
                  <p:nvPr/>
                </p:nvSpPr>
                <p:spPr bwMode="auto">
                  <a:xfrm>
                    <a:off x="3888" y="3024"/>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26" name="Group 135"/>
              <p:cNvGrpSpPr>
                <a:grpSpLocks/>
              </p:cNvGrpSpPr>
              <p:nvPr/>
            </p:nvGrpSpPr>
            <p:grpSpPr bwMode="auto">
              <a:xfrm>
                <a:off x="2004" y="2536"/>
                <a:ext cx="1404" cy="1026"/>
                <a:chOff x="2580" y="2160"/>
                <a:chExt cx="1404" cy="1026"/>
              </a:xfrm>
            </p:grpSpPr>
            <p:sp>
              <p:nvSpPr>
                <p:cNvPr id="182" name="Freeform 136"/>
                <p:cNvSpPr>
                  <a:spLocks/>
                </p:cNvSpPr>
                <p:nvPr/>
              </p:nvSpPr>
              <p:spPr bwMode="auto">
                <a:xfrm>
                  <a:off x="2592" y="2214"/>
                  <a:ext cx="1386" cy="582"/>
                </a:xfrm>
                <a:custGeom>
                  <a:avLst/>
                  <a:gdLst>
                    <a:gd name="T0" fmla="*/ 1386 w 1386"/>
                    <a:gd name="T1" fmla="*/ 0 h 582"/>
                    <a:gd name="T2" fmla="*/ 1266 w 1386"/>
                    <a:gd name="T3" fmla="*/ 6 h 582"/>
                    <a:gd name="T4" fmla="*/ 1116 w 1386"/>
                    <a:gd name="T5" fmla="*/ 216 h 582"/>
                    <a:gd name="T6" fmla="*/ 1008 w 1386"/>
                    <a:gd name="T7" fmla="*/ 378 h 582"/>
                    <a:gd name="T8" fmla="*/ 192 w 1386"/>
                    <a:gd name="T9" fmla="*/ 378 h 582"/>
                    <a:gd name="T10" fmla="*/ 30 w 1386"/>
                    <a:gd name="T11" fmla="*/ 582 h 582"/>
                    <a:gd name="T12" fmla="*/ 0 w 1386"/>
                    <a:gd name="T13" fmla="*/ 570 h 582"/>
                  </a:gdLst>
                  <a:ahLst/>
                  <a:cxnLst>
                    <a:cxn ang="0">
                      <a:pos x="T0" y="T1"/>
                    </a:cxn>
                    <a:cxn ang="0">
                      <a:pos x="T2" y="T3"/>
                    </a:cxn>
                    <a:cxn ang="0">
                      <a:pos x="T4" y="T5"/>
                    </a:cxn>
                    <a:cxn ang="0">
                      <a:pos x="T6" y="T7"/>
                    </a:cxn>
                    <a:cxn ang="0">
                      <a:pos x="T8" y="T9"/>
                    </a:cxn>
                    <a:cxn ang="0">
                      <a:pos x="T10" y="T11"/>
                    </a:cxn>
                    <a:cxn ang="0">
                      <a:pos x="T12" y="T13"/>
                    </a:cxn>
                  </a:cxnLst>
                  <a:rect l="0" t="0" r="r" b="b"/>
                  <a:pathLst>
                    <a:path w="1386" h="582">
                      <a:moveTo>
                        <a:pt x="1386" y="0"/>
                      </a:moveTo>
                      <a:lnTo>
                        <a:pt x="1266" y="6"/>
                      </a:lnTo>
                      <a:lnTo>
                        <a:pt x="1116" y="216"/>
                      </a:lnTo>
                      <a:lnTo>
                        <a:pt x="1008" y="378"/>
                      </a:lnTo>
                      <a:lnTo>
                        <a:pt x="192" y="378"/>
                      </a:lnTo>
                      <a:lnTo>
                        <a:pt x="30" y="582"/>
                      </a:lnTo>
                      <a:lnTo>
                        <a:pt x="0" y="570"/>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83" name="Freeform 137"/>
                <p:cNvSpPr>
                  <a:spLocks/>
                </p:cNvSpPr>
                <p:nvPr/>
              </p:nvSpPr>
              <p:spPr bwMode="auto">
                <a:xfrm>
                  <a:off x="2586" y="2874"/>
                  <a:ext cx="1398" cy="312"/>
                </a:xfrm>
                <a:custGeom>
                  <a:avLst/>
                  <a:gdLst>
                    <a:gd name="T0" fmla="*/ 1398 w 1398"/>
                    <a:gd name="T1" fmla="*/ 0 h 312"/>
                    <a:gd name="T2" fmla="*/ 1254 w 1398"/>
                    <a:gd name="T3" fmla="*/ 24 h 312"/>
                    <a:gd name="T4" fmla="*/ 1158 w 1398"/>
                    <a:gd name="T5" fmla="*/ 180 h 312"/>
                    <a:gd name="T6" fmla="*/ 1032 w 1398"/>
                    <a:gd name="T7" fmla="*/ 234 h 312"/>
                    <a:gd name="T8" fmla="*/ 228 w 1398"/>
                    <a:gd name="T9" fmla="*/ 240 h 312"/>
                    <a:gd name="T10" fmla="*/ 48 w 1398"/>
                    <a:gd name="T11" fmla="*/ 312 h 312"/>
                    <a:gd name="T12" fmla="*/ 0 w 1398"/>
                    <a:gd name="T13" fmla="*/ 264 h 312"/>
                  </a:gdLst>
                  <a:ahLst/>
                  <a:cxnLst>
                    <a:cxn ang="0">
                      <a:pos x="T0" y="T1"/>
                    </a:cxn>
                    <a:cxn ang="0">
                      <a:pos x="T2" y="T3"/>
                    </a:cxn>
                    <a:cxn ang="0">
                      <a:pos x="T4" y="T5"/>
                    </a:cxn>
                    <a:cxn ang="0">
                      <a:pos x="T6" y="T7"/>
                    </a:cxn>
                    <a:cxn ang="0">
                      <a:pos x="T8" y="T9"/>
                    </a:cxn>
                    <a:cxn ang="0">
                      <a:pos x="T10" y="T11"/>
                    </a:cxn>
                    <a:cxn ang="0">
                      <a:pos x="T12" y="T13"/>
                    </a:cxn>
                  </a:cxnLst>
                  <a:rect l="0" t="0" r="r" b="b"/>
                  <a:pathLst>
                    <a:path w="1398" h="312">
                      <a:moveTo>
                        <a:pt x="1398" y="0"/>
                      </a:moveTo>
                      <a:lnTo>
                        <a:pt x="1254" y="24"/>
                      </a:lnTo>
                      <a:lnTo>
                        <a:pt x="1158" y="180"/>
                      </a:lnTo>
                      <a:lnTo>
                        <a:pt x="1032" y="234"/>
                      </a:lnTo>
                      <a:lnTo>
                        <a:pt x="228" y="240"/>
                      </a:lnTo>
                      <a:lnTo>
                        <a:pt x="48" y="312"/>
                      </a:lnTo>
                      <a:lnTo>
                        <a:pt x="0" y="264"/>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84" name="Freeform 138"/>
                <p:cNvSpPr>
                  <a:spLocks/>
                </p:cNvSpPr>
                <p:nvPr/>
              </p:nvSpPr>
              <p:spPr bwMode="auto">
                <a:xfrm>
                  <a:off x="2598" y="2208"/>
                  <a:ext cx="1242" cy="504"/>
                </a:xfrm>
                <a:custGeom>
                  <a:avLst/>
                  <a:gdLst>
                    <a:gd name="T0" fmla="*/ 1242 w 1242"/>
                    <a:gd name="T1" fmla="*/ 0 h 504"/>
                    <a:gd name="T2" fmla="*/ 1098 w 1242"/>
                    <a:gd name="T3" fmla="*/ 144 h 504"/>
                    <a:gd name="T4" fmla="*/ 1002 w 1242"/>
                    <a:gd name="T5" fmla="*/ 318 h 504"/>
                    <a:gd name="T6" fmla="*/ 198 w 1242"/>
                    <a:gd name="T7" fmla="*/ 318 h 504"/>
                    <a:gd name="T8" fmla="*/ 42 w 1242"/>
                    <a:gd name="T9" fmla="*/ 504 h 504"/>
                    <a:gd name="T10" fmla="*/ 0 w 1242"/>
                    <a:gd name="T11" fmla="*/ 486 h 504"/>
                  </a:gdLst>
                  <a:ahLst/>
                  <a:cxnLst>
                    <a:cxn ang="0">
                      <a:pos x="T0" y="T1"/>
                    </a:cxn>
                    <a:cxn ang="0">
                      <a:pos x="T2" y="T3"/>
                    </a:cxn>
                    <a:cxn ang="0">
                      <a:pos x="T4" y="T5"/>
                    </a:cxn>
                    <a:cxn ang="0">
                      <a:pos x="T6" y="T7"/>
                    </a:cxn>
                    <a:cxn ang="0">
                      <a:pos x="T8" y="T9"/>
                    </a:cxn>
                    <a:cxn ang="0">
                      <a:pos x="T10" y="T11"/>
                    </a:cxn>
                  </a:cxnLst>
                  <a:rect l="0" t="0" r="r" b="b"/>
                  <a:pathLst>
                    <a:path w="1242" h="504">
                      <a:moveTo>
                        <a:pt x="1242" y="0"/>
                      </a:moveTo>
                      <a:lnTo>
                        <a:pt x="1098" y="144"/>
                      </a:lnTo>
                      <a:lnTo>
                        <a:pt x="1002" y="318"/>
                      </a:lnTo>
                      <a:lnTo>
                        <a:pt x="198" y="318"/>
                      </a:lnTo>
                      <a:lnTo>
                        <a:pt x="42" y="504"/>
                      </a:lnTo>
                      <a:lnTo>
                        <a:pt x="0" y="486"/>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85" name="Freeform 139"/>
                <p:cNvSpPr>
                  <a:spLocks/>
                </p:cNvSpPr>
                <p:nvPr/>
              </p:nvSpPr>
              <p:spPr bwMode="auto">
                <a:xfrm>
                  <a:off x="2592" y="2208"/>
                  <a:ext cx="1152" cy="270"/>
                </a:xfrm>
                <a:custGeom>
                  <a:avLst/>
                  <a:gdLst>
                    <a:gd name="T0" fmla="*/ 1152 w 1152"/>
                    <a:gd name="T1" fmla="*/ 0 h 270"/>
                    <a:gd name="T2" fmla="*/ 1008 w 1152"/>
                    <a:gd name="T3" fmla="*/ 96 h 270"/>
                    <a:gd name="T4" fmla="*/ 240 w 1152"/>
                    <a:gd name="T5" fmla="*/ 96 h 270"/>
                    <a:gd name="T6" fmla="*/ 42 w 1152"/>
                    <a:gd name="T7" fmla="*/ 270 h 270"/>
                    <a:gd name="T8" fmla="*/ 0 w 1152"/>
                    <a:gd name="T9" fmla="*/ 240 h 270"/>
                  </a:gdLst>
                  <a:ahLst/>
                  <a:cxnLst>
                    <a:cxn ang="0">
                      <a:pos x="T0" y="T1"/>
                    </a:cxn>
                    <a:cxn ang="0">
                      <a:pos x="T2" y="T3"/>
                    </a:cxn>
                    <a:cxn ang="0">
                      <a:pos x="T4" y="T5"/>
                    </a:cxn>
                    <a:cxn ang="0">
                      <a:pos x="T6" y="T7"/>
                    </a:cxn>
                    <a:cxn ang="0">
                      <a:pos x="T8" y="T9"/>
                    </a:cxn>
                  </a:cxnLst>
                  <a:rect l="0" t="0" r="r" b="b"/>
                  <a:pathLst>
                    <a:path w="1152" h="270">
                      <a:moveTo>
                        <a:pt x="1152" y="0"/>
                      </a:moveTo>
                      <a:lnTo>
                        <a:pt x="1008" y="96"/>
                      </a:lnTo>
                      <a:lnTo>
                        <a:pt x="240" y="96"/>
                      </a:lnTo>
                      <a:lnTo>
                        <a:pt x="42" y="270"/>
                      </a:lnTo>
                      <a:lnTo>
                        <a:pt x="0" y="240"/>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86" name="Freeform 140"/>
                <p:cNvSpPr>
                  <a:spLocks/>
                </p:cNvSpPr>
                <p:nvPr/>
              </p:nvSpPr>
              <p:spPr bwMode="auto">
                <a:xfrm>
                  <a:off x="2592" y="2208"/>
                  <a:ext cx="1248" cy="192"/>
                </a:xfrm>
                <a:custGeom>
                  <a:avLst/>
                  <a:gdLst>
                    <a:gd name="T0" fmla="*/ 1248 w 1248"/>
                    <a:gd name="T1" fmla="*/ 0 h 192"/>
                    <a:gd name="T2" fmla="*/ 960 w 1248"/>
                    <a:gd name="T3" fmla="*/ 48 h 192"/>
                    <a:gd name="T4" fmla="*/ 240 w 1248"/>
                    <a:gd name="T5" fmla="*/ 48 h 192"/>
                    <a:gd name="T6" fmla="*/ 60 w 1248"/>
                    <a:gd name="T7" fmla="*/ 192 h 192"/>
                    <a:gd name="T8" fmla="*/ 0 w 1248"/>
                    <a:gd name="T9" fmla="*/ 192 h 192"/>
                  </a:gdLst>
                  <a:ahLst/>
                  <a:cxnLst>
                    <a:cxn ang="0">
                      <a:pos x="T0" y="T1"/>
                    </a:cxn>
                    <a:cxn ang="0">
                      <a:pos x="T2" y="T3"/>
                    </a:cxn>
                    <a:cxn ang="0">
                      <a:pos x="T4" y="T5"/>
                    </a:cxn>
                    <a:cxn ang="0">
                      <a:pos x="T6" y="T7"/>
                    </a:cxn>
                    <a:cxn ang="0">
                      <a:pos x="T8" y="T9"/>
                    </a:cxn>
                  </a:cxnLst>
                  <a:rect l="0" t="0" r="r" b="b"/>
                  <a:pathLst>
                    <a:path w="1248" h="192">
                      <a:moveTo>
                        <a:pt x="1248" y="0"/>
                      </a:moveTo>
                      <a:lnTo>
                        <a:pt x="960" y="48"/>
                      </a:lnTo>
                      <a:lnTo>
                        <a:pt x="240" y="48"/>
                      </a:lnTo>
                      <a:lnTo>
                        <a:pt x="60" y="192"/>
                      </a:lnTo>
                      <a:lnTo>
                        <a:pt x="0" y="19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87" name="Freeform 141"/>
                <p:cNvSpPr>
                  <a:spLocks/>
                </p:cNvSpPr>
                <p:nvPr/>
              </p:nvSpPr>
              <p:spPr bwMode="auto">
                <a:xfrm>
                  <a:off x="2592" y="2160"/>
                  <a:ext cx="240" cy="144"/>
                </a:xfrm>
                <a:custGeom>
                  <a:avLst/>
                  <a:gdLst>
                    <a:gd name="T0" fmla="*/ 240 w 240"/>
                    <a:gd name="T1" fmla="*/ 0 h 144"/>
                    <a:gd name="T2" fmla="*/ 48 w 240"/>
                    <a:gd name="T3" fmla="*/ 138 h 144"/>
                    <a:gd name="T4" fmla="*/ 0 w 240"/>
                    <a:gd name="T5" fmla="*/ 144 h 144"/>
                  </a:gdLst>
                  <a:ahLst/>
                  <a:cxnLst>
                    <a:cxn ang="0">
                      <a:pos x="T0" y="T1"/>
                    </a:cxn>
                    <a:cxn ang="0">
                      <a:pos x="T2" y="T3"/>
                    </a:cxn>
                    <a:cxn ang="0">
                      <a:pos x="T4" y="T5"/>
                    </a:cxn>
                  </a:cxnLst>
                  <a:rect l="0" t="0" r="r" b="b"/>
                  <a:pathLst>
                    <a:path w="240" h="144">
                      <a:moveTo>
                        <a:pt x="240" y="0"/>
                      </a:moveTo>
                      <a:lnTo>
                        <a:pt x="48" y="138"/>
                      </a:lnTo>
                      <a:lnTo>
                        <a:pt x="0" y="144"/>
                      </a:lnTo>
                    </a:path>
                  </a:pathLst>
                </a:custGeom>
                <a:noFill/>
                <a:ln w="57150" cmpd="sng">
                  <a:solidFill>
                    <a:srgbClr val="CC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88" name="Freeform 142"/>
                <p:cNvSpPr>
                  <a:spLocks/>
                </p:cNvSpPr>
                <p:nvPr/>
              </p:nvSpPr>
              <p:spPr bwMode="auto">
                <a:xfrm>
                  <a:off x="2592" y="2160"/>
                  <a:ext cx="192" cy="96"/>
                </a:xfrm>
                <a:custGeom>
                  <a:avLst/>
                  <a:gdLst>
                    <a:gd name="T0" fmla="*/ 192 w 192"/>
                    <a:gd name="T1" fmla="*/ 0 h 96"/>
                    <a:gd name="T2" fmla="*/ 66 w 192"/>
                    <a:gd name="T3" fmla="*/ 90 h 96"/>
                    <a:gd name="T4" fmla="*/ 0 w 192"/>
                    <a:gd name="T5" fmla="*/ 96 h 96"/>
                  </a:gdLst>
                  <a:ahLst/>
                  <a:cxnLst>
                    <a:cxn ang="0">
                      <a:pos x="T0" y="T1"/>
                    </a:cxn>
                    <a:cxn ang="0">
                      <a:pos x="T2" y="T3"/>
                    </a:cxn>
                    <a:cxn ang="0">
                      <a:pos x="T4" y="T5"/>
                    </a:cxn>
                  </a:cxnLst>
                  <a:rect l="0" t="0" r="r" b="b"/>
                  <a:pathLst>
                    <a:path w="192" h="96">
                      <a:moveTo>
                        <a:pt x="192" y="0"/>
                      </a:moveTo>
                      <a:lnTo>
                        <a:pt x="66" y="90"/>
                      </a:lnTo>
                      <a:lnTo>
                        <a:pt x="0" y="96"/>
                      </a:lnTo>
                    </a:path>
                  </a:pathLst>
                </a:custGeom>
                <a:noFill/>
                <a:ln w="57150" cmpd="sng">
                  <a:solidFill>
                    <a:srgbClr val="CC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89" name="Freeform 143"/>
                <p:cNvSpPr>
                  <a:spLocks/>
                </p:cNvSpPr>
                <p:nvPr/>
              </p:nvSpPr>
              <p:spPr bwMode="auto">
                <a:xfrm>
                  <a:off x="2592" y="2160"/>
                  <a:ext cx="240" cy="66"/>
                </a:xfrm>
                <a:custGeom>
                  <a:avLst/>
                  <a:gdLst>
                    <a:gd name="T0" fmla="*/ 240 w 240"/>
                    <a:gd name="T1" fmla="*/ 0 h 66"/>
                    <a:gd name="T2" fmla="*/ 60 w 240"/>
                    <a:gd name="T3" fmla="*/ 66 h 66"/>
                    <a:gd name="T4" fmla="*/ 0 w 240"/>
                    <a:gd name="T5" fmla="*/ 48 h 66"/>
                  </a:gdLst>
                  <a:ahLst/>
                  <a:cxnLst>
                    <a:cxn ang="0">
                      <a:pos x="T0" y="T1"/>
                    </a:cxn>
                    <a:cxn ang="0">
                      <a:pos x="T2" y="T3"/>
                    </a:cxn>
                    <a:cxn ang="0">
                      <a:pos x="T4" y="T5"/>
                    </a:cxn>
                  </a:cxnLst>
                  <a:rect l="0" t="0" r="r" b="b"/>
                  <a:pathLst>
                    <a:path w="240" h="66">
                      <a:moveTo>
                        <a:pt x="240" y="0"/>
                      </a:moveTo>
                      <a:lnTo>
                        <a:pt x="60" y="66"/>
                      </a:lnTo>
                      <a:lnTo>
                        <a:pt x="0" y="48"/>
                      </a:lnTo>
                    </a:path>
                  </a:pathLst>
                </a:custGeom>
                <a:noFill/>
                <a:ln w="57150" cmpd="sng">
                  <a:solidFill>
                    <a:srgbClr val="CC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190" name="Group 144"/>
                <p:cNvGrpSpPr>
                  <a:grpSpLocks/>
                </p:cNvGrpSpPr>
                <p:nvPr/>
              </p:nvGrpSpPr>
              <p:grpSpPr bwMode="auto">
                <a:xfrm>
                  <a:off x="2580" y="2160"/>
                  <a:ext cx="1404" cy="978"/>
                  <a:chOff x="2580" y="2160"/>
                  <a:chExt cx="1404" cy="978"/>
                </a:xfrm>
              </p:grpSpPr>
              <p:sp>
                <p:nvSpPr>
                  <p:cNvPr id="191" name="Freeform 145"/>
                  <p:cNvSpPr>
                    <a:spLocks/>
                  </p:cNvSpPr>
                  <p:nvPr/>
                </p:nvSpPr>
                <p:spPr bwMode="auto">
                  <a:xfrm>
                    <a:off x="2580" y="2490"/>
                    <a:ext cx="1398" cy="510"/>
                  </a:xfrm>
                  <a:custGeom>
                    <a:avLst/>
                    <a:gdLst>
                      <a:gd name="T0" fmla="*/ 1398 w 1398"/>
                      <a:gd name="T1" fmla="*/ 0 h 510"/>
                      <a:gd name="T2" fmla="*/ 1248 w 1398"/>
                      <a:gd name="T3" fmla="*/ 24 h 510"/>
                      <a:gd name="T4" fmla="*/ 1152 w 1398"/>
                      <a:gd name="T5" fmla="*/ 180 h 510"/>
                      <a:gd name="T6" fmla="*/ 1026 w 1398"/>
                      <a:gd name="T7" fmla="*/ 336 h 510"/>
                      <a:gd name="T8" fmla="*/ 204 w 1398"/>
                      <a:gd name="T9" fmla="*/ 336 h 510"/>
                      <a:gd name="T10" fmla="*/ 48 w 1398"/>
                      <a:gd name="T11" fmla="*/ 510 h 510"/>
                      <a:gd name="T12" fmla="*/ 0 w 1398"/>
                      <a:gd name="T13" fmla="*/ 510 h 510"/>
                    </a:gdLst>
                    <a:ahLst/>
                    <a:cxnLst>
                      <a:cxn ang="0">
                        <a:pos x="T0" y="T1"/>
                      </a:cxn>
                      <a:cxn ang="0">
                        <a:pos x="T2" y="T3"/>
                      </a:cxn>
                      <a:cxn ang="0">
                        <a:pos x="T4" y="T5"/>
                      </a:cxn>
                      <a:cxn ang="0">
                        <a:pos x="T6" y="T7"/>
                      </a:cxn>
                      <a:cxn ang="0">
                        <a:pos x="T8" y="T9"/>
                      </a:cxn>
                      <a:cxn ang="0">
                        <a:pos x="T10" y="T11"/>
                      </a:cxn>
                      <a:cxn ang="0">
                        <a:pos x="T12" y="T13"/>
                      </a:cxn>
                    </a:cxnLst>
                    <a:rect l="0" t="0" r="r" b="b"/>
                    <a:pathLst>
                      <a:path w="1398" h="510">
                        <a:moveTo>
                          <a:pt x="1398" y="0"/>
                        </a:moveTo>
                        <a:lnTo>
                          <a:pt x="1248" y="24"/>
                        </a:lnTo>
                        <a:lnTo>
                          <a:pt x="1152" y="180"/>
                        </a:lnTo>
                        <a:lnTo>
                          <a:pt x="1026" y="336"/>
                        </a:lnTo>
                        <a:lnTo>
                          <a:pt x="204" y="336"/>
                        </a:lnTo>
                        <a:lnTo>
                          <a:pt x="48" y="510"/>
                        </a:lnTo>
                        <a:lnTo>
                          <a:pt x="0" y="510"/>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192" name="Group 146"/>
                  <p:cNvGrpSpPr>
                    <a:grpSpLocks/>
                  </p:cNvGrpSpPr>
                  <p:nvPr/>
                </p:nvGrpSpPr>
                <p:grpSpPr bwMode="auto">
                  <a:xfrm>
                    <a:off x="2580" y="2160"/>
                    <a:ext cx="1404" cy="978"/>
                    <a:chOff x="2580" y="2160"/>
                    <a:chExt cx="1404" cy="978"/>
                  </a:xfrm>
                </p:grpSpPr>
                <p:grpSp>
                  <p:nvGrpSpPr>
                    <p:cNvPr id="193" name="Group 147"/>
                    <p:cNvGrpSpPr>
                      <a:grpSpLocks/>
                    </p:cNvGrpSpPr>
                    <p:nvPr/>
                  </p:nvGrpSpPr>
                  <p:grpSpPr bwMode="auto">
                    <a:xfrm>
                      <a:off x="2580" y="2160"/>
                      <a:ext cx="1392" cy="948"/>
                      <a:chOff x="2580" y="2160"/>
                      <a:chExt cx="1392" cy="948"/>
                    </a:xfrm>
                  </p:grpSpPr>
                  <p:sp>
                    <p:nvSpPr>
                      <p:cNvPr id="202" name="Freeform 148"/>
                      <p:cNvSpPr>
                        <a:spLocks/>
                      </p:cNvSpPr>
                      <p:nvPr/>
                    </p:nvSpPr>
                    <p:spPr bwMode="auto">
                      <a:xfrm>
                        <a:off x="2580" y="2682"/>
                        <a:ext cx="1392" cy="426"/>
                      </a:xfrm>
                      <a:custGeom>
                        <a:avLst/>
                        <a:gdLst>
                          <a:gd name="T0" fmla="*/ 1392 w 1392"/>
                          <a:gd name="T1" fmla="*/ 0 h 426"/>
                          <a:gd name="T2" fmla="*/ 1248 w 1392"/>
                          <a:gd name="T3" fmla="*/ 24 h 426"/>
                          <a:gd name="T4" fmla="*/ 1152 w 1392"/>
                          <a:gd name="T5" fmla="*/ 180 h 426"/>
                          <a:gd name="T6" fmla="*/ 1026 w 1392"/>
                          <a:gd name="T7" fmla="*/ 288 h 426"/>
                          <a:gd name="T8" fmla="*/ 234 w 1392"/>
                          <a:gd name="T9" fmla="*/ 288 h 426"/>
                          <a:gd name="T10" fmla="*/ 30 w 1392"/>
                          <a:gd name="T11" fmla="*/ 426 h 426"/>
                          <a:gd name="T12" fmla="*/ 0 w 1392"/>
                          <a:gd name="T13" fmla="*/ 402 h 426"/>
                        </a:gdLst>
                        <a:ahLst/>
                        <a:cxnLst>
                          <a:cxn ang="0">
                            <a:pos x="T0" y="T1"/>
                          </a:cxn>
                          <a:cxn ang="0">
                            <a:pos x="T2" y="T3"/>
                          </a:cxn>
                          <a:cxn ang="0">
                            <a:pos x="T4" y="T5"/>
                          </a:cxn>
                          <a:cxn ang="0">
                            <a:pos x="T6" y="T7"/>
                          </a:cxn>
                          <a:cxn ang="0">
                            <a:pos x="T8" y="T9"/>
                          </a:cxn>
                          <a:cxn ang="0">
                            <a:pos x="T10" y="T11"/>
                          </a:cxn>
                          <a:cxn ang="0">
                            <a:pos x="T12" y="T13"/>
                          </a:cxn>
                        </a:cxnLst>
                        <a:rect l="0" t="0" r="r" b="b"/>
                        <a:pathLst>
                          <a:path w="1392" h="426">
                            <a:moveTo>
                              <a:pt x="1392" y="0"/>
                            </a:moveTo>
                            <a:lnTo>
                              <a:pt x="1248" y="24"/>
                            </a:lnTo>
                            <a:lnTo>
                              <a:pt x="1152" y="180"/>
                            </a:lnTo>
                            <a:lnTo>
                              <a:pt x="1026" y="288"/>
                            </a:lnTo>
                            <a:lnTo>
                              <a:pt x="234" y="288"/>
                            </a:lnTo>
                            <a:lnTo>
                              <a:pt x="30" y="426"/>
                            </a:lnTo>
                            <a:lnTo>
                              <a:pt x="0" y="40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3" name="Freeform 149"/>
                      <p:cNvSpPr>
                        <a:spLocks/>
                      </p:cNvSpPr>
                      <p:nvPr/>
                    </p:nvSpPr>
                    <p:spPr bwMode="auto">
                      <a:xfrm>
                        <a:off x="2592" y="2256"/>
                        <a:ext cx="1152" cy="402"/>
                      </a:xfrm>
                      <a:custGeom>
                        <a:avLst/>
                        <a:gdLst>
                          <a:gd name="T0" fmla="*/ 1152 w 1152"/>
                          <a:gd name="T1" fmla="*/ 0 h 402"/>
                          <a:gd name="T2" fmla="*/ 1008 w 1152"/>
                          <a:gd name="T3" fmla="*/ 192 h 402"/>
                          <a:gd name="T4" fmla="*/ 192 w 1152"/>
                          <a:gd name="T5" fmla="*/ 192 h 402"/>
                          <a:gd name="T6" fmla="*/ 30 w 1152"/>
                          <a:gd name="T7" fmla="*/ 402 h 402"/>
                          <a:gd name="T8" fmla="*/ 0 w 1152"/>
                          <a:gd name="T9" fmla="*/ 384 h 402"/>
                        </a:gdLst>
                        <a:ahLst/>
                        <a:cxnLst>
                          <a:cxn ang="0">
                            <a:pos x="T0" y="T1"/>
                          </a:cxn>
                          <a:cxn ang="0">
                            <a:pos x="T2" y="T3"/>
                          </a:cxn>
                          <a:cxn ang="0">
                            <a:pos x="T4" y="T5"/>
                          </a:cxn>
                          <a:cxn ang="0">
                            <a:pos x="T6" y="T7"/>
                          </a:cxn>
                          <a:cxn ang="0">
                            <a:pos x="T8" y="T9"/>
                          </a:cxn>
                        </a:cxnLst>
                        <a:rect l="0" t="0" r="r" b="b"/>
                        <a:pathLst>
                          <a:path w="1152" h="402">
                            <a:moveTo>
                              <a:pt x="1152" y="0"/>
                            </a:moveTo>
                            <a:lnTo>
                              <a:pt x="1008" y="192"/>
                            </a:lnTo>
                            <a:lnTo>
                              <a:pt x="192" y="192"/>
                            </a:lnTo>
                            <a:lnTo>
                              <a:pt x="30" y="402"/>
                            </a:lnTo>
                            <a:lnTo>
                              <a:pt x="0" y="384"/>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4" name="Freeform 150"/>
                      <p:cNvSpPr>
                        <a:spLocks/>
                      </p:cNvSpPr>
                      <p:nvPr/>
                    </p:nvSpPr>
                    <p:spPr bwMode="auto">
                      <a:xfrm>
                        <a:off x="2592" y="2160"/>
                        <a:ext cx="1152" cy="192"/>
                      </a:xfrm>
                      <a:custGeom>
                        <a:avLst/>
                        <a:gdLst>
                          <a:gd name="T0" fmla="*/ 1152 w 1152"/>
                          <a:gd name="T1" fmla="*/ 48 h 192"/>
                          <a:gd name="T2" fmla="*/ 912 w 1152"/>
                          <a:gd name="T3" fmla="*/ 0 h 192"/>
                          <a:gd name="T4" fmla="*/ 240 w 1152"/>
                          <a:gd name="T5" fmla="*/ 0 h 192"/>
                          <a:gd name="T6" fmla="*/ 42 w 1152"/>
                          <a:gd name="T7" fmla="*/ 192 h 192"/>
                          <a:gd name="T8" fmla="*/ 0 w 1152"/>
                          <a:gd name="T9" fmla="*/ 192 h 192"/>
                        </a:gdLst>
                        <a:ahLst/>
                        <a:cxnLst>
                          <a:cxn ang="0">
                            <a:pos x="T0" y="T1"/>
                          </a:cxn>
                          <a:cxn ang="0">
                            <a:pos x="T2" y="T3"/>
                          </a:cxn>
                          <a:cxn ang="0">
                            <a:pos x="T4" y="T5"/>
                          </a:cxn>
                          <a:cxn ang="0">
                            <a:pos x="T6" y="T7"/>
                          </a:cxn>
                          <a:cxn ang="0">
                            <a:pos x="T8" y="T9"/>
                          </a:cxn>
                        </a:cxnLst>
                        <a:rect l="0" t="0" r="r" b="b"/>
                        <a:pathLst>
                          <a:path w="1152" h="192">
                            <a:moveTo>
                              <a:pt x="1152" y="48"/>
                            </a:moveTo>
                            <a:lnTo>
                              <a:pt x="912" y="0"/>
                            </a:lnTo>
                            <a:lnTo>
                              <a:pt x="240" y="0"/>
                            </a:lnTo>
                            <a:lnTo>
                              <a:pt x="42" y="192"/>
                            </a:lnTo>
                            <a:lnTo>
                              <a:pt x="0" y="19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194" name="Group 151"/>
                    <p:cNvGrpSpPr>
                      <a:grpSpLocks/>
                    </p:cNvGrpSpPr>
                    <p:nvPr/>
                  </p:nvGrpSpPr>
                  <p:grpSpPr bwMode="auto">
                    <a:xfrm>
                      <a:off x="2580" y="2208"/>
                      <a:ext cx="1404" cy="930"/>
                      <a:chOff x="2580" y="2208"/>
                      <a:chExt cx="1404" cy="930"/>
                    </a:xfrm>
                  </p:grpSpPr>
                  <p:sp>
                    <p:nvSpPr>
                      <p:cNvPr id="195" name="Freeform 152"/>
                      <p:cNvSpPr>
                        <a:spLocks/>
                      </p:cNvSpPr>
                      <p:nvPr/>
                    </p:nvSpPr>
                    <p:spPr bwMode="auto">
                      <a:xfrm>
                        <a:off x="2592" y="2304"/>
                        <a:ext cx="1386" cy="552"/>
                      </a:xfrm>
                      <a:custGeom>
                        <a:avLst/>
                        <a:gdLst>
                          <a:gd name="T0" fmla="*/ 1386 w 1386"/>
                          <a:gd name="T1" fmla="*/ 0 h 552"/>
                          <a:gd name="T2" fmla="*/ 1266 w 1386"/>
                          <a:gd name="T3" fmla="*/ 0 h 552"/>
                          <a:gd name="T4" fmla="*/ 1152 w 1386"/>
                          <a:gd name="T5" fmla="*/ 162 h 552"/>
                          <a:gd name="T6" fmla="*/ 1008 w 1386"/>
                          <a:gd name="T7" fmla="*/ 372 h 552"/>
                          <a:gd name="T8" fmla="*/ 192 w 1386"/>
                          <a:gd name="T9" fmla="*/ 378 h 552"/>
                          <a:gd name="T10" fmla="*/ 36 w 1386"/>
                          <a:gd name="T11" fmla="*/ 552 h 552"/>
                          <a:gd name="T12" fmla="*/ 0 w 1386"/>
                          <a:gd name="T13" fmla="*/ 552 h 552"/>
                        </a:gdLst>
                        <a:ahLst/>
                        <a:cxnLst>
                          <a:cxn ang="0">
                            <a:pos x="T0" y="T1"/>
                          </a:cxn>
                          <a:cxn ang="0">
                            <a:pos x="T2" y="T3"/>
                          </a:cxn>
                          <a:cxn ang="0">
                            <a:pos x="T4" y="T5"/>
                          </a:cxn>
                          <a:cxn ang="0">
                            <a:pos x="T6" y="T7"/>
                          </a:cxn>
                          <a:cxn ang="0">
                            <a:pos x="T8" y="T9"/>
                          </a:cxn>
                          <a:cxn ang="0">
                            <a:pos x="T10" y="T11"/>
                          </a:cxn>
                          <a:cxn ang="0">
                            <a:pos x="T12" y="T13"/>
                          </a:cxn>
                        </a:cxnLst>
                        <a:rect l="0" t="0" r="r" b="b"/>
                        <a:pathLst>
                          <a:path w="1386" h="552">
                            <a:moveTo>
                              <a:pt x="1386" y="0"/>
                            </a:moveTo>
                            <a:lnTo>
                              <a:pt x="1266" y="0"/>
                            </a:lnTo>
                            <a:lnTo>
                              <a:pt x="1152" y="162"/>
                            </a:lnTo>
                            <a:lnTo>
                              <a:pt x="1008" y="372"/>
                            </a:lnTo>
                            <a:lnTo>
                              <a:pt x="192" y="378"/>
                            </a:lnTo>
                            <a:lnTo>
                              <a:pt x="36" y="552"/>
                            </a:lnTo>
                            <a:lnTo>
                              <a:pt x="0" y="55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96" name="Freeform 153"/>
                      <p:cNvSpPr>
                        <a:spLocks/>
                      </p:cNvSpPr>
                      <p:nvPr/>
                    </p:nvSpPr>
                    <p:spPr bwMode="auto">
                      <a:xfrm>
                        <a:off x="2586" y="2394"/>
                        <a:ext cx="1392" cy="534"/>
                      </a:xfrm>
                      <a:custGeom>
                        <a:avLst/>
                        <a:gdLst>
                          <a:gd name="T0" fmla="*/ 1392 w 1392"/>
                          <a:gd name="T1" fmla="*/ 0 h 534"/>
                          <a:gd name="T2" fmla="*/ 1242 w 1392"/>
                          <a:gd name="T3" fmla="*/ 24 h 534"/>
                          <a:gd name="T4" fmla="*/ 1146 w 1392"/>
                          <a:gd name="T5" fmla="*/ 180 h 534"/>
                          <a:gd name="T6" fmla="*/ 1008 w 1392"/>
                          <a:gd name="T7" fmla="*/ 360 h 534"/>
                          <a:gd name="T8" fmla="*/ 192 w 1392"/>
                          <a:gd name="T9" fmla="*/ 360 h 534"/>
                          <a:gd name="T10" fmla="*/ 48 w 1392"/>
                          <a:gd name="T11" fmla="*/ 534 h 534"/>
                          <a:gd name="T12" fmla="*/ 0 w 1392"/>
                          <a:gd name="T13" fmla="*/ 516 h 534"/>
                        </a:gdLst>
                        <a:ahLst/>
                        <a:cxnLst>
                          <a:cxn ang="0">
                            <a:pos x="T0" y="T1"/>
                          </a:cxn>
                          <a:cxn ang="0">
                            <a:pos x="T2" y="T3"/>
                          </a:cxn>
                          <a:cxn ang="0">
                            <a:pos x="T4" y="T5"/>
                          </a:cxn>
                          <a:cxn ang="0">
                            <a:pos x="T6" y="T7"/>
                          </a:cxn>
                          <a:cxn ang="0">
                            <a:pos x="T8" y="T9"/>
                          </a:cxn>
                          <a:cxn ang="0">
                            <a:pos x="T10" y="T11"/>
                          </a:cxn>
                          <a:cxn ang="0">
                            <a:pos x="T12" y="T13"/>
                          </a:cxn>
                        </a:cxnLst>
                        <a:rect l="0" t="0" r="r" b="b"/>
                        <a:pathLst>
                          <a:path w="1392" h="534">
                            <a:moveTo>
                              <a:pt x="1392" y="0"/>
                            </a:moveTo>
                            <a:lnTo>
                              <a:pt x="1242" y="24"/>
                            </a:lnTo>
                            <a:lnTo>
                              <a:pt x="1146" y="180"/>
                            </a:lnTo>
                            <a:lnTo>
                              <a:pt x="1008" y="360"/>
                            </a:lnTo>
                            <a:lnTo>
                              <a:pt x="192" y="360"/>
                            </a:lnTo>
                            <a:lnTo>
                              <a:pt x="48" y="534"/>
                            </a:lnTo>
                            <a:lnTo>
                              <a:pt x="0" y="516"/>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97" name="Freeform 154"/>
                      <p:cNvSpPr>
                        <a:spLocks/>
                      </p:cNvSpPr>
                      <p:nvPr/>
                    </p:nvSpPr>
                    <p:spPr bwMode="auto">
                      <a:xfrm>
                        <a:off x="2586" y="2586"/>
                        <a:ext cx="1386" cy="474"/>
                      </a:xfrm>
                      <a:custGeom>
                        <a:avLst/>
                        <a:gdLst>
                          <a:gd name="T0" fmla="*/ 1386 w 1386"/>
                          <a:gd name="T1" fmla="*/ 0 h 474"/>
                          <a:gd name="T2" fmla="*/ 1242 w 1386"/>
                          <a:gd name="T3" fmla="*/ 24 h 474"/>
                          <a:gd name="T4" fmla="*/ 1146 w 1386"/>
                          <a:gd name="T5" fmla="*/ 180 h 474"/>
                          <a:gd name="T6" fmla="*/ 1020 w 1386"/>
                          <a:gd name="T7" fmla="*/ 318 h 474"/>
                          <a:gd name="T8" fmla="*/ 204 w 1386"/>
                          <a:gd name="T9" fmla="*/ 324 h 474"/>
                          <a:gd name="T10" fmla="*/ 30 w 1386"/>
                          <a:gd name="T11" fmla="*/ 474 h 474"/>
                          <a:gd name="T12" fmla="*/ 0 w 1386"/>
                          <a:gd name="T13" fmla="*/ 444 h 474"/>
                        </a:gdLst>
                        <a:ahLst/>
                        <a:cxnLst>
                          <a:cxn ang="0">
                            <a:pos x="T0" y="T1"/>
                          </a:cxn>
                          <a:cxn ang="0">
                            <a:pos x="T2" y="T3"/>
                          </a:cxn>
                          <a:cxn ang="0">
                            <a:pos x="T4" y="T5"/>
                          </a:cxn>
                          <a:cxn ang="0">
                            <a:pos x="T6" y="T7"/>
                          </a:cxn>
                          <a:cxn ang="0">
                            <a:pos x="T8" y="T9"/>
                          </a:cxn>
                          <a:cxn ang="0">
                            <a:pos x="T10" y="T11"/>
                          </a:cxn>
                          <a:cxn ang="0">
                            <a:pos x="T12" y="T13"/>
                          </a:cxn>
                        </a:cxnLst>
                        <a:rect l="0" t="0" r="r" b="b"/>
                        <a:pathLst>
                          <a:path w="1386" h="474">
                            <a:moveTo>
                              <a:pt x="1386" y="0"/>
                            </a:moveTo>
                            <a:lnTo>
                              <a:pt x="1242" y="24"/>
                            </a:lnTo>
                            <a:lnTo>
                              <a:pt x="1146" y="180"/>
                            </a:lnTo>
                            <a:lnTo>
                              <a:pt x="1020" y="318"/>
                            </a:lnTo>
                            <a:lnTo>
                              <a:pt x="204" y="324"/>
                            </a:lnTo>
                            <a:lnTo>
                              <a:pt x="30" y="474"/>
                            </a:lnTo>
                            <a:lnTo>
                              <a:pt x="0" y="444"/>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98" name="Freeform 155"/>
                      <p:cNvSpPr>
                        <a:spLocks/>
                      </p:cNvSpPr>
                      <p:nvPr/>
                    </p:nvSpPr>
                    <p:spPr bwMode="auto">
                      <a:xfrm>
                        <a:off x="2580" y="2778"/>
                        <a:ext cx="1404" cy="360"/>
                      </a:xfrm>
                      <a:custGeom>
                        <a:avLst/>
                        <a:gdLst>
                          <a:gd name="T0" fmla="*/ 1404 w 1404"/>
                          <a:gd name="T1" fmla="*/ 0 h 360"/>
                          <a:gd name="T2" fmla="*/ 1260 w 1404"/>
                          <a:gd name="T3" fmla="*/ 24 h 360"/>
                          <a:gd name="T4" fmla="*/ 1164 w 1404"/>
                          <a:gd name="T5" fmla="*/ 180 h 360"/>
                          <a:gd name="T6" fmla="*/ 1020 w 1404"/>
                          <a:gd name="T7" fmla="*/ 264 h 360"/>
                          <a:gd name="T8" fmla="*/ 246 w 1404"/>
                          <a:gd name="T9" fmla="*/ 270 h 360"/>
                          <a:gd name="T10" fmla="*/ 36 w 1404"/>
                          <a:gd name="T11" fmla="*/ 360 h 360"/>
                          <a:gd name="T12" fmla="*/ 0 w 1404"/>
                          <a:gd name="T13" fmla="*/ 312 h 360"/>
                        </a:gdLst>
                        <a:ahLst/>
                        <a:cxnLst>
                          <a:cxn ang="0">
                            <a:pos x="T0" y="T1"/>
                          </a:cxn>
                          <a:cxn ang="0">
                            <a:pos x="T2" y="T3"/>
                          </a:cxn>
                          <a:cxn ang="0">
                            <a:pos x="T4" y="T5"/>
                          </a:cxn>
                          <a:cxn ang="0">
                            <a:pos x="T6" y="T7"/>
                          </a:cxn>
                          <a:cxn ang="0">
                            <a:pos x="T8" y="T9"/>
                          </a:cxn>
                          <a:cxn ang="0">
                            <a:pos x="T10" y="T11"/>
                          </a:cxn>
                          <a:cxn ang="0">
                            <a:pos x="T12" y="T13"/>
                          </a:cxn>
                        </a:cxnLst>
                        <a:rect l="0" t="0" r="r" b="b"/>
                        <a:pathLst>
                          <a:path w="1404" h="360">
                            <a:moveTo>
                              <a:pt x="1404" y="0"/>
                            </a:moveTo>
                            <a:lnTo>
                              <a:pt x="1260" y="24"/>
                            </a:lnTo>
                            <a:lnTo>
                              <a:pt x="1164" y="180"/>
                            </a:lnTo>
                            <a:lnTo>
                              <a:pt x="1020" y="264"/>
                            </a:lnTo>
                            <a:lnTo>
                              <a:pt x="246" y="270"/>
                            </a:lnTo>
                            <a:lnTo>
                              <a:pt x="36" y="360"/>
                            </a:lnTo>
                            <a:lnTo>
                              <a:pt x="0" y="31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99" name="Freeform 156"/>
                      <p:cNvSpPr>
                        <a:spLocks/>
                      </p:cNvSpPr>
                      <p:nvPr/>
                    </p:nvSpPr>
                    <p:spPr bwMode="auto">
                      <a:xfrm>
                        <a:off x="2592" y="2208"/>
                        <a:ext cx="1200" cy="342"/>
                      </a:xfrm>
                      <a:custGeom>
                        <a:avLst/>
                        <a:gdLst>
                          <a:gd name="T0" fmla="*/ 1200 w 1200"/>
                          <a:gd name="T1" fmla="*/ 0 h 342"/>
                          <a:gd name="T2" fmla="*/ 960 w 1200"/>
                          <a:gd name="T3" fmla="*/ 192 h 342"/>
                          <a:gd name="T4" fmla="*/ 192 w 1200"/>
                          <a:gd name="T5" fmla="*/ 192 h 342"/>
                          <a:gd name="T6" fmla="*/ 54 w 1200"/>
                          <a:gd name="T7" fmla="*/ 342 h 342"/>
                          <a:gd name="T8" fmla="*/ 0 w 1200"/>
                          <a:gd name="T9" fmla="*/ 336 h 342"/>
                        </a:gdLst>
                        <a:ahLst/>
                        <a:cxnLst>
                          <a:cxn ang="0">
                            <a:pos x="T0" y="T1"/>
                          </a:cxn>
                          <a:cxn ang="0">
                            <a:pos x="T2" y="T3"/>
                          </a:cxn>
                          <a:cxn ang="0">
                            <a:pos x="T4" y="T5"/>
                          </a:cxn>
                          <a:cxn ang="0">
                            <a:pos x="T6" y="T7"/>
                          </a:cxn>
                          <a:cxn ang="0">
                            <a:pos x="T8" y="T9"/>
                          </a:cxn>
                        </a:cxnLst>
                        <a:rect l="0" t="0" r="r" b="b"/>
                        <a:pathLst>
                          <a:path w="1200" h="342">
                            <a:moveTo>
                              <a:pt x="1200" y="0"/>
                            </a:moveTo>
                            <a:lnTo>
                              <a:pt x="960" y="192"/>
                            </a:lnTo>
                            <a:lnTo>
                              <a:pt x="192" y="192"/>
                            </a:lnTo>
                            <a:lnTo>
                              <a:pt x="54" y="342"/>
                            </a:lnTo>
                            <a:lnTo>
                              <a:pt x="0" y="336"/>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0" name="Freeform 157"/>
                      <p:cNvSpPr>
                        <a:spLocks/>
                      </p:cNvSpPr>
                      <p:nvPr/>
                    </p:nvSpPr>
                    <p:spPr bwMode="auto">
                      <a:xfrm>
                        <a:off x="3744" y="2976"/>
                        <a:ext cx="240" cy="96"/>
                      </a:xfrm>
                      <a:custGeom>
                        <a:avLst/>
                        <a:gdLst>
                          <a:gd name="T0" fmla="*/ 240 w 240"/>
                          <a:gd name="T1" fmla="*/ 0 h 96"/>
                          <a:gd name="T2" fmla="*/ 102 w 240"/>
                          <a:gd name="T3" fmla="*/ 6 h 96"/>
                          <a:gd name="T4" fmla="*/ 0 w 240"/>
                          <a:gd name="T5" fmla="*/ 96 h 96"/>
                        </a:gdLst>
                        <a:ahLst/>
                        <a:cxnLst>
                          <a:cxn ang="0">
                            <a:pos x="T0" y="T1"/>
                          </a:cxn>
                          <a:cxn ang="0">
                            <a:pos x="T2" y="T3"/>
                          </a:cxn>
                          <a:cxn ang="0">
                            <a:pos x="T4" y="T5"/>
                          </a:cxn>
                        </a:cxnLst>
                        <a:rect l="0" t="0" r="r" b="b"/>
                        <a:pathLst>
                          <a:path w="240" h="96">
                            <a:moveTo>
                              <a:pt x="240" y="0"/>
                            </a:moveTo>
                            <a:lnTo>
                              <a:pt x="102" y="6"/>
                            </a:lnTo>
                            <a:lnTo>
                              <a:pt x="0" y="96"/>
                            </a:lnTo>
                          </a:path>
                        </a:pathLst>
                      </a:custGeom>
                      <a:noFill/>
                      <a:ln w="57150" cmpd="sng">
                        <a:solidFill>
                          <a:srgbClr val="CC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1" name="Freeform 158"/>
                      <p:cNvSpPr>
                        <a:spLocks/>
                      </p:cNvSpPr>
                      <p:nvPr/>
                    </p:nvSpPr>
                    <p:spPr bwMode="auto">
                      <a:xfrm>
                        <a:off x="3690" y="3054"/>
                        <a:ext cx="276" cy="42"/>
                      </a:xfrm>
                      <a:custGeom>
                        <a:avLst/>
                        <a:gdLst>
                          <a:gd name="T0" fmla="*/ 276 w 276"/>
                          <a:gd name="T1" fmla="*/ 6 h 42"/>
                          <a:gd name="T2" fmla="*/ 168 w 276"/>
                          <a:gd name="T3" fmla="*/ 0 h 42"/>
                          <a:gd name="T4" fmla="*/ 0 w 276"/>
                          <a:gd name="T5" fmla="*/ 42 h 42"/>
                        </a:gdLst>
                        <a:ahLst/>
                        <a:cxnLst>
                          <a:cxn ang="0">
                            <a:pos x="T0" y="T1"/>
                          </a:cxn>
                          <a:cxn ang="0">
                            <a:pos x="T2" y="T3"/>
                          </a:cxn>
                          <a:cxn ang="0">
                            <a:pos x="T4" y="T5"/>
                          </a:cxn>
                        </a:cxnLst>
                        <a:rect l="0" t="0" r="r" b="b"/>
                        <a:pathLst>
                          <a:path w="276" h="42">
                            <a:moveTo>
                              <a:pt x="276" y="6"/>
                            </a:moveTo>
                            <a:lnTo>
                              <a:pt x="168" y="0"/>
                            </a:lnTo>
                            <a:lnTo>
                              <a:pt x="0" y="42"/>
                            </a:lnTo>
                          </a:path>
                        </a:pathLst>
                      </a:custGeom>
                      <a:noFill/>
                      <a:ln w="57150" cmpd="sng">
                        <a:solidFill>
                          <a:srgbClr val="CC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grpSp>
          <p:grpSp>
            <p:nvGrpSpPr>
              <p:cNvPr id="27" name="Group 159"/>
              <p:cNvGrpSpPr>
                <a:grpSpLocks/>
              </p:cNvGrpSpPr>
              <p:nvPr/>
            </p:nvGrpSpPr>
            <p:grpSpPr bwMode="auto">
              <a:xfrm>
                <a:off x="2352" y="2488"/>
                <a:ext cx="624" cy="1056"/>
                <a:chOff x="2928" y="2112"/>
                <a:chExt cx="624" cy="1056"/>
              </a:xfrm>
            </p:grpSpPr>
            <p:sp>
              <p:nvSpPr>
                <p:cNvPr id="167" name="Rectangle 160"/>
                <p:cNvSpPr>
                  <a:spLocks noChangeArrowheads="1"/>
                </p:cNvSpPr>
                <p:nvPr/>
              </p:nvSpPr>
              <p:spPr bwMode="auto">
                <a:xfrm>
                  <a:off x="2928" y="2112"/>
                  <a:ext cx="624" cy="105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C0C0C0">
                              <a:gamma/>
                              <a:shade val="46275"/>
                              <a:invGamma/>
                            </a:srgbClr>
                          </a:gs>
                          <a:gs pos="50000">
                            <a:srgbClr val="C0C0C0"/>
                          </a:gs>
                          <a:gs pos="100000">
                            <a:srgbClr val="C0C0C0">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68" name="Freeform 161"/>
                <p:cNvSpPr>
                  <a:spLocks/>
                </p:cNvSpPr>
                <p:nvPr/>
              </p:nvSpPr>
              <p:spPr bwMode="auto">
                <a:xfrm>
                  <a:off x="2928" y="309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69" name="Freeform 162"/>
                <p:cNvSpPr>
                  <a:spLocks/>
                </p:cNvSpPr>
                <p:nvPr/>
              </p:nvSpPr>
              <p:spPr bwMode="auto">
                <a:xfrm>
                  <a:off x="2928" y="302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70" name="Freeform 163"/>
                <p:cNvSpPr>
                  <a:spLocks/>
                </p:cNvSpPr>
                <p:nvPr/>
              </p:nvSpPr>
              <p:spPr bwMode="auto">
                <a:xfrm>
                  <a:off x="2928" y="295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71" name="Freeform 164"/>
                <p:cNvSpPr>
                  <a:spLocks/>
                </p:cNvSpPr>
                <p:nvPr/>
              </p:nvSpPr>
              <p:spPr bwMode="auto">
                <a:xfrm>
                  <a:off x="2928" y="288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72" name="Freeform 165"/>
                <p:cNvSpPr>
                  <a:spLocks/>
                </p:cNvSpPr>
                <p:nvPr/>
              </p:nvSpPr>
              <p:spPr bwMode="auto">
                <a:xfrm>
                  <a:off x="2928" y="280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73" name="Freeform 166"/>
                <p:cNvSpPr>
                  <a:spLocks/>
                </p:cNvSpPr>
                <p:nvPr/>
              </p:nvSpPr>
              <p:spPr bwMode="auto">
                <a:xfrm>
                  <a:off x="2928" y="273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74" name="Freeform 167"/>
                <p:cNvSpPr>
                  <a:spLocks/>
                </p:cNvSpPr>
                <p:nvPr/>
              </p:nvSpPr>
              <p:spPr bwMode="auto">
                <a:xfrm>
                  <a:off x="2928" y="266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75" name="Freeform 168"/>
                <p:cNvSpPr>
                  <a:spLocks/>
                </p:cNvSpPr>
                <p:nvPr/>
              </p:nvSpPr>
              <p:spPr bwMode="auto">
                <a:xfrm>
                  <a:off x="2928" y="259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76" name="Freeform 169"/>
                <p:cNvSpPr>
                  <a:spLocks/>
                </p:cNvSpPr>
                <p:nvPr/>
              </p:nvSpPr>
              <p:spPr bwMode="auto">
                <a:xfrm>
                  <a:off x="2928" y="252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77" name="Freeform 170"/>
                <p:cNvSpPr>
                  <a:spLocks/>
                </p:cNvSpPr>
                <p:nvPr/>
              </p:nvSpPr>
              <p:spPr bwMode="auto">
                <a:xfrm>
                  <a:off x="2928" y="244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78" name="Freeform 171"/>
                <p:cNvSpPr>
                  <a:spLocks/>
                </p:cNvSpPr>
                <p:nvPr/>
              </p:nvSpPr>
              <p:spPr bwMode="auto">
                <a:xfrm>
                  <a:off x="2928" y="237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79" name="Freeform 172"/>
                <p:cNvSpPr>
                  <a:spLocks/>
                </p:cNvSpPr>
                <p:nvPr/>
              </p:nvSpPr>
              <p:spPr bwMode="auto">
                <a:xfrm>
                  <a:off x="2928" y="230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80" name="Freeform 173"/>
                <p:cNvSpPr>
                  <a:spLocks/>
                </p:cNvSpPr>
                <p:nvPr/>
              </p:nvSpPr>
              <p:spPr bwMode="auto">
                <a:xfrm>
                  <a:off x="2928" y="223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81" name="Freeform 174"/>
                <p:cNvSpPr>
                  <a:spLocks/>
                </p:cNvSpPr>
                <p:nvPr/>
              </p:nvSpPr>
              <p:spPr bwMode="auto">
                <a:xfrm>
                  <a:off x="2928" y="216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28" name="Freeform 176"/>
              <p:cNvSpPr>
                <a:spLocks/>
              </p:cNvSpPr>
              <p:nvPr/>
            </p:nvSpPr>
            <p:spPr bwMode="auto">
              <a:xfrm>
                <a:off x="3205" y="3538"/>
                <a:ext cx="413" cy="144"/>
              </a:xfrm>
              <a:custGeom>
                <a:avLst/>
                <a:gdLst>
                  <a:gd name="T0" fmla="*/ 55 w 413"/>
                  <a:gd name="T1" fmla="*/ 129 h 144"/>
                  <a:gd name="T2" fmla="*/ 0 w 413"/>
                  <a:gd name="T3" fmla="*/ 120 h 144"/>
                  <a:gd name="T4" fmla="*/ 197 w 413"/>
                  <a:gd name="T5" fmla="*/ 96 h 144"/>
                  <a:gd name="T6" fmla="*/ 355 w 413"/>
                  <a:gd name="T7" fmla="*/ 65 h 144"/>
                  <a:gd name="T8" fmla="*/ 365 w 413"/>
                  <a:gd name="T9" fmla="*/ 0 h 144"/>
                  <a:gd name="T10" fmla="*/ 413 w 413"/>
                  <a:gd name="T11" fmla="*/ 0 h 144"/>
                  <a:gd name="T12" fmla="*/ 401 w 413"/>
                  <a:gd name="T13" fmla="*/ 60 h 144"/>
                  <a:gd name="T14" fmla="*/ 371 w 413"/>
                  <a:gd name="T15" fmla="*/ 96 h 144"/>
                  <a:gd name="T16" fmla="*/ 311 w 413"/>
                  <a:gd name="T17" fmla="*/ 114 h 144"/>
                  <a:gd name="T18" fmla="*/ 161 w 413"/>
                  <a:gd name="T19" fmla="*/ 144 h 144"/>
                  <a:gd name="T20" fmla="*/ 55 w 413"/>
                  <a:gd name="T21" fmla="*/ 1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3" h="144">
                    <a:moveTo>
                      <a:pt x="55" y="129"/>
                    </a:moveTo>
                    <a:lnTo>
                      <a:pt x="0" y="120"/>
                    </a:lnTo>
                    <a:lnTo>
                      <a:pt x="197" y="96"/>
                    </a:lnTo>
                    <a:lnTo>
                      <a:pt x="355" y="65"/>
                    </a:lnTo>
                    <a:lnTo>
                      <a:pt x="365" y="0"/>
                    </a:lnTo>
                    <a:lnTo>
                      <a:pt x="413" y="0"/>
                    </a:lnTo>
                    <a:lnTo>
                      <a:pt x="401" y="60"/>
                    </a:lnTo>
                    <a:lnTo>
                      <a:pt x="371" y="96"/>
                    </a:lnTo>
                    <a:lnTo>
                      <a:pt x="311" y="114"/>
                    </a:lnTo>
                    <a:lnTo>
                      <a:pt x="161" y="144"/>
                    </a:lnTo>
                    <a:lnTo>
                      <a:pt x="55" y="129"/>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9" name="Rectangle 179"/>
              <p:cNvSpPr>
                <a:spLocks noChangeArrowheads="1"/>
              </p:cNvSpPr>
              <p:nvPr/>
            </p:nvSpPr>
            <p:spPr bwMode="auto">
              <a:xfrm>
                <a:off x="2256" y="2296"/>
                <a:ext cx="816"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0" name="Group 180"/>
              <p:cNvGrpSpPr>
                <a:grpSpLocks/>
              </p:cNvGrpSpPr>
              <p:nvPr/>
            </p:nvGrpSpPr>
            <p:grpSpPr bwMode="auto">
              <a:xfrm>
                <a:off x="1962" y="2296"/>
                <a:ext cx="1398" cy="72"/>
                <a:chOff x="2538" y="1920"/>
                <a:chExt cx="1398" cy="72"/>
              </a:xfrm>
            </p:grpSpPr>
            <p:sp>
              <p:nvSpPr>
                <p:cNvPr id="159" name="Freeform 181"/>
                <p:cNvSpPr>
                  <a:spLocks/>
                </p:cNvSpPr>
                <p:nvPr/>
              </p:nvSpPr>
              <p:spPr bwMode="auto">
                <a:xfrm>
                  <a:off x="2538" y="1920"/>
                  <a:ext cx="1398" cy="72"/>
                </a:xfrm>
                <a:custGeom>
                  <a:avLst/>
                  <a:gdLst>
                    <a:gd name="T0" fmla="*/ 6 w 1398"/>
                    <a:gd name="T1" fmla="*/ 0 h 72"/>
                    <a:gd name="T2" fmla="*/ 1398 w 1398"/>
                    <a:gd name="T3" fmla="*/ 0 h 72"/>
                    <a:gd name="T4" fmla="*/ 1398 w 1398"/>
                    <a:gd name="T5" fmla="*/ 72 h 72"/>
                    <a:gd name="T6" fmla="*/ 0 w 1398"/>
                    <a:gd name="T7" fmla="*/ 72 h 72"/>
                    <a:gd name="T8" fmla="*/ 6 w 1398"/>
                    <a:gd name="T9" fmla="*/ 0 h 72"/>
                  </a:gdLst>
                  <a:ahLst/>
                  <a:cxnLst>
                    <a:cxn ang="0">
                      <a:pos x="T0" y="T1"/>
                    </a:cxn>
                    <a:cxn ang="0">
                      <a:pos x="T2" y="T3"/>
                    </a:cxn>
                    <a:cxn ang="0">
                      <a:pos x="T4" y="T5"/>
                    </a:cxn>
                    <a:cxn ang="0">
                      <a:pos x="T6" y="T7"/>
                    </a:cxn>
                    <a:cxn ang="0">
                      <a:pos x="T8" y="T9"/>
                    </a:cxn>
                  </a:cxnLst>
                  <a:rect l="0" t="0" r="r" b="b"/>
                  <a:pathLst>
                    <a:path w="1398" h="72">
                      <a:moveTo>
                        <a:pt x="6" y="0"/>
                      </a:moveTo>
                      <a:lnTo>
                        <a:pt x="1398" y="0"/>
                      </a:lnTo>
                      <a:lnTo>
                        <a:pt x="1398" y="72"/>
                      </a:lnTo>
                      <a:lnTo>
                        <a:pt x="0" y="72"/>
                      </a:lnTo>
                      <a:lnTo>
                        <a:pt x="6"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60" name="Freeform 182"/>
                <p:cNvSpPr>
                  <a:spLocks/>
                </p:cNvSpPr>
                <p:nvPr/>
              </p:nvSpPr>
              <p:spPr bwMode="auto">
                <a:xfrm>
                  <a:off x="2610" y="192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61" name="Freeform 183"/>
                <p:cNvSpPr>
                  <a:spLocks/>
                </p:cNvSpPr>
                <p:nvPr/>
              </p:nvSpPr>
              <p:spPr bwMode="auto">
                <a:xfrm>
                  <a:off x="2790"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62" name="Freeform 184"/>
                <p:cNvSpPr>
                  <a:spLocks/>
                </p:cNvSpPr>
                <p:nvPr/>
              </p:nvSpPr>
              <p:spPr bwMode="auto">
                <a:xfrm>
                  <a:off x="2982"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63" name="Freeform 185"/>
                <p:cNvSpPr>
                  <a:spLocks/>
                </p:cNvSpPr>
                <p:nvPr/>
              </p:nvSpPr>
              <p:spPr bwMode="auto">
                <a:xfrm>
                  <a:off x="3174"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64" name="Freeform 186"/>
                <p:cNvSpPr>
                  <a:spLocks/>
                </p:cNvSpPr>
                <p:nvPr/>
              </p:nvSpPr>
              <p:spPr bwMode="auto">
                <a:xfrm>
                  <a:off x="3366"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65" name="Freeform 187"/>
                <p:cNvSpPr>
                  <a:spLocks/>
                </p:cNvSpPr>
                <p:nvPr/>
              </p:nvSpPr>
              <p:spPr bwMode="auto">
                <a:xfrm>
                  <a:off x="3552"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66" name="Freeform 188"/>
                <p:cNvSpPr>
                  <a:spLocks/>
                </p:cNvSpPr>
                <p:nvPr/>
              </p:nvSpPr>
              <p:spPr bwMode="auto">
                <a:xfrm>
                  <a:off x="3744"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1" name="Rectangle 189"/>
              <p:cNvSpPr>
                <a:spLocks noChangeArrowheads="1"/>
              </p:cNvSpPr>
              <p:nvPr/>
            </p:nvSpPr>
            <p:spPr bwMode="auto">
              <a:xfrm>
                <a:off x="2256" y="3592"/>
                <a:ext cx="816"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2" name="Rectangle 191"/>
              <p:cNvSpPr>
                <a:spLocks noChangeArrowheads="1"/>
              </p:cNvSpPr>
              <p:nvPr/>
            </p:nvSpPr>
            <p:spPr bwMode="auto">
              <a:xfrm>
                <a:off x="2544" y="2872"/>
                <a:ext cx="48"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3" name="AutoShape 192"/>
              <p:cNvSpPr>
                <a:spLocks noChangeArrowheads="1"/>
              </p:cNvSpPr>
              <p:nvPr/>
            </p:nvSpPr>
            <p:spPr bwMode="auto">
              <a:xfrm>
                <a:off x="1976" y="2680"/>
                <a:ext cx="1392" cy="672"/>
              </a:xfrm>
              <a:prstGeom prst="roundRect">
                <a:avLst>
                  <a:gd name="adj" fmla="val 16667"/>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4" name="Group 193"/>
              <p:cNvGrpSpPr>
                <a:grpSpLocks/>
              </p:cNvGrpSpPr>
              <p:nvPr/>
            </p:nvGrpSpPr>
            <p:grpSpPr bwMode="auto">
              <a:xfrm>
                <a:off x="3216" y="2728"/>
                <a:ext cx="152" cy="576"/>
                <a:chOff x="3792" y="2352"/>
                <a:chExt cx="152" cy="576"/>
              </a:xfrm>
            </p:grpSpPr>
            <p:sp>
              <p:nvSpPr>
                <p:cNvPr id="149" name="Line 194"/>
                <p:cNvSpPr>
                  <a:spLocks noChangeShapeType="1"/>
                </p:cNvSpPr>
                <p:nvPr/>
              </p:nvSpPr>
              <p:spPr bwMode="auto">
                <a:xfrm>
                  <a:off x="3840" y="2352"/>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50" name="Line 195"/>
                <p:cNvSpPr>
                  <a:spLocks noChangeShapeType="1"/>
                </p:cNvSpPr>
                <p:nvPr/>
              </p:nvSpPr>
              <p:spPr bwMode="auto">
                <a:xfrm>
                  <a:off x="3792" y="28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51" name="Freeform 196"/>
                <p:cNvSpPr>
                  <a:spLocks/>
                </p:cNvSpPr>
                <p:nvPr/>
              </p:nvSpPr>
              <p:spPr bwMode="auto">
                <a:xfrm>
                  <a:off x="3888" y="283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52" name="Freeform 197"/>
                <p:cNvSpPr>
                  <a:spLocks/>
                </p:cNvSpPr>
                <p:nvPr/>
              </p:nvSpPr>
              <p:spPr bwMode="auto">
                <a:xfrm>
                  <a:off x="3888" y="2736"/>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53" name="Freeform 198"/>
                <p:cNvSpPr>
                  <a:spLocks/>
                </p:cNvSpPr>
                <p:nvPr/>
              </p:nvSpPr>
              <p:spPr bwMode="auto">
                <a:xfrm>
                  <a:off x="3888" y="259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54" name="Freeform 199"/>
                <p:cNvSpPr>
                  <a:spLocks/>
                </p:cNvSpPr>
                <p:nvPr/>
              </p:nvSpPr>
              <p:spPr bwMode="auto">
                <a:xfrm>
                  <a:off x="3888" y="2496"/>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55" name="Freeform 200"/>
                <p:cNvSpPr>
                  <a:spLocks/>
                </p:cNvSpPr>
                <p:nvPr/>
              </p:nvSpPr>
              <p:spPr bwMode="auto">
                <a:xfrm>
                  <a:off x="3840" y="259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56" name="Freeform 201"/>
                <p:cNvSpPr>
                  <a:spLocks/>
                </p:cNvSpPr>
                <p:nvPr/>
              </p:nvSpPr>
              <p:spPr bwMode="auto">
                <a:xfrm>
                  <a:off x="3840" y="2784"/>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57" name="Freeform 202"/>
                <p:cNvSpPr>
                  <a:spLocks/>
                </p:cNvSpPr>
                <p:nvPr/>
              </p:nvSpPr>
              <p:spPr bwMode="auto">
                <a:xfrm>
                  <a:off x="3792" y="268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58" name="Freeform 203"/>
                <p:cNvSpPr>
                  <a:spLocks/>
                </p:cNvSpPr>
                <p:nvPr/>
              </p:nvSpPr>
              <p:spPr bwMode="auto">
                <a:xfrm>
                  <a:off x="3792" y="2544"/>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5" name="AutoShape 204"/>
              <p:cNvSpPr>
                <a:spLocks noChangeArrowheads="1"/>
              </p:cNvSpPr>
              <p:nvPr/>
            </p:nvSpPr>
            <p:spPr bwMode="auto">
              <a:xfrm>
                <a:off x="2256" y="2872"/>
                <a:ext cx="816" cy="28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 name="Oval 205"/>
              <p:cNvSpPr>
                <a:spLocks noChangeArrowheads="1"/>
              </p:cNvSpPr>
              <p:nvPr/>
            </p:nvSpPr>
            <p:spPr bwMode="auto">
              <a:xfrm>
                <a:off x="2544" y="2920"/>
                <a:ext cx="192" cy="19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 name="AutoShape 206"/>
              <p:cNvSpPr>
                <a:spLocks noChangeArrowheads="1"/>
              </p:cNvSpPr>
              <p:nvPr/>
            </p:nvSpPr>
            <p:spPr bwMode="auto">
              <a:xfrm>
                <a:off x="2016" y="2728"/>
                <a:ext cx="1296"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 name="AutoShape 207"/>
              <p:cNvSpPr>
                <a:spLocks noChangeArrowheads="1"/>
              </p:cNvSpPr>
              <p:nvPr/>
            </p:nvSpPr>
            <p:spPr bwMode="auto">
              <a:xfrm>
                <a:off x="2064" y="2776"/>
                <a:ext cx="1200"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 name="AutoShape 208"/>
              <p:cNvSpPr>
                <a:spLocks noChangeArrowheads="1"/>
              </p:cNvSpPr>
              <p:nvPr/>
            </p:nvSpPr>
            <p:spPr bwMode="auto">
              <a:xfrm>
                <a:off x="2112" y="2824"/>
                <a:ext cx="1104"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 name="AutoShape 209"/>
              <p:cNvSpPr>
                <a:spLocks noChangeArrowheads="1"/>
              </p:cNvSpPr>
              <p:nvPr/>
            </p:nvSpPr>
            <p:spPr bwMode="auto">
              <a:xfrm>
                <a:off x="2160" y="2872"/>
                <a:ext cx="1008" cy="33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 name="Line 210"/>
              <p:cNvSpPr>
                <a:spLocks noChangeShapeType="1"/>
              </p:cNvSpPr>
              <p:nvPr/>
            </p:nvSpPr>
            <p:spPr bwMode="auto">
              <a:xfrm>
                <a:off x="2112"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 name="Line 211"/>
              <p:cNvSpPr>
                <a:spLocks noChangeShapeType="1"/>
              </p:cNvSpPr>
              <p:nvPr/>
            </p:nvSpPr>
            <p:spPr bwMode="auto">
              <a:xfrm>
                <a:off x="2304"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 name="Line 212"/>
              <p:cNvSpPr>
                <a:spLocks noChangeShapeType="1"/>
              </p:cNvSpPr>
              <p:nvPr/>
            </p:nvSpPr>
            <p:spPr bwMode="auto">
              <a:xfrm>
                <a:off x="2496"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 name="Line 213"/>
              <p:cNvSpPr>
                <a:spLocks noChangeShapeType="1"/>
              </p:cNvSpPr>
              <p:nvPr/>
            </p:nvSpPr>
            <p:spPr bwMode="auto">
              <a:xfrm>
                <a:off x="2688"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 name="Line 214"/>
              <p:cNvSpPr>
                <a:spLocks noChangeShapeType="1"/>
              </p:cNvSpPr>
              <p:nvPr/>
            </p:nvSpPr>
            <p:spPr bwMode="auto">
              <a:xfrm>
                <a:off x="2880"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 name="Line 215"/>
              <p:cNvSpPr>
                <a:spLocks noChangeShapeType="1"/>
              </p:cNvSpPr>
              <p:nvPr/>
            </p:nvSpPr>
            <p:spPr bwMode="auto">
              <a:xfrm>
                <a:off x="3072"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 name="Line 216"/>
              <p:cNvSpPr>
                <a:spLocks noChangeShapeType="1"/>
              </p:cNvSpPr>
              <p:nvPr/>
            </p:nvSpPr>
            <p:spPr bwMode="auto">
              <a:xfrm>
                <a:off x="2016"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 name="Line 217"/>
              <p:cNvSpPr>
                <a:spLocks noChangeShapeType="1"/>
              </p:cNvSpPr>
              <p:nvPr/>
            </p:nvSpPr>
            <p:spPr bwMode="auto">
              <a:xfrm>
                <a:off x="2304"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 name="Line 218"/>
              <p:cNvSpPr>
                <a:spLocks noChangeShapeType="1"/>
              </p:cNvSpPr>
              <p:nvPr/>
            </p:nvSpPr>
            <p:spPr bwMode="auto">
              <a:xfrm>
                <a:off x="2496"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 name="Line 219"/>
              <p:cNvSpPr>
                <a:spLocks noChangeShapeType="1"/>
              </p:cNvSpPr>
              <p:nvPr/>
            </p:nvSpPr>
            <p:spPr bwMode="auto">
              <a:xfrm>
                <a:off x="2688"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 name="Line 220"/>
              <p:cNvSpPr>
                <a:spLocks noChangeShapeType="1"/>
              </p:cNvSpPr>
              <p:nvPr/>
            </p:nvSpPr>
            <p:spPr bwMode="auto">
              <a:xfrm>
                <a:off x="2880"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 name="Line 221"/>
              <p:cNvSpPr>
                <a:spLocks noChangeShapeType="1"/>
              </p:cNvSpPr>
              <p:nvPr/>
            </p:nvSpPr>
            <p:spPr bwMode="auto">
              <a:xfrm>
                <a:off x="3072"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 name="Line 222"/>
              <p:cNvSpPr>
                <a:spLocks noChangeShapeType="1"/>
              </p:cNvSpPr>
              <p:nvPr/>
            </p:nvSpPr>
            <p:spPr bwMode="auto">
              <a:xfrm>
                <a:off x="2160"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 name="Line 223"/>
              <p:cNvSpPr>
                <a:spLocks noChangeShapeType="1"/>
              </p:cNvSpPr>
              <p:nvPr/>
            </p:nvSpPr>
            <p:spPr bwMode="auto">
              <a:xfrm>
                <a:off x="2160"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 name="Line 224"/>
              <p:cNvSpPr>
                <a:spLocks noChangeShapeType="1"/>
              </p:cNvSpPr>
              <p:nvPr/>
            </p:nvSpPr>
            <p:spPr bwMode="auto">
              <a:xfrm>
                <a:off x="2352"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 name="Line 225"/>
              <p:cNvSpPr>
                <a:spLocks noChangeShapeType="1"/>
              </p:cNvSpPr>
              <p:nvPr/>
            </p:nvSpPr>
            <p:spPr bwMode="auto">
              <a:xfrm>
                <a:off x="2544"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 name="Line 226"/>
              <p:cNvSpPr>
                <a:spLocks noChangeShapeType="1"/>
              </p:cNvSpPr>
              <p:nvPr/>
            </p:nvSpPr>
            <p:spPr bwMode="auto">
              <a:xfrm>
                <a:off x="2736"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 name="Line 227"/>
              <p:cNvSpPr>
                <a:spLocks noChangeShapeType="1"/>
              </p:cNvSpPr>
              <p:nvPr/>
            </p:nvSpPr>
            <p:spPr bwMode="auto">
              <a:xfrm>
                <a:off x="2928"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9" name="Line 228"/>
              <p:cNvSpPr>
                <a:spLocks noChangeShapeType="1"/>
              </p:cNvSpPr>
              <p:nvPr/>
            </p:nvSpPr>
            <p:spPr bwMode="auto">
              <a:xfrm>
                <a:off x="3120"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0" name="Line 229"/>
              <p:cNvSpPr>
                <a:spLocks noChangeShapeType="1"/>
              </p:cNvSpPr>
              <p:nvPr/>
            </p:nvSpPr>
            <p:spPr bwMode="auto">
              <a:xfrm>
                <a:off x="2016"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 name="Line 230"/>
              <p:cNvSpPr>
                <a:spLocks noChangeShapeType="1"/>
              </p:cNvSpPr>
              <p:nvPr/>
            </p:nvSpPr>
            <p:spPr bwMode="auto">
              <a:xfrm>
                <a:off x="2208"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2" name="Line 231"/>
              <p:cNvSpPr>
                <a:spLocks noChangeShapeType="1"/>
              </p:cNvSpPr>
              <p:nvPr/>
            </p:nvSpPr>
            <p:spPr bwMode="auto">
              <a:xfrm>
                <a:off x="2400"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 name="Line 232"/>
              <p:cNvSpPr>
                <a:spLocks noChangeShapeType="1"/>
              </p:cNvSpPr>
              <p:nvPr/>
            </p:nvSpPr>
            <p:spPr bwMode="auto">
              <a:xfrm>
                <a:off x="2592"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 name="Line 233"/>
              <p:cNvSpPr>
                <a:spLocks noChangeShapeType="1"/>
              </p:cNvSpPr>
              <p:nvPr/>
            </p:nvSpPr>
            <p:spPr bwMode="auto">
              <a:xfrm>
                <a:off x="2784"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 name="Line 234"/>
              <p:cNvSpPr>
                <a:spLocks noChangeShapeType="1"/>
              </p:cNvSpPr>
              <p:nvPr/>
            </p:nvSpPr>
            <p:spPr bwMode="auto">
              <a:xfrm>
                <a:off x="2976"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 name="Line 235"/>
              <p:cNvSpPr>
                <a:spLocks noChangeShapeType="1"/>
              </p:cNvSpPr>
              <p:nvPr/>
            </p:nvSpPr>
            <p:spPr bwMode="auto">
              <a:xfrm>
                <a:off x="3168"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 name="Line 236"/>
              <p:cNvSpPr>
                <a:spLocks noChangeShapeType="1"/>
              </p:cNvSpPr>
              <p:nvPr/>
            </p:nvSpPr>
            <p:spPr bwMode="auto">
              <a:xfrm>
                <a:off x="2208"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 name="Line 237"/>
              <p:cNvSpPr>
                <a:spLocks noChangeShapeType="1"/>
              </p:cNvSpPr>
              <p:nvPr/>
            </p:nvSpPr>
            <p:spPr bwMode="auto">
              <a:xfrm>
                <a:off x="2400"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 name="Line 238"/>
              <p:cNvSpPr>
                <a:spLocks noChangeShapeType="1"/>
              </p:cNvSpPr>
              <p:nvPr/>
            </p:nvSpPr>
            <p:spPr bwMode="auto">
              <a:xfrm>
                <a:off x="2592"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 name="Line 239"/>
              <p:cNvSpPr>
                <a:spLocks noChangeShapeType="1"/>
              </p:cNvSpPr>
              <p:nvPr/>
            </p:nvSpPr>
            <p:spPr bwMode="auto">
              <a:xfrm>
                <a:off x="2784"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 name="Line 240"/>
              <p:cNvSpPr>
                <a:spLocks noChangeShapeType="1"/>
              </p:cNvSpPr>
              <p:nvPr/>
            </p:nvSpPr>
            <p:spPr bwMode="auto">
              <a:xfrm>
                <a:off x="2976"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 name="Line 241"/>
              <p:cNvSpPr>
                <a:spLocks noChangeShapeType="1"/>
              </p:cNvSpPr>
              <p:nvPr/>
            </p:nvSpPr>
            <p:spPr bwMode="auto">
              <a:xfrm>
                <a:off x="2160"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 name="Line 242"/>
              <p:cNvSpPr>
                <a:spLocks noChangeShapeType="1"/>
              </p:cNvSpPr>
              <p:nvPr/>
            </p:nvSpPr>
            <p:spPr bwMode="auto">
              <a:xfrm>
                <a:off x="2352"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 name="Line 243"/>
              <p:cNvSpPr>
                <a:spLocks noChangeShapeType="1"/>
              </p:cNvSpPr>
              <p:nvPr/>
            </p:nvSpPr>
            <p:spPr bwMode="auto">
              <a:xfrm>
                <a:off x="2544"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 name="Line 244"/>
              <p:cNvSpPr>
                <a:spLocks noChangeShapeType="1"/>
              </p:cNvSpPr>
              <p:nvPr/>
            </p:nvSpPr>
            <p:spPr bwMode="auto">
              <a:xfrm>
                <a:off x="2736"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 name="Line 245"/>
              <p:cNvSpPr>
                <a:spLocks noChangeShapeType="1"/>
              </p:cNvSpPr>
              <p:nvPr/>
            </p:nvSpPr>
            <p:spPr bwMode="auto">
              <a:xfrm>
                <a:off x="2928"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 name="Line 246"/>
              <p:cNvSpPr>
                <a:spLocks noChangeShapeType="1"/>
              </p:cNvSpPr>
              <p:nvPr/>
            </p:nvSpPr>
            <p:spPr bwMode="auto">
              <a:xfrm>
                <a:off x="3072"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 name="Line 247"/>
              <p:cNvSpPr>
                <a:spLocks noChangeShapeType="1"/>
              </p:cNvSpPr>
              <p:nvPr/>
            </p:nvSpPr>
            <p:spPr bwMode="auto">
              <a:xfrm>
                <a:off x="2064"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 name="Line 248"/>
              <p:cNvSpPr>
                <a:spLocks noChangeShapeType="1"/>
              </p:cNvSpPr>
              <p:nvPr/>
            </p:nvSpPr>
            <p:spPr bwMode="auto">
              <a:xfrm>
                <a:off x="2256"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 name="Line 249"/>
              <p:cNvSpPr>
                <a:spLocks noChangeShapeType="1"/>
              </p:cNvSpPr>
              <p:nvPr/>
            </p:nvSpPr>
            <p:spPr bwMode="auto">
              <a:xfrm>
                <a:off x="2448"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 name="Line 250"/>
              <p:cNvSpPr>
                <a:spLocks noChangeShapeType="1"/>
              </p:cNvSpPr>
              <p:nvPr/>
            </p:nvSpPr>
            <p:spPr bwMode="auto">
              <a:xfrm>
                <a:off x="2640"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 name="Line 251"/>
              <p:cNvSpPr>
                <a:spLocks noChangeShapeType="1"/>
              </p:cNvSpPr>
              <p:nvPr/>
            </p:nvSpPr>
            <p:spPr bwMode="auto">
              <a:xfrm>
                <a:off x="2832"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 name="Line 252"/>
              <p:cNvSpPr>
                <a:spLocks noChangeShapeType="1"/>
              </p:cNvSpPr>
              <p:nvPr/>
            </p:nvSpPr>
            <p:spPr bwMode="auto">
              <a:xfrm>
                <a:off x="3024"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 name="Line 253"/>
              <p:cNvSpPr>
                <a:spLocks noChangeShapeType="1"/>
              </p:cNvSpPr>
              <p:nvPr/>
            </p:nvSpPr>
            <p:spPr bwMode="auto">
              <a:xfrm flipH="1">
                <a:off x="1968" y="277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 name="Line 254"/>
              <p:cNvSpPr>
                <a:spLocks noChangeShapeType="1"/>
              </p:cNvSpPr>
              <p:nvPr/>
            </p:nvSpPr>
            <p:spPr bwMode="auto">
              <a:xfrm flipH="1">
                <a:off x="1968" y="292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 name="Line 255"/>
              <p:cNvSpPr>
                <a:spLocks noChangeShapeType="1"/>
              </p:cNvSpPr>
              <p:nvPr/>
            </p:nvSpPr>
            <p:spPr bwMode="auto">
              <a:xfrm flipH="1">
                <a:off x="1968"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 name="Line 256"/>
              <p:cNvSpPr>
                <a:spLocks noChangeShapeType="1"/>
              </p:cNvSpPr>
              <p:nvPr/>
            </p:nvSpPr>
            <p:spPr bwMode="auto">
              <a:xfrm flipH="1">
                <a:off x="1968" y="3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 name="Line 257"/>
              <p:cNvSpPr>
                <a:spLocks noChangeShapeType="1"/>
              </p:cNvSpPr>
              <p:nvPr/>
            </p:nvSpPr>
            <p:spPr bwMode="auto">
              <a:xfrm flipH="1">
                <a:off x="2016" y="3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9" name="Line 258"/>
              <p:cNvSpPr>
                <a:spLocks noChangeShapeType="1"/>
              </p:cNvSpPr>
              <p:nvPr/>
            </p:nvSpPr>
            <p:spPr bwMode="auto">
              <a:xfrm flipH="1">
                <a:off x="2016"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0" name="Line 259"/>
              <p:cNvSpPr>
                <a:spLocks noChangeShapeType="1"/>
              </p:cNvSpPr>
              <p:nvPr/>
            </p:nvSpPr>
            <p:spPr bwMode="auto">
              <a:xfrm flipH="1">
                <a:off x="2016" y="292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1" name="Line 260"/>
              <p:cNvSpPr>
                <a:spLocks noChangeShapeType="1"/>
              </p:cNvSpPr>
              <p:nvPr/>
            </p:nvSpPr>
            <p:spPr bwMode="auto">
              <a:xfrm flipH="1">
                <a:off x="2112" y="316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2" name="Line 261"/>
              <p:cNvSpPr>
                <a:spLocks noChangeShapeType="1"/>
              </p:cNvSpPr>
              <p:nvPr/>
            </p:nvSpPr>
            <p:spPr bwMode="auto">
              <a:xfrm flipH="1">
                <a:off x="2112" y="2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3" name="Line 262"/>
              <p:cNvSpPr>
                <a:spLocks noChangeShapeType="1"/>
              </p:cNvSpPr>
              <p:nvPr/>
            </p:nvSpPr>
            <p:spPr bwMode="auto">
              <a:xfrm flipH="1">
                <a:off x="2064"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4" name="Line 263"/>
              <p:cNvSpPr>
                <a:spLocks noChangeShapeType="1"/>
              </p:cNvSpPr>
              <p:nvPr/>
            </p:nvSpPr>
            <p:spPr bwMode="auto">
              <a:xfrm flipH="1">
                <a:off x="2064" y="287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5" name="Freeform 264"/>
              <p:cNvSpPr>
                <a:spLocks/>
              </p:cNvSpPr>
              <p:nvPr/>
            </p:nvSpPr>
            <p:spPr bwMode="auto">
              <a:xfrm>
                <a:off x="3168" y="311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6" name="Freeform 265"/>
              <p:cNvSpPr>
                <a:spLocks/>
              </p:cNvSpPr>
              <p:nvPr/>
            </p:nvSpPr>
            <p:spPr bwMode="auto">
              <a:xfrm>
                <a:off x="3168" y="296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7" name="Line 266"/>
              <p:cNvSpPr>
                <a:spLocks noChangeShapeType="1"/>
              </p:cNvSpPr>
              <p:nvPr/>
            </p:nvSpPr>
            <p:spPr bwMode="auto">
              <a:xfrm flipH="1" flipV="1">
                <a:off x="2160" y="301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8" name="Line 267"/>
              <p:cNvSpPr>
                <a:spLocks noChangeShapeType="1"/>
              </p:cNvSpPr>
              <p:nvPr/>
            </p:nvSpPr>
            <p:spPr bwMode="auto">
              <a:xfrm flipH="1">
                <a:off x="3072" y="29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9" name="Line 268"/>
              <p:cNvSpPr>
                <a:spLocks noChangeShapeType="1"/>
              </p:cNvSpPr>
              <p:nvPr/>
            </p:nvSpPr>
            <p:spPr bwMode="auto">
              <a:xfrm flipH="1">
                <a:off x="3072" y="306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100" name="Group 269"/>
              <p:cNvGrpSpPr>
                <a:grpSpLocks/>
              </p:cNvGrpSpPr>
              <p:nvPr/>
            </p:nvGrpSpPr>
            <p:grpSpPr bwMode="auto">
              <a:xfrm>
                <a:off x="1968" y="3664"/>
                <a:ext cx="1398" cy="72"/>
                <a:chOff x="2538" y="1920"/>
                <a:chExt cx="1398" cy="72"/>
              </a:xfrm>
            </p:grpSpPr>
            <p:sp>
              <p:nvSpPr>
                <p:cNvPr id="141" name="Freeform 270"/>
                <p:cNvSpPr>
                  <a:spLocks/>
                </p:cNvSpPr>
                <p:nvPr/>
              </p:nvSpPr>
              <p:spPr bwMode="auto">
                <a:xfrm>
                  <a:off x="2538" y="1920"/>
                  <a:ext cx="1398" cy="72"/>
                </a:xfrm>
                <a:custGeom>
                  <a:avLst/>
                  <a:gdLst>
                    <a:gd name="T0" fmla="*/ 6 w 1398"/>
                    <a:gd name="T1" fmla="*/ 0 h 72"/>
                    <a:gd name="T2" fmla="*/ 1398 w 1398"/>
                    <a:gd name="T3" fmla="*/ 0 h 72"/>
                    <a:gd name="T4" fmla="*/ 1398 w 1398"/>
                    <a:gd name="T5" fmla="*/ 72 h 72"/>
                    <a:gd name="T6" fmla="*/ 0 w 1398"/>
                    <a:gd name="T7" fmla="*/ 72 h 72"/>
                    <a:gd name="T8" fmla="*/ 6 w 1398"/>
                    <a:gd name="T9" fmla="*/ 0 h 72"/>
                  </a:gdLst>
                  <a:ahLst/>
                  <a:cxnLst>
                    <a:cxn ang="0">
                      <a:pos x="T0" y="T1"/>
                    </a:cxn>
                    <a:cxn ang="0">
                      <a:pos x="T2" y="T3"/>
                    </a:cxn>
                    <a:cxn ang="0">
                      <a:pos x="T4" y="T5"/>
                    </a:cxn>
                    <a:cxn ang="0">
                      <a:pos x="T6" y="T7"/>
                    </a:cxn>
                    <a:cxn ang="0">
                      <a:pos x="T8" y="T9"/>
                    </a:cxn>
                  </a:cxnLst>
                  <a:rect l="0" t="0" r="r" b="b"/>
                  <a:pathLst>
                    <a:path w="1398" h="72">
                      <a:moveTo>
                        <a:pt x="6" y="0"/>
                      </a:moveTo>
                      <a:lnTo>
                        <a:pt x="1398" y="0"/>
                      </a:lnTo>
                      <a:lnTo>
                        <a:pt x="1398" y="72"/>
                      </a:lnTo>
                      <a:lnTo>
                        <a:pt x="0" y="72"/>
                      </a:lnTo>
                      <a:lnTo>
                        <a:pt x="6"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42" name="Freeform 271"/>
                <p:cNvSpPr>
                  <a:spLocks/>
                </p:cNvSpPr>
                <p:nvPr/>
              </p:nvSpPr>
              <p:spPr bwMode="auto">
                <a:xfrm>
                  <a:off x="2610" y="192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43" name="Freeform 272"/>
                <p:cNvSpPr>
                  <a:spLocks/>
                </p:cNvSpPr>
                <p:nvPr/>
              </p:nvSpPr>
              <p:spPr bwMode="auto">
                <a:xfrm>
                  <a:off x="2790"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44" name="Freeform 273"/>
                <p:cNvSpPr>
                  <a:spLocks/>
                </p:cNvSpPr>
                <p:nvPr/>
              </p:nvSpPr>
              <p:spPr bwMode="auto">
                <a:xfrm>
                  <a:off x="2982"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45" name="Freeform 274"/>
                <p:cNvSpPr>
                  <a:spLocks/>
                </p:cNvSpPr>
                <p:nvPr/>
              </p:nvSpPr>
              <p:spPr bwMode="auto">
                <a:xfrm>
                  <a:off x="3174"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46" name="Freeform 275"/>
                <p:cNvSpPr>
                  <a:spLocks/>
                </p:cNvSpPr>
                <p:nvPr/>
              </p:nvSpPr>
              <p:spPr bwMode="auto">
                <a:xfrm>
                  <a:off x="3366"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47" name="Freeform 276"/>
                <p:cNvSpPr>
                  <a:spLocks/>
                </p:cNvSpPr>
                <p:nvPr/>
              </p:nvSpPr>
              <p:spPr bwMode="auto">
                <a:xfrm>
                  <a:off x="3552"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48" name="Freeform 277"/>
                <p:cNvSpPr>
                  <a:spLocks/>
                </p:cNvSpPr>
                <p:nvPr/>
              </p:nvSpPr>
              <p:spPr bwMode="auto">
                <a:xfrm>
                  <a:off x="3744"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101" name="Group 278"/>
              <p:cNvGrpSpPr>
                <a:grpSpLocks/>
              </p:cNvGrpSpPr>
              <p:nvPr/>
            </p:nvGrpSpPr>
            <p:grpSpPr bwMode="auto">
              <a:xfrm>
                <a:off x="3132" y="2368"/>
                <a:ext cx="138" cy="312"/>
                <a:chOff x="3708" y="1992"/>
                <a:chExt cx="138" cy="312"/>
              </a:xfrm>
            </p:grpSpPr>
            <p:sp>
              <p:nvSpPr>
                <p:cNvPr id="139" name="Freeform 279"/>
                <p:cNvSpPr>
                  <a:spLocks/>
                </p:cNvSpPr>
                <p:nvPr/>
              </p:nvSpPr>
              <p:spPr bwMode="auto">
                <a:xfrm>
                  <a:off x="3708" y="1992"/>
                  <a:ext cx="138" cy="312"/>
                </a:xfrm>
                <a:custGeom>
                  <a:avLst/>
                  <a:gdLst>
                    <a:gd name="T0" fmla="*/ 78 w 138"/>
                    <a:gd name="T1" fmla="*/ 0 h 312"/>
                    <a:gd name="T2" fmla="*/ 138 w 138"/>
                    <a:gd name="T3" fmla="*/ 114 h 312"/>
                    <a:gd name="T4" fmla="*/ 132 w 138"/>
                    <a:gd name="T5" fmla="*/ 216 h 312"/>
                    <a:gd name="T6" fmla="*/ 84 w 138"/>
                    <a:gd name="T7" fmla="*/ 312 h 312"/>
                    <a:gd name="T8" fmla="*/ 0 w 138"/>
                    <a:gd name="T9" fmla="*/ 306 h 312"/>
                    <a:gd name="T10" fmla="*/ 54 w 138"/>
                    <a:gd name="T11" fmla="*/ 240 h 312"/>
                    <a:gd name="T12" fmla="*/ 84 w 138"/>
                    <a:gd name="T13" fmla="*/ 168 h 312"/>
                    <a:gd name="T14" fmla="*/ 60 w 138"/>
                    <a:gd name="T15" fmla="*/ 72 h 312"/>
                    <a:gd name="T16" fmla="*/ 12 w 138"/>
                    <a:gd name="T17" fmla="*/ 0 h 312"/>
                    <a:gd name="T18" fmla="*/ 78 w 138"/>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12">
                      <a:moveTo>
                        <a:pt x="78" y="0"/>
                      </a:moveTo>
                      <a:lnTo>
                        <a:pt x="138" y="114"/>
                      </a:lnTo>
                      <a:lnTo>
                        <a:pt x="132" y="216"/>
                      </a:lnTo>
                      <a:lnTo>
                        <a:pt x="84" y="312"/>
                      </a:lnTo>
                      <a:lnTo>
                        <a:pt x="0" y="306"/>
                      </a:lnTo>
                      <a:lnTo>
                        <a:pt x="54" y="240"/>
                      </a:lnTo>
                      <a:lnTo>
                        <a:pt x="84" y="168"/>
                      </a:lnTo>
                      <a:lnTo>
                        <a:pt x="60" y="72"/>
                      </a:lnTo>
                      <a:lnTo>
                        <a:pt x="12" y="0"/>
                      </a:lnTo>
                      <a:lnTo>
                        <a:pt x="78"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40" name="Line 280"/>
                <p:cNvSpPr>
                  <a:spLocks noChangeShapeType="1"/>
                </p:cNvSpPr>
                <p:nvPr/>
              </p:nvSpPr>
              <p:spPr bwMode="auto">
                <a:xfrm flipH="1" flipV="1">
                  <a:off x="3792" y="211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102" name="Group 281"/>
              <p:cNvGrpSpPr>
                <a:grpSpLocks/>
              </p:cNvGrpSpPr>
              <p:nvPr/>
            </p:nvGrpSpPr>
            <p:grpSpPr bwMode="auto">
              <a:xfrm>
                <a:off x="3120" y="3352"/>
                <a:ext cx="138" cy="312"/>
                <a:chOff x="3696" y="2976"/>
                <a:chExt cx="138" cy="312"/>
              </a:xfrm>
            </p:grpSpPr>
            <p:sp>
              <p:nvSpPr>
                <p:cNvPr id="137" name="Freeform 282"/>
                <p:cNvSpPr>
                  <a:spLocks/>
                </p:cNvSpPr>
                <p:nvPr/>
              </p:nvSpPr>
              <p:spPr bwMode="auto">
                <a:xfrm>
                  <a:off x="3696" y="2976"/>
                  <a:ext cx="138" cy="312"/>
                </a:xfrm>
                <a:custGeom>
                  <a:avLst/>
                  <a:gdLst>
                    <a:gd name="T0" fmla="*/ 78 w 138"/>
                    <a:gd name="T1" fmla="*/ 0 h 312"/>
                    <a:gd name="T2" fmla="*/ 138 w 138"/>
                    <a:gd name="T3" fmla="*/ 114 h 312"/>
                    <a:gd name="T4" fmla="*/ 132 w 138"/>
                    <a:gd name="T5" fmla="*/ 216 h 312"/>
                    <a:gd name="T6" fmla="*/ 84 w 138"/>
                    <a:gd name="T7" fmla="*/ 312 h 312"/>
                    <a:gd name="T8" fmla="*/ 0 w 138"/>
                    <a:gd name="T9" fmla="*/ 312 h 312"/>
                    <a:gd name="T10" fmla="*/ 54 w 138"/>
                    <a:gd name="T11" fmla="*/ 240 h 312"/>
                    <a:gd name="T12" fmla="*/ 84 w 138"/>
                    <a:gd name="T13" fmla="*/ 168 h 312"/>
                    <a:gd name="T14" fmla="*/ 60 w 138"/>
                    <a:gd name="T15" fmla="*/ 72 h 312"/>
                    <a:gd name="T16" fmla="*/ 12 w 138"/>
                    <a:gd name="T17" fmla="*/ 0 h 312"/>
                    <a:gd name="T18" fmla="*/ 78 w 138"/>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12">
                      <a:moveTo>
                        <a:pt x="78" y="0"/>
                      </a:moveTo>
                      <a:lnTo>
                        <a:pt x="138" y="114"/>
                      </a:lnTo>
                      <a:lnTo>
                        <a:pt x="132" y="216"/>
                      </a:lnTo>
                      <a:lnTo>
                        <a:pt x="84" y="312"/>
                      </a:lnTo>
                      <a:lnTo>
                        <a:pt x="0" y="312"/>
                      </a:lnTo>
                      <a:lnTo>
                        <a:pt x="54" y="240"/>
                      </a:lnTo>
                      <a:lnTo>
                        <a:pt x="84" y="168"/>
                      </a:lnTo>
                      <a:lnTo>
                        <a:pt x="60" y="72"/>
                      </a:lnTo>
                      <a:lnTo>
                        <a:pt x="12" y="0"/>
                      </a:lnTo>
                      <a:lnTo>
                        <a:pt x="78"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38" name="Line 283"/>
                <p:cNvSpPr>
                  <a:spLocks noChangeShapeType="1"/>
                </p:cNvSpPr>
                <p:nvPr/>
              </p:nvSpPr>
              <p:spPr bwMode="auto">
                <a:xfrm flipH="1" flipV="1">
                  <a:off x="3780" y="309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103" name="Freeform 284"/>
              <p:cNvSpPr>
                <a:spLocks/>
              </p:cNvSpPr>
              <p:nvPr/>
            </p:nvSpPr>
            <p:spPr bwMode="auto">
              <a:xfrm>
                <a:off x="3278" y="1840"/>
                <a:ext cx="191" cy="482"/>
              </a:xfrm>
              <a:custGeom>
                <a:avLst/>
                <a:gdLst>
                  <a:gd name="T0" fmla="*/ 191 w 191"/>
                  <a:gd name="T1" fmla="*/ 0 h 482"/>
                  <a:gd name="T2" fmla="*/ 136 w 191"/>
                  <a:gd name="T3" fmla="*/ 9 h 482"/>
                  <a:gd name="T4" fmla="*/ 136 w 191"/>
                  <a:gd name="T5" fmla="*/ 245 h 482"/>
                  <a:gd name="T6" fmla="*/ 109 w 191"/>
                  <a:gd name="T7" fmla="*/ 345 h 482"/>
                  <a:gd name="T8" fmla="*/ 0 w 191"/>
                  <a:gd name="T9" fmla="*/ 454 h 482"/>
                  <a:gd name="T10" fmla="*/ 73 w 191"/>
                  <a:gd name="T11" fmla="*/ 482 h 482"/>
                  <a:gd name="T12" fmla="*/ 173 w 191"/>
                  <a:gd name="T13" fmla="*/ 336 h 482"/>
                  <a:gd name="T14" fmla="*/ 191 w 191"/>
                  <a:gd name="T15" fmla="*/ 245 h 482"/>
                  <a:gd name="T16" fmla="*/ 191 w 1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482">
                    <a:moveTo>
                      <a:pt x="191" y="0"/>
                    </a:moveTo>
                    <a:lnTo>
                      <a:pt x="136" y="9"/>
                    </a:lnTo>
                    <a:lnTo>
                      <a:pt x="136" y="245"/>
                    </a:lnTo>
                    <a:lnTo>
                      <a:pt x="109" y="345"/>
                    </a:lnTo>
                    <a:lnTo>
                      <a:pt x="0" y="454"/>
                    </a:lnTo>
                    <a:lnTo>
                      <a:pt x="73" y="482"/>
                    </a:lnTo>
                    <a:lnTo>
                      <a:pt x="173" y="336"/>
                    </a:lnTo>
                    <a:lnTo>
                      <a:pt x="191" y="245"/>
                    </a:lnTo>
                    <a:lnTo>
                      <a:pt x="191" y="0"/>
                    </a:lnTo>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04" name="Rectangle 285"/>
              <p:cNvSpPr>
                <a:spLocks noChangeArrowheads="1"/>
              </p:cNvSpPr>
              <p:nvPr/>
            </p:nvSpPr>
            <p:spPr bwMode="auto">
              <a:xfrm>
                <a:off x="480" y="2872"/>
                <a:ext cx="96"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05" name="Rectangle 287"/>
              <p:cNvSpPr>
                <a:spLocks noChangeArrowheads="1"/>
              </p:cNvSpPr>
              <p:nvPr/>
            </p:nvSpPr>
            <p:spPr bwMode="auto">
              <a:xfrm>
                <a:off x="1968" y="2248"/>
                <a:ext cx="1344" cy="153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tx1"/>
                        </a:gs>
                        <a:gs pos="50000">
                          <a:schemeClr val="tx1">
                            <a:gamma/>
                            <a:tint val="53725"/>
                            <a:invGamma/>
                          </a:schemeClr>
                        </a:gs>
                        <a:gs pos="100000">
                          <a:schemeClr val="tx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06" name="Freeform 292"/>
              <p:cNvSpPr>
                <a:spLocks/>
              </p:cNvSpPr>
              <p:nvPr/>
            </p:nvSpPr>
            <p:spPr bwMode="auto">
              <a:xfrm>
                <a:off x="3312" y="2248"/>
                <a:ext cx="624" cy="1536"/>
              </a:xfrm>
              <a:custGeom>
                <a:avLst/>
                <a:gdLst>
                  <a:gd name="T0" fmla="*/ 0 w 342"/>
                  <a:gd name="T1" fmla="*/ 0 h 1536"/>
                  <a:gd name="T2" fmla="*/ 264 w 342"/>
                  <a:gd name="T3" fmla="*/ 0 h 1536"/>
                  <a:gd name="T4" fmla="*/ 318 w 342"/>
                  <a:gd name="T5" fmla="*/ 30 h 1536"/>
                  <a:gd name="T6" fmla="*/ 342 w 342"/>
                  <a:gd name="T7" fmla="*/ 78 h 1536"/>
                  <a:gd name="T8" fmla="*/ 342 w 342"/>
                  <a:gd name="T9" fmla="*/ 1452 h 1536"/>
                  <a:gd name="T10" fmla="*/ 324 w 342"/>
                  <a:gd name="T11" fmla="*/ 1512 h 1536"/>
                  <a:gd name="T12" fmla="*/ 270 w 342"/>
                  <a:gd name="T13" fmla="*/ 1536 h 1536"/>
                  <a:gd name="T14" fmla="*/ 0 w 342"/>
                  <a:gd name="T15" fmla="*/ 1536 h 1536"/>
                  <a:gd name="T16" fmla="*/ 0 w 342"/>
                  <a:gd name="T1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536">
                    <a:moveTo>
                      <a:pt x="0" y="0"/>
                    </a:moveTo>
                    <a:lnTo>
                      <a:pt x="264" y="0"/>
                    </a:lnTo>
                    <a:lnTo>
                      <a:pt x="318" y="30"/>
                    </a:lnTo>
                    <a:lnTo>
                      <a:pt x="342" y="78"/>
                    </a:lnTo>
                    <a:lnTo>
                      <a:pt x="342" y="1452"/>
                    </a:lnTo>
                    <a:lnTo>
                      <a:pt x="324" y="1512"/>
                    </a:lnTo>
                    <a:lnTo>
                      <a:pt x="270" y="1536"/>
                    </a:lnTo>
                    <a:lnTo>
                      <a:pt x="0" y="1536"/>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rgbClr val="CC9900">
                            <a:gamma/>
                            <a:shade val="46275"/>
                            <a:invGamma/>
                          </a:srgbClr>
                        </a:gs>
                        <a:gs pos="50000">
                          <a:srgbClr val="CC9900"/>
                        </a:gs>
                        <a:gs pos="100000">
                          <a:srgbClr val="CC9900">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107" name="Group 293"/>
              <p:cNvGrpSpPr>
                <a:grpSpLocks/>
              </p:cNvGrpSpPr>
              <p:nvPr/>
            </p:nvGrpSpPr>
            <p:grpSpPr bwMode="auto">
              <a:xfrm>
                <a:off x="1968" y="1288"/>
                <a:ext cx="1344" cy="912"/>
                <a:chOff x="2544" y="912"/>
                <a:chExt cx="1344" cy="912"/>
              </a:xfrm>
            </p:grpSpPr>
            <p:grpSp>
              <p:nvGrpSpPr>
                <p:cNvPr id="133" name="Group 294"/>
                <p:cNvGrpSpPr>
                  <a:grpSpLocks/>
                </p:cNvGrpSpPr>
                <p:nvPr/>
              </p:nvGrpSpPr>
              <p:grpSpPr bwMode="auto">
                <a:xfrm>
                  <a:off x="2544" y="1008"/>
                  <a:ext cx="1344" cy="816"/>
                  <a:chOff x="2544" y="1008"/>
                  <a:chExt cx="1344" cy="816"/>
                </a:xfrm>
              </p:grpSpPr>
              <p:sp>
                <p:nvSpPr>
                  <p:cNvPr id="135" name="Rectangle 295"/>
                  <p:cNvSpPr>
                    <a:spLocks noChangeArrowheads="1"/>
                  </p:cNvSpPr>
                  <p:nvPr/>
                </p:nvSpPr>
                <p:spPr bwMode="auto">
                  <a:xfrm>
                    <a:off x="2544" y="1008"/>
                    <a:ext cx="1008" cy="81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EAEAEA">
                                <a:gamma/>
                                <a:shade val="46275"/>
                                <a:invGamma/>
                              </a:srgbClr>
                            </a:gs>
                            <a:gs pos="50000">
                              <a:srgbClr val="EAEAEA"/>
                            </a:gs>
                            <a:gs pos="100000">
                              <a:srgbClr val="EAEAEA">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36" name="Rectangle 296"/>
                  <p:cNvSpPr>
                    <a:spLocks noChangeArrowheads="1"/>
                  </p:cNvSpPr>
                  <p:nvPr/>
                </p:nvSpPr>
                <p:spPr bwMode="auto">
                  <a:xfrm>
                    <a:off x="3552" y="1008"/>
                    <a:ext cx="336" cy="81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tx1"/>
                            </a:gs>
                            <a:gs pos="50000">
                              <a:schemeClr val="tx1">
                                <a:gamma/>
                                <a:tint val="10196"/>
                                <a:invGamma/>
                              </a:schemeClr>
                            </a:gs>
                            <a:gs pos="100000">
                              <a:schemeClr val="tx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134" name="Rectangle 297"/>
                <p:cNvSpPr>
                  <a:spLocks noChangeArrowheads="1"/>
                </p:cNvSpPr>
                <p:nvPr/>
              </p:nvSpPr>
              <p:spPr bwMode="auto">
                <a:xfrm>
                  <a:off x="3600" y="91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108" name="Freeform 299"/>
              <p:cNvSpPr>
                <a:spLocks/>
              </p:cNvSpPr>
              <p:nvPr/>
            </p:nvSpPr>
            <p:spPr bwMode="auto">
              <a:xfrm>
                <a:off x="288" y="1384"/>
                <a:ext cx="1688" cy="2408"/>
              </a:xfrm>
              <a:custGeom>
                <a:avLst/>
                <a:gdLst>
                  <a:gd name="T0" fmla="*/ 0 w 1688"/>
                  <a:gd name="T1" fmla="*/ 1784 h 2408"/>
                  <a:gd name="T2" fmla="*/ 0 w 1688"/>
                  <a:gd name="T3" fmla="*/ 1496 h 2408"/>
                  <a:gd name="T4" fmla="*/ 210 w 1688"/>
                  <a:gd name="T5" fmla="*/ 1442 h 2408"/>
                  <a:gd name="T6" fmla="*/ 432 w 1688"/>
                  <a:gd name="T7" fmla="*/ 1268 h 2408"/>
                  <a:gd name="T8" fmla="*/ 834 w 1688"/>
                  <a:gd name="T9" fmla="*/ 1190 h 2408"/>
                  <a:gd name="T10" fmla="*/ 984 w 1688"/>
                  <a:gd name="T11" fmla="*/ 1100 h 2408"/>
                  <a:gd name="T12" fmla="*/ 1050 w 1688"/>
                  <a:gd name="T13" fmla="*/ 962 h 2408"/>
                  <a:gd name="T14" fmla="*/ 1098 w 1688"/>
                  <a:gd name="T15" fmla="*/ 230 h 2408"/>
                  <a:gd name="T16" fmla="*/ 1116 w 1688"/>
                  <a:gd name="T17" fmla="*/ 164 h 2408"/>
                  <a:gd name="T18" fmla="*/ 1182 w 1688"/>
                  <a:gd name="T19" fmla="*/ 122 h 2408"/>
                  <a:gd name="T20" fmla="*/ 1182 w 1688"/>
                  <a:gd name="T21" fmla="*/ 122 h 2408"/>
                  <a:gd name="T22" fmla="*/ 1344 w 1688"/>
                  <a:gd name="T23" fmla="*/ 86 h 2408"/>
                  <a:gd name="T24" fmla="*/ 1560 w 1688"/>
                  <a:gd name="T25" fmla="*/ 72 h 2408"/>
                  <a:gd name="T26" fmla="*/ 1626 w 1688"/>
                  <a:gd name="T27" fmla="*/ 2 h 2408"/>
                  <a:gd name="T28" fmla="*/ 1688 w 1688"/>
                  <a:gd name="T29" fmla="*/ 0 h 2408"/>
                  <a:gd name="T30" fmla="*/ 1680 w 1688"/>
                  <a:gd name="T31" fmla="*/ 2408 h 2408"/>
                  <a:gd name="T32" fmla="*/ 1200 w 1688"/>
                  <a:gd name="T33" fmla="*/ 2408 h 2408"/>
                  <a:gd name="T34" fmla="*/ 1122 w 1688"/>
                  <a:gd name="T35" fmla="*/ 2384 h 2408"/>
                  <a:gd name="T36" fmla="*/ 1104 w 1688"/>
                  <a:gd name="T37" fmla="*/ 2330 h 2408"/>
                  <a:gd name="T38" fmla="*/ 1104 w 1688"/>
                  <a:gd name="T39" fmla="*/ 2120 h 2408"/>
                  <a:gd name="T40" fmla="*/ 768 w 1688"/>
                  <a:gd name="T41" fmla="*/ 2120 h 2408"/>
                  <a:gd name="T42" fmla="*/ 720 w 1688"/>
                  <a:gd name="T43" fmla="*/ 1832 h 2408"/>
                  <a:gd name="T44" fmla="*/ 0 w 1688"/>
                  <a:gd name="T45" fmla="*/ 1784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8" h="2408">
                    <a:moveTo>
                      <a:pt x="0" y="1784"/>
                    </a:moveTo>
                    <a:lnTo>
                      <a:pt x="0" y="1496"/>
                    </a:lnTo>
                    <a:lnTo>
                      <a:pt x="210" y="1442"/>
                    </a:lnTo>
                    <a:lnTo>
                      <a:pt x="432" y="1268"/>
                    </a:lnTo>
                    <a:lnTo>
                      <a:pt x="834" y="1190"/>
                    </a:lnTo>
                    <a:lnTo>
                      <a:pt x="984" y="1100"/>
                    </a:lnTo>
                    <a:lnTo>
                      <a:pt x="1050" y="962"/>
                    </a:lnTo>
                    <a:lnTo>
                      <a:pt x="1098" y="230"/>
                    </a:lnTo>
                    <a:lnTo>
                      <a:pt x="1116" y="164"/>
                    </a:lnTo>
                    <a:lnTo>
                      <a:pt x="1182" y="122"/>
                    </a:lnTo>
                    <a:lnTo>
                      <a:pt x="1182" y="122"/>
                    </a:lnTo>
                    <a:lnTo>
                      <a:pt x="1344" y="86"/>
                    </a:lnTo>
                    <a:lnTo>
                      <a:pt x="1560" y="72"/>
                    </a:lnTo>
                    <a:lnTo>
                      <a:pt x="1626" y="2"/>
                    </a:lnTo>
                    <a:lnTo>
                      <a:pt x="1688" y="0"/>
                    </a:lnTo>
                    <a:lnTo>
                      <a:pt x="1680" y="2408"/>
                    </a:lnTo>
                    <a:lnTo>
                      <a:pt x="1200" y="2408"/>
                    </a:lnTo>
                    <a:lnTo>
                      <a:pt x="1122" y="2384"/>
                    </a:lnTo>
                    <a:lnTo>
                      <a:pt x="1104" y="2330"/>
                    </a:lnTo>
                    <a:lnTo>
                      <a:pt x="1104" y="2120"/>
                    </a:lnTo>
                    <a:lnTo>
                      <a:pt x="768" y="2120"/>
                    </a:lnTo>
                    <a:lnTo>
                      <a:pt x="720" y="1832"/>
                    </a:lnTo>
                    <a:lnTo>
                      <a:pt x="0" y="1784"/>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folHlink">
                            <a:gamma/>
                            <a:shade val="46275"/>
                            <a:invGamma/>
                          </a:schemeClr>
                        </a:gs>
                        <a:gs pos="50000">
                          <a:schemeClr val="folHlink"/>
                        </a:gs>
                        <a:gs pos="100000">
                          <a:schemeClr val="folHlink">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109" name="Group 314"/>
              <p:cNvGrpSpPr>
                <a:grpSpLocks/>
              </p:cNvGrpSpPr>
              <p:nvPr/>
            </p:nvGrpSpPr>
            <p:grpSpPr bwMode="auto">
              <a:xfrm>
                <a:off x="4128" y="2304"/>
                <a:ext cx="1344" cy="960"/>
                <a:chOff x="4176" y="2304"/>
                <a:chExt cx="1344" cy="960"/>
              </a:xfrm>
            </p:grpSpPr>
            <p:sp>
              <p:nvSpPr>
                <p:cNvPr id="128" name="Rectangle 309"/>
                <p:cNvSpPr>
                  <a:spLocks noChangeArrowheads="1"/>
                </p:cNvSpPr>
                <p:nvPr/>
              </p:nvSpPr>
              <p:spPr bwMode="auto">
                <a:xfrm>
                  <a:off x="4176" y="2544"/>
                  <a:ext cx="1344" cy="48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29" name="Rectangle 310"/>
                <p:cNvSpPr>
                  <a:spLocks noChangeArrowheads="1"/>
                </p:cNvSpPr>
                <p:nvPr/>
              </p:nvSpPr>
              <p:spPr bwMode="auto">
                <a:xfrm>
                  <a:off x="4176" y="3024"/>
                  <a:ext cx="1344"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30" name="Rectangle 311"/>
                <p:cNvSpPr>
                  <a:spLocks noChangeArrowheads="1"/>
                </p:cNvSpPr>
                <p:nvPr/>
              </p:nvSpPr>
              <p:spPr bwMode="auto">
                <a:xfrm>
                  <a:off x="4176" y="2448"/>
                  <a:ext cx="134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31" name="AutoShape 312"/>
                <p:cNvSpPr>
                  <a:spLocks noChangeArrowheads="1"/>
                </p:cNvSpPr>
                <p:nvPr/>
              </p:nvSpPr>
              <p:spPr bwMode="auto">
                <a:xfrm flipV="1">
                  <a:off x="4320" y="2304"/>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32" name="AutoShape 313"/>
                <p:cNvSpPr>
                  <a:spLocks noChangeArrowheads="1"/>
                </p:cNvSpPr>
                <p:nvPr/>
              </p:nvSpPr>
              <p:spPr bwMode="auto">
                <a:xfrm flipV="1">
                  <a:off x="5136" y="2304"/>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110" name="Freeform 315"/>
              <p:cNvSpPr>
                <a:spLocks/>
              </p:cNvSpPr>
              <p:nvPr/>
            </p:nvSpPr>
            <p:spPr bwMode="auto">
              <a:xfrm>
                <a:off x="3440" y="1344"/>
                <a:ext cx="928" cy="960"/>
              </a:xfrm>
              <a:custGeom>
                <a:avLst/>
                <a:gdLst>
                  <a:gd name="T0" fmla="*/ 0 w 928"/>
                  <a:gd name="T1" fmla="*/ 408 h 960"/>
                  <a:gd name="T2" fmla="*/ 0 w 928"/>
                  <a:gd name="T3" fmla="*/ 104 h 960"/>
                  <a:gd name="T4" fmla="*/ 160 w 928"/>
                  <a:gd name="T5" fmla="*/ 0 h 960"/>
                  <a:gd name="T6" fmla="*/ 928 w 928"/>
                  <a:gd name="T7" fmla="*/ 0 h 960"/>
                  <a:gd name="T8" fmla="*/ 928 w 928"/>
                  <a:gd name="T9" fmla="*/ 960 h 960"/>
                </a:gdLst>
                <a:ahLst/>
                <a:cxnLst>
                  <a:cxn ang="0">
                    <a:pos x="T0" y="T1"/>
                  </a:cxn>
                  <a:cxn ang="0">
                    <a:pos x="T2" y="T3"/>
                  </a:cxn>
                  <a:cxn ang="0">
                    <a:pos x="T4" y="T5"/>
                  </a:cxn>
                  <a:cxn ang="0">
                    <a:pos x="T6" y="T7"/>
                  </a:cxn>
                  <a:cxn ang="0">
                    <a:pos x="T8" y="T9"/>
                  </a:cxn>
                </a:cxnLst>
                <a:rect l="0" t="0" r="r" b="b"/>
                <a:pathLst>
                  <a:path w="928" h="960">
                    <a:moveTo>
                      <a:pt x="0" y="408"/>
                    </a:moveTo>
                    <a:lnTo>
                      <a:pt x="0" y="104"/>
                    </a:lnTo>
                    <a:lnTo>
                      <a:pt x="160" y="0"/>
                    </a:lnTo>
                    <a:lnTo>
                      <a:pt x="928" y="0"/>
                    </a:lnTo>
                    <a:lnTo>
                      <a:pt x="928" y="960"/>
                    </a:lnTo>
                  </a:path>
                </a:pathLst>
              </a:custGeom>
              <a:noFill/>
              <a:ln w="762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11" name="Freeform 316"/>
              <p:cNvSpPr>
                <a:spLocks/>
              </p:cNvSpPr>
              <p:nvPr/>
            </p:nvSpPr>
            <p:spPr bwMode="auto">
              <a:xfrm>
                <a:off x="5184" y="1776"/>
                <a:ext cx="288" cy="528"/>
              </a:xfrm>
              <a:custGeom>
                <a:avLst/>
                <a:gdLst>
                  <a:gd name="T0" fmla="*/ 0 w 288"/>
                  <a:gd name="T1" fmla="*/ 528 h 528"/>
                  <a:gd name="T2" fmla="*/ 0 w 288"/>
                  <a:gd name="T3" fmla="*/ 0 h 528"/>
                  <a:gd name="T4" fmla="*/ 288 w 288"/>
                  <a:gd name="T5" fmla="*/ 0 h 528"/>
                  <a:gd name="T6" fmla="*/ 288 w 288"/>
                  <a:gd name="T7" fmla="*/ 288 h 528"/>
                </a:gdLst>
                <a:ahLst/>
                <a:cxnLst>
                  <a:cxn ang="0">
                    <a:pos x="T0" y="T1"/>
                  </a:cxn>
                  <a:cxn ang="0">
                    <a:pos x="T2" y="T3"/>
                  </a:cxn>
                  <a:cxn ang="0">
                    <a:pos x="T4" y="T5"/>
                  </a:cxn>
                  <a:cxn ang="0">
                    <a:pos x="T6" y="T7"/>
                  </a:cxn>
                </a:cxnLst>
                <a:rect l="0" t="0" r="r" b="b"/>
                <a:pathLst>
                  <a:path w="288" h="528">
                    <a:moveTo>
                      <a:pt x="0" y="528"/>
                    </a:moveTo>
                    <a:lnTo>
                      <a:pt x="0" y="0"/>
                    </a:lnTo>
                    <a:lnTo>
                      <a:pt x="288" y="0"/>
                    </a:lnTo>
                    <a:lnTo>
                      <a:pt x="288" y="288"/>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12" name="Freeform 317"/>
              <p:cNvSpPr>
                <a:spLocks/>
              </p:cNvSpPr>
              <p:nvPr/>
            </p:nvSpPr>
            <p:spPr bwMode="auto">
              <a:xfrm>
                <a:off x="5376" y="2064"/>
                <a:ext cx="223" cy="8"/>
              </a:xfrm>
              <a:custGeom>
                <a:avLst/>
                <a:gdLst>
                  <a:gd name="T0" fmla="*/ 0 w 223"/>
                  <a:gd name="T1" fmla="*/ 0 h 8"/>
                  <a:gd name="T2" fmla="*/ 223 w 223"/>
                  <a:gd name="T3" fmla="*/ 8 h 8"/>
                </a:gdLst>
                <a:ahLst/>
                <a:cxnLst>
                  <a:cxn ang="0">
                    <a:pos x="T0" y="T1"/>
                  </a:cxn>
                  <a:cxn ang="0">
                    <a:pos x="T2" y="T3"/>
                  </a:cxn>
                </a:cxnLst>
                <a:rect l="0" t="0" r="r" b="b"/>
                <a:pathLst>
                  <a:path w="223" h="8">
                    <a:moveTo>
                      <a:pt x="0" y="0"/>
                    </a:moveTo>
                    <a:lnTo>
                      <a:pt x="223" y="8"/>
                    </a:lnTo>
                  </a:path>
                </a:pathLst>
              </a:custGeom>
              <a:noFill/>
              <a:ln w="762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113" name="Group 322"/>
              <p:cNvGrpSpPr>
                <a:grpSpLocks/>
              </p:cNvGrpSpPr>
              <p:nvPr/>
            </p:nvGrpSpPr>
            <p:grpSpPr bwMode="auto">
              <a:xfrm>
                <a:off x="4272" y="2560"/>
                <a:ext cx="192" cy="176"/>
                <a:chOff x="4272" y="2560"/>
                <a:chExt cx="192" cy="176"/>
              </a:xfrm>
            </p:grpSpPr>
            <p:sp>
              <p:nvSpPr>
                <p:cNvPr id="126" name="Line 320"/>
                <p:cNvSpPr>
                  <a:spLocks noChangeShapeType="1"/>
                </p:cNvSpPr>
                <p:nvPr/>
              </p:nvSpPr>
              <p:spPr bwMode="auto">
                <a:xfrm>
                  <a:off x="4272" y="26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27" name="Freeform 321"/>
                <p:cNvSpPr>
                  <a:spLocks/>
                </p:cNvSpPr>
                <p:nvPr/>
              </p:nvSpPr>
              <p:spPr bwMode="auto">
                <a:xfrm>
                  <a:off x="4368" y="2560"/>
                  <a:ext cx="1" cy="176"/>
                </a:xfrm>
                <a:custGeom>
                  <a:avLst/>
                  <a:gdLst>
                    <a:gd name="T0" fmla="*/ 0 w 1"/>
                    <a:gd name="T1" fmla="*/ 0 h 176"/>
                    <a:gd name="T2" fmla="*/ 1 w 1"/>
                    <a:gd name="T3" fmla="*/ 176 h 176"/>
                  </a:gdLst>
                  <a:ahLst/>
                  <a:cxnLst>
                    <a:cxn ang="0">
                      <a:pos x="T0" y="T1"/>
                    </a:cxn>
                    <a:cxn ang="0">
                      <a:pos x="T2" y="T3"/>
                    </a:cxn>
                  </a:cxnLst>
                  <a:rect l="0" t="0" r="r" b="b"/>
                  <a:pathLst>
                    <a:path w="1" h="176">
                      <a:moveTo>
                        <a:pt x="0" y="0"/>
                      </a:moveTo>
                      <a:lnTo>
                        <a:pt x="1" y="176"/>
                      </a:lnTo>
                    </a:path>
                  </a:pathLst>
                </a:custGeom>
                <a:noFill/>
                <a:ln w="381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114" name="Line 323"/>
              <p:cNvSpPr>
                <a:spLocks noChangeShapeType="1"/>
              </p:cNvSpPr>
              <p:nvPr/>
            </p:nvSpPr>
            <p:spPr bwMode="auto">
              <a:xfrm>
                <a:off x="5136" y="26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15" name="Oval 324"/>
              <p:cNvSpPr>
                <a:spLocks noChangeArrowheads="1"/>
              </p:cNvSpPr>
              <p:nvPr/>
            </p:nvSpPr>
            <p:spPr bwMode="auto">
              <a:xfrm>
                <a:off x="3744" y="768"/>
                <a:ext cx="96" cy="96"/>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16" name="Oval 325"/>
              <p:cNvSpPr>
                <a:spLocks noChangeArrowheads="1"/>
              </p:cNvSpPr>
              <p:nvPr/>
            </p:nvSpPr>
            <p:spPr bwMode="auto">
              <a:xfrm>
                <a:off x="3984" y="76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17" name="Freeform 326"/>
              <p:cNvSpPr>
                <a:spLocks/>
              </p:cNvSpPr>
              <p:nvPr/>
            </p:nvSpPr>
            <p:spPr bwMode="auto">
              <a:xfrm>
                <a:off x="3072" y="816"/>
                <a:ext cx="672" cy="576"/>
              </a:xfrm>
              <a:custGeom>
                <a:avLst/>
                <a:gdLst>
                  <a:gd name="T0" fmla="*/ 0 w 672"/>
                  <a:gd name="T1" fmla="*/ 576 h 576"/>
                  <a:gd name="T2" fmla="*/ 0 w 672"/>
                  <a:gd name="T3" fmla="*/ 0 h 576"/>
                  <a:gd name="T4" fmla="*/ 672 w 672"/>
                  <a:gd name="T5" fmla="*/ 0 h 576"/>
                </a:gdLst>
                <a:ahLst/>
                <a:cxnLst>
                  <a:cxn ang="0">
                    <a:pos x="T0" y="T1"/>
                  </a:cxn>
                  <a:cxn ang="0">
                    <a:pos x="T2" y="T3"/>
                  </a:cxn>
                  <a:cxn ang="0">
                    <a:pos x="T4" y="T5"/>
                  </a:cxn>
                </a:cxnLst>
                <a:rect l="0" t="0" r="r" b="b"/>
                <a:pathLst>
                  <a:path w="672" h="576">
                    <a:moveTo>
                      <a:pt x="0" y="576"/>
                    </a:moveTo>
                    <a:lnTo>
                      <a:pt x="0" y="0"/>
                    </a:lnTo>
                    <a:lnTo>
                      <a:pt x="672" y="0"/>
                    </a:lnTo>
                  </a:path>
                </a:pathLst>
              </a:custGeom>
              <a:noFill/>
              <a:ln w="28575"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18" name="Freeform 327"/>
              <p:cNvSpPr>
                <a:spLocks/>
              </p:cNvSpPr>
              <p:nvPr/>
            </p:nvSpPr>
            <p:spPr bwMode="auto">
              <a:xfrm>
                <a:off x="4080" y="816"/>
                <a:ext cx="288" cy="528"/>
              </a:xfrm>
              <a:custGeom>
                <a:avLst/>
                <a:gdLst>
                  <a:gd name="T0" fmla="*/ 0 w 288"/>
                  <a:gd name="T1" fmla="*/ 0 h 528"/>
                  <a:gd name="T2" fmla="*/ 288 w 288"/>
                  <a:gd name="T3" fmla="*/ 0 h 528"/>
                  <a:gd name="T4" fmla="*/ 288 w 288"/>
                  <a:gd name="T5" fmla="*/ 528 h 528"/>
                </a:gdLst>
                <a:ahLst/>
                <a:cxnLst>
                  <a:cxn ang="0">
                    <a:pos x="T0" y="T1"/>
                  </a:cxn>
                  <a:cxn ang="0">
                    <a:pos x="T2" y="T3"/>
                  </a:cxn>
                  <a:cxn ang="0">
                    <a:pos x="T4" y="T5"/>
                  </a:cxn>
                </a:cxnLst>
                <a:rect l="0" t="0" r="r" b="b"/>
                <a:pathLst>
                  <a:path w="288" h="528">
                    <a:moveTo>
                      <a:pt x="0" y="0"/>
                    </a:moveTo>
                    <a:lnTo>
                      <a:pt x="288" y="0"/>
                    </a:lnTo>
                    <a:lnTo>
                      <a:pt x="288" y="528"/>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119" name="Group 53"/>
              <p:cNvGrpSpPr>
                <a:grpSpLocks/>
              </p:cNvGrpSpPr>
              <p:nvPr/>
            </p:nvGrpSpPr>
            <p:grpSpPr bwMode="auto">
              <a:xfrm>
                <a:off x="3456" y="2344"/>
                <a:ext cx="432" cy="1296"/>
                <a:chOff x="4032" y="1968"/>
                <a:chExt cx="432" cy="1296"/>
              </a:xfrm>
            </p:grpSpPr>
            <p:sp>
              <p:nvSpPr>
                <p:cNvPr id="120" name="Rectangle 54"/>
                <p:cNvSpPr>
                  <a:spLocks noChangeArrowheads="1"/>
                </p:cNvSpPr>
                <p:nvPr/>
              </p:nvSpPr>
              <p:spPr bwMode="auto">
                <a:xfrm>
                  <a:off x="4416" y="2016"/>
                  <a:ext cx="48" cy="1248"/>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21" name="Rectangle 55"/>
                <p:cNvSpPr>
                  <a:spLocks noChangeArrowheads="1"/>
                </p:cNvSpPr>
                <p:nvPr/>
              </p:nvSpPr>
              <p:spPr bwMode="auto">
                <a:xfrm>
                  <a:off x="4080" y="2160"/>
                  <a:ext cx="192"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22" name="Rectangle 56"/>
                <p:cNvSpPr>
                  <a:spLocks noChangeArrowheads="1"/>
                </p:cNvSpPr>
                <p:nvPr/>
              </p:nvSpPr>
              <p:spPr bwMode="auto">
                <a:xfrm>
                  <a:off x="4080" y="2928"/>
                  <a:ext cx="192"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23" name="Rectangle 57"/>
                <p:cNvSpPr>
                  <a:spLocks noChangeArrowheads="1"/>
                </p:cNvSpPr>
                <p:nvPr/>
              </p:nvSpPr>
              <p:spPr bwMode="auto">
                <a:xfrm>
                  <a:off x="4032" y="2112"/>
                  <a:ext cx="384" cy="14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24" name="Freeform 58"/>
                <p:cNvSpPr>
                  <a:spLocks/>
                </p:cNvSpPr>
                <p:nvPr/>
              </p:nvSpPr>
              <p:spPr bwMode="auto">
                <a:xfrm>
                  <a:off x="4158" y="1968"/>
                  <a:ext cx="258" cy="144"/>
                </a:xfrm>
                <a:custGeom>
                  <a:avLst/>
                  <a:gdLst>
                    <a:gd name="T0" fmla="*/ 0 w 258"/>
                    <a:gd name="T1" fmla="*/ 138 h 144"/>
                    <a:gd name="T2" fmla="*/ 6 w 258"/>
                    <a:gd name="T3" fmla="*/ 36 h 144"/>
                    <a:gd name="T4" fmla="*/ 114 w 258"/>
                    <a:gd name="T5" fmla="*/ 0 h 144"/>
                    <a:gd name="T6" fmla="*/ 258 w 258"/>
                    <a:gd name="T7" fmla="*/ 96 h 144"/>
                    <a:gd name="T8" fmla="*/ 258 w 258"/>
                    <a:gd name="T9" fmla="*/ 138 h 144"/>
                    <a:gd name="T10" fmla="*/ 114 w 258"/>
                    <a:gd name="T11" fmla="*/ 48 h 144"/>
                    <a:gd name="T12" fmla="*/ 42 w 258"/>
                    <a:gd name="T13" fmla="*/ 72 h 144"/>
                    <a:gd name="T14" fmla="*/ 54 w 258"/>
                    <a:gd name="T15" fmla="*/ 144 h 144"/>
                    <a:gd name="T16" fmla="*/ 0 w 258"/>
                    <a:gd name="T17"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144">
                      <a:moveTo>
                        <a:pt x="0" y="138"/>
                      </a:moveTo>
                      <a:lnTo>
                        <a:pt x="6" y="36"/>
                      </a:lnTo>
                      <a:lnTo>
                        <a:pt x="114" y="0"/>
                      </a:lnTo>
                      <a:lnTo>
                        <a:pt x="258" y="96"/>
                      </a:lnTo>
                      <a:lnTo>
                        <a:pt x="258" y="138"/>
                      </a:lnTo>
                      <a:lnTo>
                        <a:pt x="114" y="48"/>
                      </a:lnTo>
                      <a:lnTo>
                        <a:pt x="42" y="72"/>
                      </a:lnTo>
                      <a:lnTo>
                        <a:pt x="54" y="144"/>
                      </a:lnTo>
                      <a:lnTo>
                        <a:pt x="0" y="138"/>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125" name="Rectangle 59"/>
                <p:cNvSpPr>
                  <a:spLocks noChangeArrowheads="1"/>
                </p:cNvSpPr>
                <p:nvPr/>
              </p:nvSpPr>
              <p:spPr bwMode="auto">
                <a:xfrm>
                  <a:off x="4032" y="3024"/>
                  <a:ext cx="384" cy="14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sp>
          <p:nvSpPr>
            <p:cNvPr id="10" name="Text Box 335"/>
            <p:cNvSpPr txBox="1">
              <a:spLocks noChangeArrowheads="1"/>
            </p:cNvSpPr>
            <p:nvPr/>
          </p:nvSpPr>
          <p:spPr bwMode="auto">
            <a:xfrm>
              <a:off x="2294" y="775"/>
              <a:ext cx="82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1400" b="1" dirty="0"/>
                <a:t>BOBINA DE </a:t>
              </a:r>
            </a:p>
            <a:p>
              <a:r>
                <a:rPr lang="es-MX" sz="1400" b="1" dirty="0"/>
                <a:t>ASPIRACION</a:t>
              </a:r>
              <a:endParaRPr lang="es-ES" sz="1400" b="1" dirty="0"/>
            </a:p>
          </p:txBody>
        </p:sp>
        <p:sp>
          <p:nvSpPr>
            <p:cNvPr id="11" name="Text Box 336"/>
            <p:cNvSpPr txBox="1">
              <a:spLocks noChangeArrowheads="1"/>
            </p:cNvSpPr>
            <p:nvPr/>
          </p:nvSpPr>
          <p:spPr bwMode="auto">
            <a:xfrm>
              <a:off x="1248" y="768"/>
              <a:ext cx="79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1400" b="1" dirty="0"/>
                <a:t>BOBINA DE </a:t>
              </a:r>
            </a:p>
            <a:p>
              <a:r>
                <a:rPr lang="es-MX" sz="1400" b="1" dirty="0"/>
                <a:t>RETENCION</a:t>
              </a:r>
              <a:endParaRPr lang="es-ES" sz="1400" b="1" dirty="0"/>
            </a:p>
          </p:txBody>
        </p:sp>
        <p:sp>
          <p:nvSpPr>
            <p:cNvPr id="12" name="Line 337"/>
            <p:cNvSpPr>
              <a:spLocks noChangeShapeType="1"/>
            </p:cNvSpPr>
            <p:nvPr/>
          </p:nvSpPr>
          <p:spPr bwMode="auto">
            <a:xfrm>
              <a:off x="1632" y="1056"/>
              <a:ext cx="528"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13" name="Line 338"/>
            <p:cNvSpPr>
              <a:spLocks noChangeShapeType="1"/>
            </p:cNvSpPr>
            <p:nvPr/>
          </p:nvSpPr>
          <p:spPr bwMode="auto">
            <a:xfrm flipH="1">
              <a:off x="2544" y="1104"/>
              <a:ext cx="24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grpSp>
    </p:spTree>
    <p:extLst>
      <p:ext uri="{BB962C8B-B14F-4D97-AF65-F5344CB8AC3E}">
        <p14:creationId xmlns:p14="http://schemas.microsoft.com/office/powerpoint/2010/main" val="392672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980727"/>
            <a:ext cx="6984776" cy="461665"/>
          </a:xfrm>
          <a:prstGeom prst="rect">
            <a:avLst/>
          </a:prstGeom>
          <a:noFill/>
        </p:spPr>
        <p:txBody>
          <a:bodyPr wrap="square" rtlCol="0">
            <a:spAutoFit/>
          </a:bodyPr>
          <a:lstStyle/>
          <a:p>
            <a:r>
              <a:rPr lang="es-ES" sz="2400" dirty="0">
                <a:latin typeface="Century Gothic" pitchFamily="34" charset="0"/>
              </a:rPr>
              <a:t>Competencias </a:t>
            </a:r>
            <a:r>
              <a:rPr lang="es-ES" sz="2400" dirty="0" smtClean="0">
                <a:latin typeface="Century Gothic" pitchFamily="34" charset="0"/>
              </a:rPr>
              <a:t>  Genéricas  asociadas:</a:t>
            </a:r>
            <a:endParaRPr lang="es-ES" sz="2400" dirty="0">
              <a:latin typeface="Century Gothic" pitchFamily="34" charset="0"/>
            </a:endParaRPr>
          </a:p>
        </p:txBody>
      </p:sp>
      <p:sp>
        <p:nvSpPr>
          <p:cNvPr id="5" name="Text Box 465"/>
          <p:cNvSpPr txBox="1">
            <a:spLocks noChangeArrowheads="1"/>
          </p:cNvSpPr>
          <p:nvPr/>
        </p:nvSpPr>
        <p:spPr bwMode="auto">
          <a:xfrm>
            <a:off x="539552" y="5157192"/>
            <a:ext cx="79928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75000"/>
                    <a:lumOff val="0"/>
                  </a:schemeClr>
                </a:solidFill>
                <a:miter lim="800000"/>
                <a:headEnd/>
                <a:tailEnd/>
              </a14:hiddenLine>
            </a:ext>
          </a:extLst>
        </p:spPr>
        <p:txBody>
          <a:bodyPr rot="0" vert="horz" wrap="square" lIns="45720" tIns="45720" rIns="45720" bIns="45720" anchor="t" anchorCtr="0" upright="1">
            <a:noAutofit/>
          </a:bodyPr>
          <a:lstStyle/>
          <a:p>
            <a:pPr marL="355600" marR="90170" indent="-355600" algn="just">
              <a:tabLst>
                <a:tab pos="355600" algn="l"/>
              </a:tabLst>
            </a:pPr>
            <a:r>
              <a:rPr lang="es-ES" sz="1600" b="1" dirty="0">
                <a:latin typeface="Century Gothic" pitchFamily="34" charset="0"/>
              </a:rPr>
              <a:t>4)  Compromiso: </a:t>
            </a:r>
            <a:r>
              <a:rPr lang="es-ES" sz="1600" dirty="0">
                <a:latin typeface="Century Gothic" pitchFamily="34" charset="0"/>
              </a:rPr>
              <a:t>Actúa, identificando las implicancias  de sus decisiones  en el bienestar  de su entorno.</a:t>
            </a:r>
            <a:endParaRPr lang="es-CL" sz="1600" dirty="0">
              <a:latin typeface="Century Gothic" pitchFamily="34" charset="0"/>
            </a:endParaRPr>
          </a:p>
        </p:txBody>
      </p:sp>
      <p:cxnSp>
        <p:nvCxnSpPr>
          <p:cNvPr id="3" name="2 Conector recto"/>
          <p:cNvCxnSpPr/>
          <p:nvPr/>
        </p:nvCxnSpPr>
        <p:spPr>
          <a:xfrm>
            <a:off x="467544" y="980727"/>
            <a:ext cx="7992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67544" y="1442392"/>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539552" y="1700808"/>
            <a:ext cx="8064896" cy="830997"/>
          </a:xfrm>
          <a:prstGeom prst="rect">
            <a:avLst/>
          </a:prstGeom>
        </p:spPr>
        <p:txBody>
          <a:bodyPr wrap="square">
            <a:spAutoFit/>
          </a:bodyPr>
          <a:lstStyle/>
          <a:p>
            <a:pPr marL="355600" marR="91440" lvl="0" indent="-355600" algn="just">
              <a:buFont typeface="+mj-lt"/>
              <a:buAutoNum type="arabicParenR"/>
            </a:pPr>
            <a:r>
              <a:rPr lang="es-CL" sz="1600" b="1" dirty="0" smtClean="0">
                <a:latin typeface="Century Gothic" pitchFamily="34" charset="0"/>
                <a:ea typeface="Calibri"/>
                <a:cs typeface="Times New Roman"/>
              </a:rPr>
              <a:t>Trabajo </a:t>
            </a:r>
            <a:r>
              <a:rPr lang="es-CL" sz="1600" b="1" dirty="0">
                <a:latin typeface="Century Gothic" pitchFamily="34" charset="0"/>
                <a:ea typeface="Calibri"/>
                <a:cs typeface="Times New Roman"/>
              </a:rPr>
              <a:t>en </a:t>
            </a:r>
            <a:r>
              <a:rPr lang="es-CL" sz="1600" b="1" dirty="0" smtClean="0">
                <a:latin typeface="Century Gothic" pitchFamily="34" charset="0"/>
                <a:ea typeface="Calibri"/>
                <a:cs typeface="Times New Roman"/>
              </a:rPr>
              <a:t>Equipo</a:t>
            </a:r>
            <a:r>
              <a:rPr lang="es-CL" sz="1600" b="1" dirty="0">
                <a:latin typeface="Century Gothic" pitchFamily="34" charset="0"/>
                <a:ea typeface="Calibri"/>
                <a:cs typeface="Times New Roman"/>
              </a:rPr>
              <a:t>: </a:t>
            </a:r>
            <a:r>
              <a:rPr lang="es-CL" sz="1600" dirty="0">
                <a:latin typeface="Century Gothic" pitchFamily="34" charset="0"/>
                <a:ea typeface="Calibri"/>
                <a:cs typeface="Times New Roman"/>
              </a:rPr>
              <a:t>Trabaja colaborativamente  aportando de manera  responsable  y comprometida  al logro de los objetivos comunes,  teniendo como fuente </a:t>
            </a:r>
            <a:r>
              <a:rPr lang="es-CL" sz="1600" dirty="0" smtClean="0">
                <a:latin typeface="Century Gothic" pitchFamily="34" charset="0"/>
                <a:ea typeface="Calibri"/>
                <a:cs typeface="Times New Roman"/>
              </a:rPr>
              <a:t>la </a:t>
            </a:r>
            <a:r>
              <a:rPr lang="es-CL" sz="1600" dirty="0">
                <a:latin typeface="Century Gothic" pitchFamily="34" charset="0"/>
                <a:ea typeface="Calibri"/>
                <a:cs typeface="Times New Roman"/>
              </a:rPr>
              <a:t>retroalimentación, la autoevaluación</a:t>
            </a:r>
          </a:p>
        </p:txBody>
      </p:sp>
      <p:sp>
        <p:nvSpPr>
          <p:cNvPr id="9" name="8 Rectángulo"/>
          <p:cNvSpPr/>
          <p:nvPr/>
        </p:nvSpPr>
        <p:spPr>
          <a:xfrm>
            <a:off x="526721" y="4140369"/>
            <a:ext cx="8136904" cy="584775"/>
          </a:xfrm>
          <a:prstGeom prst="rect">
            <a:avLst/>
          </a:prstGeom>
        </p:spPr>
        <p:txBody>
          <a:bodyPr wrap="square">
            <a:spAutoFit/>
          </a:bodyPr>
          <a:lstStyle/>
          <a:p>
            <a:pPr marL="355600" marR="90170" indent="-355600" algn="just">
              <a:spcAft>
                <a:spcPts val="0"/>
              </a:spcAft>
              <a:tabLst>
                <a:tab pos="355600" algn="l"/>
              </a:tabLst>
            </a:pPr>
            <a:r>
              <a:rPr lang="es-ES" sz="1600" b="1" dirty="0">
                <a:latin typeface="Century Gothic" pitchFamily="34" charset="0"/>
              </a:rPr>
              <a:t>3) </a:t>
            </a:r>
            <a:r>
              <a:rPr lang="es-ES" sz="1600" b="1" dirty="0" smtClean="0">
                <a:latin typeface="Century Gothic" pitchFamily="34" charset="0"/>
              </a:rPr>
              <a:t>Pensamiento </a:t>
            </a:r>
            <a:r>
              <a:rPr lang="es-ES" sz="1600" b="1" dirty="0">
                <a:latin typeface="Century Gothic" pitchFamily="34" charset="0"/>
              </a:rPr>
              <a:t>Crítica: </a:t>
            </a:r>
            <a:r>
              <a:rPr lang="es-CL" sz="1600" dirty="0">
                <a:latin typeface="Century Gothic" pitchFamily="34" charset="0"/>
              </a:rPr>
              <a:t>Propone soluciones y alternativas a problemas, utilizando  enfoques  y métodos dados en el ámbito académico.</a:t>
            </a:r>
            <a:endParaRPr lang="es-ES" sz="1600" dirty="0">
              <a:latin typeface="Century Gothic" pitchFamily="34" charset="0"/>
            </a:endParaRPr>
          </a:p>
        </p:txBody>
      </p:sp>
      <p:sp>
        <p:nvSpPr>
          <p:cNvPr id="2" name="1 Rectángulo"/>
          <p:cNvSpPr/>
          <p:nvPr/>
        </p:nvSpPr>
        <p:spPr>
          <a:xfrm>
            <a:off x="526721" y="2783830"/>
            <a:ext cx="8136903" cy="1077218"/>
          </a:xfrm>
          <a:prstGeom prst="rect">
            <a:avLst/>
          </a:prstGeom>
        </p:spPr>
        <p:txBody>
          <a:bodyPr wrap="square">
            <a:spAutoFit/>
          </a:bodyPr>
          <a:lstStyle/>
          <a:p>
            <a:pPr marL="355600" indent="-355600" algn="just">
              <a:tabLst>
                <a:tab pos="355600" algn="l"/>
              </a:tabLst>
            </a:pPr>
            <a:r>
              <a:rPr lang="es-CL" sz="1600" b="1" dirty="0" smtClean="0">
                <a:latin typeface="Century Gothic" pitchFamily="34" charset="0"/>
              </a:rPr>
              <a:t>2)  Ética  Profesional: </a:t>
            </a:r>
            <a:r>
              <a:rPr lang="es-CL" sz="1600" dirty="0" smtClean="0">
                <a:latin typeface="Century Gothic" pitchFamily="34" charset="0"/>
              </a:rPr>
              <a:t>Actúa  </a:t>
            </a:r>
            <a:r>
              <a:rPr lang="es-CL" sz="1600" dirty="0">
                <a:latin typeface="Century Gothic" pitchFamily="34" charset="0"/>
              </a:rPr>
              <a:t>autónomamente </a:t>
            </a:r>
            <a:r>
              <a:rPr lang="es-CL" sz="1600" dirty="0" smtClean="0">
                <a:latin typeface="Century Gothic" pitchFamily="34" charset="0"/>
              </a:rPr>
              <a:t>demostrando responsabilidad  </a:t>
            </a:r>
            <a:r>
              <a:rPr lang="es-CL" sz="1600" dirty="0">
                <a:latin typeface="Century Gothic" pitchFamily="34" charset="0"/>
              </a:rPr>
              <a:t>y respeto en el cumplimiento de sus tareas y compromisos  adquiridos  conforme  a estándares, normas  y plazos establecidos,  en el ámbito de su profesión.</a:t>
            </a:r>
          </a:p>
        </p:txBody>
      </p:sp>
    </p:spTree>
    <p:extLst>
      <p:ext uri="{BB962C8B-B14F-4D97-AF65-F5344CB8AC3E}">
        <p14:creationId xmlns:p14="http://schemas.microsoft.com/office/powerpoint/2010/main" val="334934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230332"/>
            <a:ext cx="5328592" cy="338554"/>
          </a:xfrm>
          <a:prstGeom prst="rect">
            <a:avLst/>
          </a:prstGeom>
          <a:noFill/>
        </p:spPr>
        <p:txBody>
          <a:bodyPr wrap="square" rtlCol="0">
            <a:spAutoFit/>
          </a:bodyPr>
          <a:lstStyle/>
          <a:p>
            <a:r>
              <a:rPr lang="es-ES" sz="1600" b="1" dirty="0" smtClean="0">
                <a:latin typeface="Century Gothic" pitchFamily="34" charset="0"/>
              </a:rPr>
              <a:t>Funcionamiento del Motor de arranque.</a:t>
            </a:r>
            <a:endParaRPr lang="es-ES" sz="1600" b="1" dirty="0">
              <a:latin typeface="Century Gothic" pitchFamily="34" charset="0"/>
            </a:endParaRPr>
          </a:p>
        </p:txBody>
      </p:sp>
      <p:grpSp>
        <p:nvGrpSpPr>
          <p:cNvPr id="317" name="Group 319"/>
          <p:cNvGrpSpPr>
            <a:grpSpLocks/>
          </p:cNvGrpSpPr>
          <p:nvPr/>
        </p:nvGrpSpPr>
        <p:grpSpPr bwMode="auto">
          <a:xfrm>
            <a:off x="381000" y="597556"/>
            <a:ext cx="8507413" cy="5410200"/>
            <a:chOff x="240" y="384"/>
            <a:chExt cx="5359" cy="3408"/>
          </a:xfrm>
        </p:grpSpPr>
        <p:grpSp>
          <p:nvGrpSpPr>
            <p:cNvPr id="318" name="Group 317"/>
            <p:cNvGrpSpPr>
              <a:grpSpLocks/>
            </p:cNvGrpSpPr>
            <p:nvPr/>
          </p:nvGrpSpPr>
          <p:grpSpPr bwMode="auto">
            <a:xfrm>
              <a:off x="240" y="745"/>
              <a:ext cx="5359" cy="3047"/>
              <a:chOff x="240" y="745"/>
              <a:chExt cx="5359" cy="3047"/>
            </a:xfrm>
          </p:grpSpPr>
          <p:sp>
            <p:nvSpPr>
              <p:cNvPr id="320" name="Freeform 3"/>
              <p:cNvSpPr>
                <a:spLocks/>
              </p:cNvSpPr>
              <p:nvPr/>
            </p:nvSpPr>
            <p:spPr bwMode="auto">
              <a:xfrm>
                <a:off x="3709" y="745"/>
                <a:ext cx="323" cy="71"/>
              </a:xfrm>
              <a:custGeom>
                <a:avLst/>
                <a:gdLst>
                  <a:gd name="T0" fmla="*/ 323 w 323"/>
                  <a:gd name="T1" fmla="*/ 71 h 71"/>
                  <a:gd name="T2" fmla="*/ 0 w 323"/>
                  <a:gd name="T3" fmla="*/ 0 h 71"/>
                </a:gdLst>
                <a:ahLst/>
                <a:cxnLst>
                  <a:cxn ang="0">
                    <a:pos x="T0" y="T1"/>
                  </a:cxn>
                  <a:cxn ang="0">
                    <a:pos x="T2" y="T3"/>
                  </a:cxn>
                </a:cxnLst>
                <a:rect l="0" t="0" r="r" b="b"/>
                <a:pathLst>
                  <a:path w="323" h="71">
                    <a:moveTo>
                      <a:pt x="323" y="71"/>
                    </a:moveTo>
                    <a:lnTo>
                      <a:pt x="0" y="0"/>
                    </a:lnTo>
                  </a:path>
                </a:pathLst>
              </a:custGeom>
              <a:noFill/>
              <a:ln w="5715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21" name="Group 4"/>
              <p:cNvGrpSpPr>
                <a:grpSpLocks/>
              </p:cNvGrpSpPr>
              <p:nvPr/>
            </p:nvGrpSpPr>
            <p:grpSpPr bwMode="auto">
              <a:xfrm>
                <a:off x="3168" y="1528"/>
                <a:ext cx="432" cy="192"/>
                <a:chOff x="3168" y="1528"/>
                <a:chExt cx="432" cy="192"/>
              </a:xfrm>
            </p:grpSpPr>
            <p:sp>
              <p:nvSpPr>
                <p:cNvPr id="609" name="Rectangle 5"/>
                <p:cNvSpPr>
                  <a:spLocks noChangeArrowheads="1"/>
                </p:cNvSpPr>
                <p:nvPr/>
              </p:nvSpPr>
              <p:spPr bwMode="auto">
                <a:xfrm>
                  <a:off x="3216" y="1592"/>
                  <a:ext cx="384" cy="6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10" name="Group 6"/>
                <p:cNvGrpSpPr>
                  <a:grpSpLocks/>
                </p:cNvGrpSpPr>
                <p:nvPr/>
              </p:nvGrpSpPr>
              <p:grpSpPr bwMode="auto">
                <a:xfrm>
                  <a:off x="3456" y="1528"/>
                  <a:ext cx="96" cy="192"/>
                  <a:chOff x="4032" y="960"/>
                  <a:chExt cx="96" cy="240"/>
                </a:xfrm>
              </p:grpSpPr>
              <p:sp>
                <p:nvSpPr>
                  <p:cNvPr id="616" name="Rectangle 7"/>
                  <p:cNvSpPr>
                    <a:spLocks noChangeArrowheads="1"/>
                  </p:cNvSpPr>
                  <p:nvPr/>
                </p:nvSpPr>
                <p:spPr bwMode="auto">
                  <a:xfrm>
                    <a:off x="4032" y="1008"/>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7" name="Rectangle 8"/>
                  <p:cNvSpPr>
                    <a:spLocks noChangeArrowheads="1"/>
                  </p:cNvSpPr>
                  <p:nvPr/>
                </p:nvSpPr>
                <p:spPr bwMode="auto">
                  <a:xfrm>
                    <a:off x="4032" y="1152"/>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8" name="Rectangle 9"/>
                  <p:cNvSpPr>
                    <a:spLocks noChangeArrowheads="1"/>
                  </p:cNvSpPr>
                  <p:nvPr/>
                </p:nvSpPr>
                <p:spPr bwMode="auto">
                  <a:xfrm>
                    <a:off x="4032" y="960"/>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611" name="Group 10"/>
                <p:cNvGrpSpPr>
                  <a:grpSpLocks/>
                </p:cNvGrpSpPr>
                <p:nvPr/>
              </p:nvGrpSpPr>
              <p:grpSpPr bwMode="auto">
                <a:xfrm>
                  <a:off x="3312" y="1528"/>
                  <a:ext cx="96" cy="192"/>
                  <a:chOff x="4032" y="960"/>
                  <a:chExt cx="96" cy="240"/>
                </a:xfrm>
              </p:grpSpPr>
              <p:sp>
                <p:nvSpPr>
                  <p:cNvPr id="613" name="Rectangle 11"/>
                  <p:cNvSpPr>
                    <a:spLocks noChangeArrowheads="1"/>
                  </p:cNvSpPr>
                  <p:nvPr/>
                </p:nvSpPr>
                <p:spPr bwMode="auto">
                  <a:xfrm>
                    <a:off x="4032" y="1008"/>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4" name="Rectangle 12"/>
                  <p:cNvSpPr>
                    <a:spLocks noChangeArrowheads="1"/>
                  </p:cNvSpPr>
                  <p:nvPr/>
                </p:nvSpPr>
                <p:spPr bwMode="auto">
                  <a:xfrm>
                    <a:off x="4032" y="1152"/>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5" name="Rectangle 13"/>
                  <p:cNvSpPr>
                    <a:spLocks noChangeArrowheads="1"/>
                  </p:cNvSpPr>
                  <p:nvPr/>
                </p:nvSpPr>
                <p:spPr bwMode="auto">
                  <a:xfrm>
                    <a:off x="4032" y="960"/>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612" name="Rectangle 14"/>
                <p:cNvSpPr>
                  <a:spLocks noChangeArrowheads="1"/>
                </p:cNvSpPr>
                <p:nvPr/>
              </p:nvSpPr>
              <p:spPr bwMode="auto">
                <a:xfrm>
                  <a:off x="3168" y="1560"/>
                  <a:ext cx="48" cy="12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22" name="Group 15"/>
              <p:cNvGrpSpPr>
                <a:grpSpLocks/>
              </p:cNvGrpSpPr>
              <p:nvPr/>
            </p:nvGrpSpPr>
            <p:grpSpPr bwMode="auto">
              <a:xfrm>
                <a:off x="3168" y="1864"/>
                <a:ext cx="432" cy="192"/>
                <a:chOff x="3744" y="1488"/>
                <a:chExt cx="432" cy="192"/>
              </a:xfrm>
            </p:grpSpPr>
            <p:sp>
              <p:nvSpPr>
                <p:cNvPr id="599" name="Rectangle 16"/>
                <p:cNvSpPr>
                  <a:spLocks noChangeArrowheads="1"/>
                </p:cNvSpPr>
                <p:nvPr/>
              </p:nvSpPr>
              <p:spPr bwMode="auto">
                <a:xfrm>
                  <a:off x="3792" y="1552"/>
                  <a:ext cx="384" cy="64"/>
                </a:xfrm>
                <a:prstGeom prst="rect">
                  <a:avLst/>
                </a:prstGeom>
                <a:gradFill rotWithShape="0">
                  <a:gsLst>
                    <a:gs pos="0">
                      <a:srgbClr val="CC6600">
                        <a:gamma/>
                        <a:shade val="46275"/>
                        <a:invGamma/>
                      </a:srgbClr>
                    </a:gs>
                    <a:gs pos="50000">
                      <a:srgbClr val="CC6600"/>
                    </a:gs>
                    <a:gs pos="100000">
                      <a:srgbClr val="CC66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00" name="Group 17"/>
                <p:cNvGrpSpPr>
                  <a:grpSpLocks/>
                </p:cNvGrpSpPr>
                <p:nvPr/>
              </p:nvGrpSpPr>
              <p:grpSpPr bwMode="auto">
                <a:xfrm>
                  <a:off x="4032" y="1488"/>
                  <a:ext cx="96" cy="192"/>
                  <a:chOff x="4032" y="960"/>
                  <a:chExt cx="96" cy="240"/>
                </a:xfrm>
              </p:grpSpPr>
              <p:sp>
                <p:nvSpPr>
                  <p:cNvPr id="606" name="Rectangle 18"/>
                  <p:cNvSpPr>
                    <a:spLocks noChangeArrowheads="1"/>
                  </p:cNvSpPr>
                  <p:nvPr/>
                </p:nvSpPr>
                <p:spPr bwMode="auto">
                  <a:xfrm>
                    <a:off x="4032" y="1008"/>
                    <a:ext cx="96" cy="14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07" name="Rectangle 19"/>
                  <p:cNvSpPr>
                    <a:spLocks noChangeArrowheads="1"/>
                  </p:cNvSpPr>
                  <p:nvPr/>
                </p:nvSpPr>
                <p:spPr bwMode="auto">
                  <a:xfrm>
                    <a:off x="4032" y="1152"/>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08" name="Rectangle 20"/>
                  <p:cNvSpPr>
                    <a:spLocks noChangeArrowheads="1"/>
                  </p:cNvSpPr>
                  <p:nvPr/>
                </p:nvSpPr>
                <p:spPr bwMode="auto">
                  <a:xfrm>
                    <a:off x="4032" y="960"/>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601" name="Group 21"/>
                <p:cNvGrpSpPr>
                  <a:grpSpLocks/>
                </p:cNvGrpSpPr>
                <p:nvPr/>
              </p:nvGrpSpPr>
              <p:grpSpPr bwMode="auto">
                <a:xfrm>
                  <a:off x="3888" y="1488"/>
                  <a:ext cx="96" cy="192"/>
                  <a:chOff x="4032" y="960"/>
                  <a:chExt cx="96" cy="240"/>
                </a:xfrm>
              </p:grpSpPr>
              <p:sp>
                <p:nvSpPr>
                  <p:cNvPr id="603" name="Rectangle 22"/>
                  <p:cNvSpPr>
                    <a:spLocks noChangeArrowheads="1"/>
                  </p:cNvSpPr>
                  <p:nvPr/>
                </p:nvSpPr>
                <p:spPr bwMode="auto">
                  <a:xfrm>
                    <a:off x="4032" y="1008"/>
                    <a:ext cx="96" cy="14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04" name="Rectangle 23"/>
                  <p:cNvSpPr>
                    <a:spLocks noChangeArrowheads="1"/>
                  </p:cNvSpPr>
                  <p:nvPr/>
                </p:nvSpPr>
                <p:spPr bwMode="auto">
                  <a:xfrm>
                    <a:off x="4032" y="1152"/>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05" name="Rectangle 24"/>
                  <p:cNvSpPr>
                    <a:spLocks noChangeArrowheads="1"/>
                  </p:cNvSpPr>
                  <p:nvPr/>
                </p:nvSpPr>
                <p:spPr bwMode="auto">
                  <a:xfrm>
                    <a:off x="4032" y="960"/>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602" name="Rectangle 25"/>
                <p:cNvSpPr>
                  <a:spLocks noChangeArrowheads="1"/>
                </p:cNvSpPr>
                <p:nvPr/>
              </p:nvSpPr>
              <p:spPr bwMode="auto">
                <a:xfrm>
                  <a:off x="3744" y="1520"/>
                  <a:ext cx="48" cy="128"/>
                </a:xfrm>
                <a:prstGeom prst="rect">
                  <a:avLst/>
                </a:prstGeom>
                <a:gradFill rotWithShape="0">
                  <a:gsLst>
                    <a:gs pos="0">
                      <a:srgbClr val="CC6600">
                        <a:gamma/>
                        <a:shade val="46275"/>
                        <a:invGamma/>
                      </a:srgbClr>
                    </a:gs>
                    <a:gs pos="50000">
                      <a:srgbClr val="CC6600"/>
                    </a:gs>
                    <a:gs pos="100000">
                      <a:srgbClr val="CC66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23" name="Freeform 28"/>
              <p:cNvSpPr>
                <a:spLocks/>
              </p:cNvSpPr>
              <p:nvPr/>
            </p:nvSpPr>
            <p:spPr bwMode="auto">
              <a:xfrm>
                <a:off x="2256" y="1582"/>
                <a:ext cx="816" cy="426"/>
              </a:xfrm>
              <a:custGeom>
                <a:avLst/>
                <a:gdLst>
                  <a:gd name="T0" fmla="*/ 0 w 720"/>
                  <a:gd name="T1" fmla="*/ 90 h 426"/>
                  <a:gd name="T2" fmla="*/ 0 w 720"/>
                  <a:gd name="T3" fmla="*/ 0 h 426"/>
                  <a:gd name="T4" fmla="*/ 534 w 720"/>
                  <a:gd name="T5" fmla="*/ 0 h 426"/>
                  <a:gd name="T6" fmla="*/ 582 w 720"/>
                  <a:gd name="T7" fmla="*/ 114 h 426"/>
                  <a:gd name="T8" fmla="*/ 720 w 720"/>
                  <a:gd name="T9" fmla="*/ 168 h 426"/>
                  <a:gd name="T10" fmla="*/ 720 w 720"/>
                  <a:gd name="T11" fmla="*/ 258 h 426"/>
                  <a:gd name="T12" fmla="*/ 576 w 720"/>
                  <a:gd name="T13" fmla="*/ 300 h 426"/>
                  <a:gd name="T14" fmla="*/ 528 w 720"/>
                  <a:gd name="T15" fmla="*/ 426 h 426"/>
                  <a:gd name="T16" fmla="*/ 0 w 720"/>
                  <a:gd name="T17" fmla="*/ 426 h 426"/>
                  <a:gd name="T18" fmla="*/ 0 w 720"/>
                  <a:gd name="T19" fmla="*/ 330 h 426"/>
                  <a:gd name="T20" fmla="*/ 192 w 720"/>
                  <a:gd name="T21" fmla="*/ 330 h 426"/>
                  <a:gd name="T22" fmla="*/ 192 w 720"/>
                  <a:gd name="T23" fmla="*/ 90 h 426"/>
                  <a:gd name="T24" fmla="*/ 0 w 720"/>
                  <a:gd name="T25" fmla="*/ 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0" h="426">
                    <a:moveTo>
                      <a:pt x="0" y="90"/>
                    </a:moveTo>
                    <a:lnTo>
                      <a:pt x="0" y="0"/>
                    </a:lnTo>
                    <a:lnTo>
                      <a:pt x="534" y="0"/>
                    </a:lnTo>
                    <a:lnTo>
                      <a:pt x="582" y="114"/>
                    </a:lnTo>
                    <a:lnTo>
                      <a:pt x="720" y="168"/>
                    </a:lnTo>
                    <a:lnTo>
                      <a:pt x="720" y="258"/>
                    </a:lnTo>
                    <a:lnTo>
                      <a:pt x="576" y="300"/>
                    </a:lnTo>
                    <a:lnTo>
                      <a:pt x="528" y="426"/>
                    </a:lnTo>
                    <a:lnTo>
                      <a:pt x="0" y="426"/>
                    </a:lnTo>
                    <a:lnTo>
                      <a:pt x="0" y="330"/>
                    </a:lnTo>
                    <a:lnTo>
                      <a:pt x="192" y="330"/>
                    </a:lnTo>
                    <a:lnTo>
                      <a:pt x="192" y="90"/>
                    </a:lnTo>
                    <a:lnTo>
                      <a:pt x="0" y="9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50000">
                          <a:schemeClr val="bg2"/>
                        </a:gs>
                        <a:gs pos="100000">
                          <a:schemeClr val="bg2">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24" name="Rectangle 29"/>
              <p:cNvSpPr>
                <a:spLocks noChangeArrowheads="1"/>
              </p:cNvSpPr>
              <p:nvPr/>
            </p:nvSpPr>
            <p:spPr bwMode="auto">
              <a:xfrm>
                <a:off x="3072" y="1576"/>
                <a:ext cx="48" cy="432"/>
              </a:xfrm>
              <a:prstGeom prst="rect">
                <a:avLst/>
              </a:prstGeom>
              <a:gradFill rotWithShape="0">
                <a:gsLst>
                  <a:gs pos="0">
                    <a:srgbClr val="CC6600">
                      <a:gamma/>
                      <a:shade val="46275"/>
                      <a:invGamma/>
                    </a:srgbClr>
                  </a:gs>
                  <a:gs pos="50000">
                    <a:srgbClr val="CC6600"/>
                  </a:gs>
                  <a:gs pos="100000">
                    <a:srgbClr val="CC66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25" name="Group 30"/>
              <p:cNvGrpSpPr>
                <a:grpSpLocks/>
              </p:cNvGrpSpPr>
              <p:nvPr/>
            </p:nvGrpSpPr>
            <p:grpSpPr bwMode="auto">
              <a:xfrm>
                <a:off x="1776" y="1672"/>
                <a:ext cx="720" cy="240"/>
                <a:chOff x="2256" y="1296"/>
                <a:chExt cx="720" cy="240"/>
              </a:xfrm>
            </p:grpSpPr>
            <p:sp>
              <p:nvSpPr>
                <p:cNvPr id="593" name="Rectangle 31"/>
                <p:cNvSpPr>
                  <a:spLocks noChangeArrowheads="1"/>
                </p:cNvSpPr>
                <p:nvPr/>
              </p:nvSpPr>
              <p:spPr bwMode="auto">
                <a:xfrm>
                  <a:off x="2496" y="1296"/>
                  <a:ext cx="480" cy="240"/>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folHlink">
                              <a:gamma/>
                              <a:shade val="46275"/>
                              <a:invGamma/>
                            </a:schemeClr>
                          </a:gs>
                          <a:gs pos="50000">
                            <a:schemeClr val="folHlink"/>
                          </a:gs>
                          <a:gs pos="100000">
                            <a:schemeClr val="folHlink">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594" name="Group 32"/>
                <p:cNvGrpSpPr>
                  <a:grpSpLocks/>
                </p:cNvGrpSpPr>
                <p:nvPr/>
              </p:nvGrpSpPr>
              <p:grpSpPr bwMode="auto">
                <a:xfrm>
                  <a:off x="2256" y="1296"/>
                  <a:ext cx="240" cy="240"/>
                  <a:chOff x="2160" y="1296"/>
                  <a:chExt cx="240" cy="240"/>
                </a:xfrm>
              </p:grpSpPr>
              <p:sp>
                <p:nvSpPr>
                  <p:cNvPr id="595" name="Oval 33"/>
                  <p:cNvSpPr>
                    <a:spLocks noChangeArrowheads="1"/>
                  </p:cNvSpPr>
                  <p:nvPr/>
                </p:nvSpPr>
                <p:spPr bwMode="auto">
                  <a:xfrm>
                    <a:off x="2160" y="1296"/>
                    <a:ext cx="192"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96" name="AutoShape 34"/>
                  <p:cNvSpPr>
                    <a:spLocks noChangeArrowheads="1"/>
                  </p:cNvSpPr>
                  <p:nvPr/>
                </p:nvSpPr>
                <p:spPr bwMode="auto">
                  <a:xfrm rot="5400000">
                    <a:off x="2184" y="1320"/>
                    <a:ext cx="144" cy="96"/>
                  </a:xfrm>
                  <a:prstGeom prst="flowChartDelay">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97" name="Line 35"/>
                  <p:cNvSpPr>
                    <a:spLocks noChangeShapeType="1"/>
                  </p:cNvSpPr>
                  <p:nvPr/>
                </p:nvSpPr>
                <p:spPr bwMode="auto">
                  <a:xfrm>
                    <a:off x="2208" y="1296"/>
                    <a:ext cx="96"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98" name="Rectangle 36"/>
                  <p:cNvSpPr>
                    <a:spLocks noChangeArrowheads="1"/>
                  </p:cNvSpPr>
                  <p:nvPr/>
                </p:nvSpPr>
                <p:spPr bwMode="auto">
                  <a:xfrm>
                    <a:off x="2352" y="1344"/>
                    <a:ext cx="48" cy="144"/>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bg2">
                                <a:gamma/>
                                <a:shade val="46275"/>
                                <a:invGamma/>
                              </a:schemeClr>
                            </a:gs>
                            <a:gs pos="50000">
                              <a:schemeClr val="bg2"/>
                            </a:gs>
                            <a:gs pos="100000">
                              <a:schemeClr val="bg2">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326" name="Group 37"/>
              <p:cNvGrpSpPr>
                <a:grpSpLocks/>
              </p:cNvGrpSpPr>
              <p:nvPr/>
            </p:nvGrpSpPr>
            <p:grpSpPr bwMode="auto">
              <a:xfrm>
                <a:off x="1978" y="1384"/>
                <a:ext cx="1094" cy="747"/>
                <a:chOff x="2554" y="1008"/>
                <a:chExt cx="1094" cy="747"/>
              </a:xfrm>
            </p:grpSpPr>
            <p:sp>
              <p:nvSpPr>
                <p:cNvPr id="586" name="Freeform 38"/>
                <p:cNvSpPr>
                  <a:spLocks/>
                </p:cNvSpPr>
                <p:nvPr/>
              </p:nvSpPr>
              <p:spPr bwMode="auto">
                <a:xfrm>
                  <a:off x="2845" y="1008"/>
                  <a:ext cx="803" cy="692"/>
                </a:xfrm>
                <a:custGeom>
                  <a:avLst/>
                  <a:gdLst>
                    <a:gd name="T0" fmla="*/ 803 w 803"/>
                    <a:gd name="T1" fmla="*/ 0 h 692"/>
                    <a:gd name="T2" fmla="*/ 755 w 803"/>
                    <a:gd name="T3" fmla="*/ 48 h 692"/>
                    <a:gd name="T4" fmla="*/ 82 w 803"/>
                    <a:gd name="T5" fmla="*/ 119 h 692"/>
                    <a:gd name="T6" fmla="*/ 55 w 803"/>
                    <a:gd name="T7" fmla="*/ 692 h 692"/>
                    <a:gd name="T8" fmla="*/ 0 w 803"/>
                    <a:gd name="T9" fmla="*/ 628 h 692"/>
                  </a:gdLst>
                  <a:ahLst/>
                  <a:cxnLst>
                    <a:cxn ang="0">
                      <a:pos x="T0" y="T1"/>
                    </a:cxn>
                    <a:cxn ang="0">
                      <a:pos x="T2" y="T3"/>
                    </a:cxn>
                    <a:cxn ang="0">
                      <a:pos x="T4" y="T5"/>
                    </a:cxn>
                    <a:cxn ang="0">
                      <a:pos x="T6" y="T7"/>
                    </a:cxn>
                    <a:cxn ang="0">
                      <a:pos x="T8" y="T9"/>
                    </a:cxn>
                  </a:cxnLst>
                  <a:rect l="0" t="0" r="r" b="b"/>
                  <a:pathLst>
                    <a:path w="803" h="692">
                      <a:moveTo>
                        <a:pt x="803" y="0"/>
                      </a:moveTo>
                      <a:lnTo>
                        <a:pt x="755" y="48"/>
                      </a:lnTo>
                      <a:lnTo>
                        <a:pt x="82" y="119"/>
                      </a:lnTo>
                      <a:lnTo>
                        <a:pt x="55" y="692"/>
                      </a:lnTo>
                      <a:lnTo>
                        <a:pt x="0" y="628"/>
                      </a:lnTo>
                    </a:path>
                  </a:pathLst>
                </a:custGeom>
                <a:noFill/>
                <a:ln w="28575"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587" name="Group 39"/>
                <p:cNvGrpSpPr>
                  <a:grpSpLocks/>
                </p:cNvGrpSpPr>
                <p:nvPr/>
              </p:nvGrpSpPr>
              <p:grpSpPr bwMode="auto">
                <a:xfrm>
                  <a:off x="2554" y="1104"/>
                  <a:ext cx="374" cy="651"/>
                  <a:chOff x="2554" y="1104"/>
                  <a:chExt cx="374" cy="651"/>
                </a:xfrm>
              </p:grpSpPr>
              <p:sp>
                <p:nvSpPr>
                  <p:cNvPr id="588" name="Freeform 40"/>
                  <p:cNvSpPr>
                    <a:spLocks/>
                  </p:cNvSpPr>
                  <p:nvPr/>
                </p:nvSpPr>
                <p:spPr bwMode="auto">
                  <a:xfrm>
                    <a:off x="2784"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9" name="Freeform 41"/>
                  <p:cNvSpPr>
                    <a:spLocks/>
                  </p:cNvSpPr>
                  <p:nvPr/>
                </p:nvSpPr>
                <p:spPr bwMode="auto">
                  <a:xfrm>
                    <a:off x="2736"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90" name="Freeform 42"/>
                  <p:cNvSpPr>
                    <a:spLocks/>
                  </p:cNvSpPr>
                  <p:nvPr/>
                </p:nvSpPr>
                <p:spPr bwMode="auto">
                  <a:xfrm>
                    <a:off x="2688"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91" name="Freeform 43"/>
                  <p:cNvSpPr>
                    <a:spLocks/>
                  </p:cNvSpPr>
                  <p:nvPr/>
                </p:nvSpPr>
                <p:spPr bwMode="auto">
                  <a:xfrm>
                    <a:off x="2640"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92" name="Freeform 44"/>
                  <p:cNvSpPr>
                    <a:spLocks/>
                  </p:cNvSpPr>
                  <p:nvPr/>
                </p:nvSpPr>
                <p:spPr bwMode="auto">
                  <a:xfrm>
                    <a:off x="2554" y="1104"/>
                    <a:ext cx="182" cy="651"/>
                  </a:xfrm>
                  <a:custGeom>
                    <a:avLst/>
                    <a:gdLst>
                      <a:gd name="T0" fmla="*/ 182 w 182"/>
                      <a:gd name="T1" fmla="*/ 96 h 651"/>
                      <a:gd name="T2" fmla="*/ 134 w 182"/>
                      <a:gd name="T3" fmla="*/ 0 h 651"/>
                      <a:gd name="T4" fmla="*/ 86 w 182"/>
                      <a:gd name="T5" fmla="*/ 624 h 651"/>
                      <a:gd name="T6" fmla="*/ 0 w 182"/>
                      <a:gd name="T7" fmla="*/ 651 h 651"/>
                    </a:gdLst>
                    <a:ahLst/>
                    <a:cxnLst>
                      <a:cxn ang="0">
                        <a:pos x="T0" y="T1"/>
                      </a:cxn>
                      <a:cxn ang="0">
                        <a:pos x="T2" y="T3"/>
                      </a:cxn>
                      <a:cxn ang="0">
                        <a:pos x="T4" y="T5"/>
                      </a:cxn>
                      <a:cxn ang="0">
                        <a:pos x="T6" y="T7"/>
                      </a:cxn>
                    </a:cxnLst>
                    <a:rect l="0" t="0" r="r" b="b"/>
                    <a:pathLst>
                      <a:path w="182" h="651">
                        <a:moveTo>
                          <a:pt x="182" y="96"/>
                        </a:moveTo>
                        <a:lnTo>
                          <a:pt x="134" y="0"/>
                        </a:lnTo>
                        <a:lnTo>
                          <a:pt x="86" y="624"/>
                        </a:lnTo>
                        <a:lnTo>
                          <a:pt x="0" y="651"/>
                        </a:lnTo>
                      </a:path>
                    </a:pathLst>
                  </a:custGeom>
                  <a:noFill/>
                  <a:ln w="28575" cmpd="sng">
                    <a:solidFill>
                      <a:srgbClr val="FF6600"/>
                    </a:solidFill>
                    <a:round/>
                    <a:headEn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327" name="Group 45"/>
              <p:cNvGrpSpPr>
                <a:grpSpLocks/>
              </p:cNvGrpSpPr>
              <p:nvPr/>
            </p:nvGrpSpPr>
            <p:grpSpPr bwMode="auto">
              <a:xfrm>
                <a:off x="2396" y="1358"/>
                <a:ext cx="928" cy="818"/>
                <a:chOff x="2972" y="982"/>
                <a:chExt cx="928" cy="818"/>
              </a:xfrm>
            </p:grpSpPr>
            <p:sp>
              <p:nvSpPr>
                <p:cNvPr id="578" name="Freeform 46"/>
                <p:cNvSpPr>
                  <a:spLocks/>
                </p:cNvSpPr>
                <p:nvPr/>
              </p:nvSpPr>
              <p:spPr bwMode="auto">
                <a:xfrm>
                  <a:off x="2972" y="982"/>
                  <a:ext cx="682" cy="727"/>
                </a:xfrm>
                <a:custGeom>
                  <a:avLst/>
                  <a:gdLst>
                    <a:gd name="T0" fmla="*/ 682 w 682"/>
                    <a:gd name="T1" fmla="*/ 0 h 727"/>
                    <a:gd name="T2" fmla="*/ 676 w 682"/>
                    <a:gd name="T3" fmla="*/ 122 h 727"/>
                    <a:gd name="T4" fmla="*/ 0 w 682"/>
                    <a:gd name="T5" fmla="*/ 173 h 727"/>
                    <a:gd name="T6" fmla="*/ 37 w 682"/>
                    <a:gd name="T7" fmla="*/ 727 h 727"/>
                    <a:gd name="T8" fmla="*/ 82 w 682"/>
                    <a:gd name="T9" fmla="*/ 654 h 727"/>
                  </a:gdLst>
                  <a:ahLst/>
                  <a:cxnLst>
                    <a:cxn ang="0">
                      <a:pos x="T0" y="T1"/>
                    </a:cxn>
                    <a:cxn ang="0">
                      <a:pos x="T2" y="T3"/>
                    </a:cxn>
                    <a:cxn ang="0">
                      <a:pos x="T4" y="T5"/>
                    </a:cxn>
                    <a:cxn ang="0">
                      <a:pos x="T6" y="T7"/>
                    </a:cxn>
                    <a:cxn ang="0">
                      <a:pos x="T8" y="T9"/>
                    </a:cxn>
                  </a:cxnLst>
                  <a:rect l="0" t="0" r="r" b="b"/>
                  <a:pathLst>
                    <a:path w="682" h="727">
                      <a:moveTo>
                        <a:pt x="682" y="0"/>
                      </a:moveTo>
                      <a:lnTo>
                        <a:pt x="676" y="122"/>
                      </a:lnTo>
                      <a:lnTo>
                        <a:pt x="0" y="173"/>
                      </a:lnTo>
                      <a:lnTo>
                        <a:pt x="37" y="727"/>
                      </a:lnTo>
                      <a:lnTo>
                        <a:pt x="82" y="6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579" name="Group 47"/>
                <p:cNvGrpSpPr>
                  <a:grpSpLocks/>
                </p:cNvGrpSpPr>
                <p:nvPr/>
              </p:nvGrpSpPr>
              <p:grpSpPr bwMode="auto">
                <a:xfrm>
                  <a:off x="3009" y="1152"/>
                  <a:ext cx="307" cy="557"/>
                  <a:chOff x="3009" y="1152"/>
                  <a:chExt cx="307" cy="557"/>
                </a:xfrm>
              </p:grpSpPr>
              <p:sp>
                <p:nvSpPr>
                  <p:cNvPr id="581" name="Freeform 48"/>
                  <p:cNvSpPr>
                    <a:spLocks/>
                  </p:cNvSpPr>
                  <p:nvPr/>
                </p:nvSpPr>
                <p:spPr bwMode="auto">
                  <a:xfrm>
                    <a:off x="3009" y="1155"/>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2" name="Freeform 49"/>
                  <p:cNvSpPr>
                    <a:spLocks/>
                  </p:cNvSpPr>
                  <p:nvPr/>
                </p:nvSpPr>
                <p:spPr bwMode="auto">
                  <a:xfrm>
                    <a:off x="3072"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3" name="Freeform 50"/>
                  <p:cNvSpPr>
                    <a:spLocks/>
                  </p:cNvSpPr>
                  <p:nvPr/>
                </p:nvSpPr>
                <p:spPr bwMode="auto">
                  <a:xfrm>
                    <a:off x="3120"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4" name="Freeform 51"/>
                  <p:cNvSpPr>
                    <a:spLocks/>
                  </p:cNvSpPr>
                  <p:nvPr/>
                </p:nvSpPr>
                <p:spPr bwMode="auto">
                  <a:xfrm>
                    <a:off x="3168"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5" name="Freeform 52"/>
                  <p:cNvSpPr>
                    <a:spLocks/>
                  </p:cNvSpPr>
                  <p:nvPr/>
                </p:nvSpPr>
                <p:spPr bwMode="auto">
                  <a:xfrm>
                    <a:off x="3216"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580" name="Freeform 53"/>
                <p:cNvSpPr>
                  <a:spLocks/>
                </p:cNvSpPr>
                <p:nvPr/>
              </p:nvSpPr>
              <p:spPr bwMode="auto">
                <a:xfrm>
                  <a:off x="3264" y="1152"/>
                  <a:ext cx="636" cy="648"/>
                </a:xfrm>
                <a:custGeom>
                  <a:avLst/>
                  <a:gdLst>
                    <a:gd name="T0" fmla="*/ 0 w 636"/>
                    <a:gd name="T1" fmla="*/ 54 h 648"/>
                    <a:gd name="T2" fmla="*/ 36 w 636"/>
                    <a:gd name="T3" fmla="*/ 0 h 648"/>
                    <a:gd name="T4" fmla="*/ 63 w 636"/>
                    <a:gd name="T5" fmla="*/ 554 h 648"/>
                    <a:gd name="T6" fmla="*/ 190 w 636"/>
                    <a:gd name="T7" fmla="*/ 612 h 648"/>
                    <a:gd name="T8" fmla="*/ 636 w 636"/>
                    <a:gd name="T9" fmla="*/ 648 h 648"/>
                    <a:gd name="T10" fmla="*/ 636 w 636"/>
                    <a:gd name="T11" fmla="*/ 312 h 648"/>
                  </a:gdLst>
                  <a:ahLst/>
                  <a:cxnLst>
                    <a:cxn ang="0">
                      <a:pos x="T0" y="T1"/>
                    </a:cxn>
                    <a:cxn ang="0">
                      <a:pos x="T2" y="T3"/>
                    </a:cxn>
                    <a:cxn ang="0">
                      <a:pos x="T4" y="T5"/>
                    </a:cxn>
                    <a:cxn ang="0">
                      <a:pos x="T6" y="T7"/>
                    </a:cxn>
                    <a:cxn ang="0">
                      <a:pos x="T8" y="T9"/>
                    </a:cxn>
                    <a:cxn ang="0">
                      <a:pos x="T10" y="T11"/>
                    </a:cxn>
                  </a:cxnLst>
                  <a:rect l="0" t="0" r="r" b="b"/>
                  <a:pathLst>
                    <a:path w="636" h="648">
                      <a:moveTo>
                        <a:pt x="0" y="54"/>
                      </a:moveTo>
                      <a:lnTo>
                        <a:pt x="36" y="0"/>
                      </a:lnTo>
                      <a:lnTo>
                        <a:pt x="63" y="554"/>
                      </a:lnTo>
                      <a:lnTo>
                        <a:pt x="190" y="612"/>
                      </a:lnTo>
                      <a:lnTo>
                        <a:pt x="636" y="648"/>
                      </a:lnTo>
                      <a:lnTo>
                        <a:pt x="636" y="312"/>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28" name="Group 61"/>
              <p:cNvGrpSpPr>
                <a:grpSpLocks/>
              </p:cNvGrpSpPr>
              <p:nvPr/>
            </p:nvGrpSpPr>
            <p:grpSpPr bwMode="auto">
              <a:xfrm>
                <a:off x="240" y="2920"/>
                <a:ext cx="3744" cy="192"/>
                <a:chOff x="816" y="2544"/>
                <a:chExt cx="3744" cy="192"/>
              </a:xfrm>
            </p:grpSpPr>
            <p:grpSp>
              <p:nvGrpSpPr>
                <p:cNvPr id="558" name="Group 62"/>
                <p:cNvGrpSpPr>
                  <a:grpSpLocks/>
                </p:cNvGrpSpPr>
                <p:nvPr/>
              </p:nvGrpSpPr>
              <p:grpSpPr bwMode="auto">
                <a:xfrm>
                  <a:off x="816" y="2544"/>
                  <a:ext cx="3744" cy="192"/>
                  <a:chOff x="816" y="2544"/>
                  <a:chExt cx="3696" cy="192"/>
                </a:xfrm>
              </p:grpSpPr>
              <p:sp>
                <p:nvSpPr>
                  <p:cNvPr id="574" name="Rectangle 63"/>
                  <p:cNvSpPr>
                    <a:spLocks noChangeArrowheads="1"/>
                  </p:cNvSpPr>
                  <p:nvPr/>
                </p:nvSpPr>
                <p:spPr bwMode="auto">
                  <a:xfrm>
                    <a:off x="816" y="2544"/>
                    <a:ext cx="3696" cy="192"/>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5" name="Line 64"/>
                  <p:cNvSpPr>
                    <a:spLocks noChangeShapeType="1"/>
                  </p:cNvSpPr>
                  <p:nvPr/>
                </p:nvSpPr>
                <p:spPr bwMode="auto">
                  <a:xfrm>
                    <a:off x="3072" y="2688"/>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6" name="Line 65"/>
                  <p:cNvSpPr>
                    <a:spLocks noChangeShapeType="1"/>
                  </p:cNvSpPr>
                  <p:nvPr/>
                </p:nvSpPr>
                <p:spPr bwMode="auto">
                  <a:xfrm>
                    <a:off x="3072" y="2640"/>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7" name="Line 66"/>
                  <p:cNvSpPr>
                    <a:spLocks noChangeShapeType="1"/>
                  </p:cNvSpPr>
                  <p:nvPr/>
                </p:nvSpPr>
                <p:spPr bwMode="auto">
                  <a:xfrm>
                    <a:off x="3072" y="2592"/>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559" name="Group 67"/>
                <p:cNvGrpSpPr>
                  <a:grpSpLocks/>
                </p:cNvGrpSpPr>
                <p:nvPr/>
              </p:nvGrpSpPr>
              <p:grpSpPr bwMode="auto">
                <a:xfrm>
                  <a:off x="1152" y="2544"/>
                  <a:ext cx="1440" cy="192"/>
                  <a:chOff x="1152" y="2544"/>
                  <a:chExt cx="1440" cy="192"/>
                </a:xfrm>
              </p:grpSpPr>
              <p:sp>
                <p:nvSpPr>
                  <p:cNvPr id="560" name="Line 68"/>
                  <p:cNvSpPr>
                    <a:spLocks noChangeShapeType="1"/>
                  </p:cNvSpPr>
                  <p:nvPr/>
                </p:nvSpPr>
                <p:spPr bwMode="auto">
                  <a:xfrm>
                    <a:off x="124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1" name="Line 69"/>
                  <p:cNvSpPr>
                    <a:spLocks noChangeShapeType="1"/>
                  </p:cNvSpPr>
                  <p:nvPr/>
                </p:nvSpPr>
                <p:spPr bwMode="auto">
                  <a:xfrm>
                    <a:off x="134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2" name="Line 70"/>
                  <p:cNvSpPr>
                    <a:spLocks noChangeShapeType="1"/>
                  </p:cNvSpPr>
                  <p:nvPr/>
                </p:nvSpPr>
                <p:spPr bwMode="auto">
                  <a:xfrm>
                    <a:off x="144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3" name="Line 71"/>
                  <p:cNvSpPr>
                    <a:spLocks noChangeShapeType="1"/>
                  </p:cNvSpPr>
                  <p:nvPr/>
                </p:nvSpPr>
                <p:spPr bwMode="auto">
                  <a:xfrm>
                    <a:off x="1536"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4" name="Line 72"/>
                  <p:cNvSpPr>
                    <a:spLocks noChangeShapeType="1"/>
                  </p:cNvSpPr>
                  <p:nvPr/>
                </p:nvSpPr>
                <p:spPr bwMode="auto">
                  <a:xfrm>
                    <a:off x="163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5" name="Line 73"/>
                  <p:cNvSpPr>
                    <a:spLocks noChangeShapeType="1"/>
                  </p:cNvSpPr>
                  <p:nvPr/>
                </p:nvSpPr>
                <p:spPr bwMode="auto">
                  <a:xfrm>
                    <a:off x="172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6" name="Line 74"/>
                  <p:cNvSpPr>
                    <a:spLocks noChangeShapeType="1"/>
                  </p:cNvSpPr>
                  <p:nvPr/>
                </p:nvSpPr>
                <p:spPr bwMode="auto">
                  <a:xfrm>
                    <a:off x="182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7" name="Line 75"/>
                  <p:cNvSpPr>
                    <a:spLocks noChangeShapeType="1"/>
                  </p:cNvSpPr>
                  <p:nvPr/>
                </p:nvSpPr>
                <p:spPr bwMode="auto">
                  <a:xfrm>
                    <a:off x="192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8" name="Line 76"/>
                  <p:cNvSpPr>
                    <a:spLocks noChangeShapeType="1"/>
                  </p:cNvSpPr>
                  <p:nvPr/>
                </p:nvSpPr>
                <p:spPr bwMode="auto">
                  <a:xfrm>
                    <a:off x="2016"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9" name="Line 77"/>
                  <p:cNvSpPr>
                    <a:spLocks noChangeShapeType="1"/>
                  </p:cNvSpPr>
                  <p:nvPr/>
                </p:nvSpPr>
                <p:spPr bwMode="auto">
                  <a:xfrm>
                    <a:off x="211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0" name="Line 78"/>
                  <p:cNvSpPr>
                    <a:spLocks noChangeShapeType="1"/>
                  </p:cNvSpPr>
                  <p:nvPr/>
                </p:nvSpPr>
                <p:spPr bwMode="auto">
                  <a:xfrm>
                    <a:off x="220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1" name="Line 79"/>
                  <p:cNvSpPr>
                    <a:spLocks noChangeShapeType="1"/>
                  </p:cNvSpPr>
                  <p:nvPr/>
                </p:nvSpPr>
                <p:spPr bwMode="auto">
                  <a:xfrm>
                    <a:off x="230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2" name="Line 80"/>
                  <p:cNvSpPr>
                    <a:spLocks noChangeShapeType="1"/>
                  </p:cNvSpPr>
                  <p:nvPr/>
                </p:nvSpPr>
                <p:spPr bwMode="auto">
                  <a:xfrm>
                    <a:off x="240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3" name="Line 81"/>
                  <p:cNvSpPr>
                    <a:spLocks noChangeShapeType="1"/>
                  </p:cNvSpPr>
                  <p:nvPr/>
                </p:nvSpPr>
                <p:spPr bwMode="auto">
                  <a:xfrm>
                    <a:off x="115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329" name="Group 82"/>
              <p:cNvGrpSpPr>
                <a:grpSpLocks/>
              </p:cNvGrpSpPr>
              <p:nvPr/>
            </p:nvGrpSpPr>
            <p:grpSpPr bwMode="auto">
              <a:xfrm>
                <a:off x="816" y="2728"/>
                <a:ext cx="912" cy="576"/>
                <a:chOff x="1584" y="2352"/>
                <a:chExt cx="912" cy="576"/>
              </a:xfrm>
            </p:grpSpPr>
            <p:grpSp>
              <p:nvGrpSpPr>
                <p:cNvPr id="538" name="Group 83"/>
                <p:cNvGrpSpPr>
                  <a:grpSpLocks/>
                </p:cNvGrpSpPr>
                <p:nvPr/>
              </p:nvGrpSpPr>
              <p:grpSpPr bwMode="auto">
                <a:xfrm>
                  <a:off x="1584" y="2352"/>
                  <a:ext cx="912" cy="576"/>
                  <a:chOff x="1584" y="2352"/>
                  <a:chExt cx="960" cy="576"/>
                </a:xfrm>
              </p:grpSpPr>
              <p:sp>
                <p:nvSpPr>
                  <p:cNvPr id="546" name="Rectangle 84"/>
                  <p:cNvSpPr>
                    <a:spLocks noChangeArrowheads="1"/>
                  </p:cNvSpPr>
                  <p:nvPr/>
                </p:nvSpPr>
                <p:spPr bwMode="auto">
                  <a:xfrm>
                    <a:off x="2064" y="2496"/>
                    <a:ext cx="432" cy="288"/>
                  </a:xfrm>
                  <a:prstGeom prst="rect">
                    <a:avLst/>
                  </a:prstGeom>
                  <a:gradFill rotWithShape="0">
                    <a:gsLst>
                      <a:gs pos="0">
                        <a:srgbClr val="DDDDDD">
                          <a:gamma/>
                          <a:shade val="36078"/>
                          <a:invGamma/>
                        </a:srgbClr>
                      </a:gs>
                      <a:gs pos="50000">
                        <a:srgbClr val="DDDDDD"/>
                      </a:gs>
                      <a:gs pos="100000">
                        <a:srgbClr val="DDDDDD">
                          <a:gamma/>
                          <a:shade val="36078"/>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7" name="Rectangle 85"/>
                  <p:cNvSpPr>
                    <a:spLocks noChangeArrowheads="1"/>
                  </p:cNvSpPr>
                  <p:nvPr/>
                </p:nvSpPr>
                <p:spPr bwMode="auto">
                  <a:xfrm>
                    <a:off x="1824" y="2352"/>
                    <a:ext cx="240" cy="576"/>
                  </a:xfrm>
                  <a:prstGeom prst="rect">
                    <a:avLst/>
                  </a:prstGeom>
                  <a:gradFill rotWithShape="0">
                    <a:gsLst>
                      <a:gs pos="0">
                        <a:srgbClr val="DDDDDD">
                          <a:gamma/>
                          <a:shade val="46275"/>
                          <a:invGamma/>
                        </a:srgbClr>
                      </a:gs>
                      <a:gs pos="50000">
                        <a:srgbClr val="DDDDDD"/>
                      </a:gs>
                      <a:gs pos="100000">
                        <a:srgbClr val="DDDDDD">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8" name="Rectangle 86"/>
                  <p:cNvSpPr>
                    <a:spLocks noChangeArrowheads="1"/>
                  </p:cNvSpPr>
                  <p:nvPr/>
                </p:nvSpPr>
                <p:spPr bwMode="auto">
                  <a:xfrm>
                    <a:off x="2496" y="2448"/>
                    <a:ext cx="48" cy="384"/>
                  </a:xfrm>
                  <a:prstGeom prst="rect">
                    <a:avLst/>
                  </a:prstGeom>
                  <a:gradFill rotWithShape="0">
                    <a:gsLst>
                      <a:gs pos="0">
                        <a:srgbClr val="DDDDDD">
                          <a:gamma/>
                          <a:shade val="46275"/>
                          <a:invGamma/>
                        </a:srgbClr>
                      </a:gs>
                      <a:gs pos="50000">
                        <a:srgbClr val="DDDDDD"/>
                      </a:gs>
                      <a:gs pos="100000">
                        <a:srgbClr val="DDDDDD">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549" name="Group 87"/>
                  <p:cNvGrpSpPr>
                    <a:grpSpLocks/>
                  </p:cNvGrpSpPr>
                  <p:nvPr/>
                </p:nvGrpSpPr>
                <p:grpSpPr bwMode="auto">
                  <a:xfrm>
                    <a:off x="1584" y="2448"/>
                    <a:ext cx="240" cy="384"/>
                    <a:chOff x="1584" y="2448"/>
                    <a:chExt cx="240" cy="384"/>
                  </a:xfrm>
                </p:grpSpPr>
                <p:sp>
                  <p:nvSpPr>
                    <p:cNvPr id="550" name="AutoShape 88"/>
                    <p:cNvSpPr>
                      <a:spLocks noChangeArrowheads="1"/>
                    </p:cNvSpPr>
                    <p:nvPr/>
                  </p:nvSpPr>
                  <p:spPr bwMode="auto">
                    <a:xfrm>
                      <a:off x="1584" y="2448"/>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1" name="AutoShape 89"/>
                    <p:cNvSpPr>
                      <a:spLocks noChangeArrowheads="1"/>
                    </p:cNvSpPr>
                    <p:nvPr/>
                  </p:nvSpPr>
                  <p:spPr bwMode="auto">
                    <a:xfrm>
                      <a:off x="1584" y="2496"/>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2" name="AutoShape 90"/>
                    <p:cNvSpPr>
                      <a:spLocks noChangeArrowheads="1"/>
                    </p:cNvSpPr>
                    <p:nvPr/>
                  </p:nvSpPr>
                  <p:spPr bwMode="auto">
                    <a:xfrm>
                      <a:off x="1584" y="2544"/>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3" name="AutoShape 91"/>
                    <p:cNvSpPr>
                      <a:spLocks noChangeArrowheads="1"/>
                    </p:cNvSpPr>
                    <p:nvPr/>
                  </p:nvSpPr>
                  <p:spPr bwMode="auto">
                    <a:xfrm>
                      <a:off x="1584" y="2592"/>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4" name="AutoShape 92"/>
                    <p:cNvSpPr>
                      <a:spLocks noChangeArrowheads="1"/>
                    </p:cNvSpPr>
                    <p:nvPr/>
                  </p:nvSpPr>
                  <p:spPr bwMode="auto">
                    <a:xfrm>
                      <a:off x="1584" y="2640"/>
                      <a:ext cx="240" cy="48"/>
                    </a:xfrm>
                    <a:prstGeom prst="roundRect">
                      <a:avLst>
                        <a:gd name="adj" fmla="val 16667"/>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5" name="AutoShape 93"/>
                    <p:cNvSpPr>
                      <a:spLocks noChangeArrowheads="1"/>
                    </p:cNvSpPr>
                    <p:nvPr/>
                  </p:nvSpPr>
                  <p:spPr bwMode="auto">
                    <a:xfrm>
                      <a:off x="1584" y="2688"/>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6" name="AutoShape 94"/>
                    <p:cNvSpPr>
                      <a:spLocks noChangeArrowheads="1"/>
                    </p:cNvSpPr>
                    <p:nvPr/>
                  </p:nvSpPr>
                  <p:spPr bwMode="auto">
                    <a:xfrm>
                      <a:off x="1584" y="2736"/>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7" name="AutoShape 95"/>
                    <p:cNvSpPr>
                      <a:spLocks noChangeArrowheads="1"/>
                    </p:cNvSpPr>
                    <p:nvPr/>
                  </p:nvSpPr>
                  <p:spPr bwMode="auto">
                    <a:xfrm>
                      <a:off x="1584" y="2784"/>
                      <a:ext cx="240" cy="48"/>
                    </a:xfrm>
                    <a:prstGeom prst="roundRect">
                      <a:avLst>
                        <a:gd name="adj" fmla="val 16667"/>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539" name="Group 96"/>
                <p:cNvGrpSpPr>
                  <a:grpSpLocks/>
                </p:cNvGrpSpPr>
                <p:nvPr/>
              </p:nvGrpSpPr>
              <p:grpSpPr bwMode="auto">
                <a:xfrm>
                  <a:off x="2064" y="2448"/>
                  <a:ext cx="384" cy="384"/>
                  <a:chOff x="2064" y="2448"/>
                  <a:chExt cx="384" cy="384"/>
                </a:xfrm>
              </p:grpSpPr>
              <p:sp>
                <p:nvSpPr>
                  <p:cNvPr id="541" name="Freeform 97"/>
                  <p:cNvSpPr>
                    <a:spLocks/>
                  </p:cNvSpPr>
                  <p:nvPr/>
                </p:nvSpPr>
                <p:spPr bwMode="auto">
                  <a:xfrm>
                    <a:off x="2064" y="2448"/>
                    <a:ext cx="30" cy="384"/>
                  </a:xfrm>
                  <a:custGeom>
                    <a:avLst/>
                    <a:gdLst>
                      <a:gd name="T0" fmla="*/ 0 w 30"/>
                      <a:gd name="T1" fmla="*/ 0 h 384"/>
                      <a:gd name="T2" fmla="*/ 0 w 30"/>
                      <a:gd name="T3" fmla="*/ 384 h 384"/>
                      <a:gd name="T4" fmla="*/ 30 w 30"/>
                      <a:gd name="T5" fmla="*/ 336 h 384"/>
                    </a:gdLst>
                    <a:ahLst/>
                    <a:cxnLst>
                      <a:cxn ang="0">
                        <a:pos x="T0" y="T1"/>
                      </a:cxn>
                      <a:cxn ang="0">
                        <a:pos x="T2" y="T3"/>
                      </a:cxn>
                      <a:cxn ang="0">
                        <a:pos x="T4" y="T5"/>
                      </a:cxn>
                    </a:cxnLst>
                    <a:rect l="0" t="0" r="r" b="b"/>
                    <a:pathLst>
                      <a:path w="30" h="384">
                        <a:moveTo>
                          <a:pt x="0" y="0"/>
                        </a:moveTo>
                        <a:lnTo>
                          <a:pt x="0" y="384"/>
                        </a:lnTo>
                        <a:lnTo>
                          <a:pt x="30"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2" name="Freeform 98"/>
                  <p:cNvSpPr>
                    <a:spLocks/>
                  </p:cNvSpPr>
                  <p:nvPr/>
                </p:nvSpPr>
                <p:spPr bwMode="auto">
                  <a:xfrm>
                    <a:off x="2130"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3" name="Freeform 99"/>
                  <p:cNvSpPr>
                    <a:spLocks/>
                  </p:cNvSpPr>
                  <p:nvPr/>
                </p:nvSpPr>
                <p:spPr bwMode="auto">
                  <a:xfrm>
                    <a:off x="2226"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4" name="Freeform 100"/>
                  <p:cNvSpPr>
                    <a:spLocks/>
                  </p:cNvSpPr>
                  <p:nvPr/>
                </p:nvSpPr>
                <p:spPr bwMode="auto">
                  <a:xfrm>
                    <a:off x="2322"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5" name="Freeform 101"/>
                  <p:cNvSpPr>
                    <a:spLocks/>
                  </p:cNvSpPr>
                  <p:nvPr/>
                </p:nvSpPr>
                <p:spPr bwMode="auto">
                  <a:xfrm>
                    <a:off x="2418" y="2448"/>
                    <a:ext cx="30" cy="378"/>
                  </a:xfrm>
                  <a:custGeom>
                    <a:avLst/>
                    <a:gdLst>
                      <a:gd name="T0" fmla="*/ 0 w 30"/>
                      <a:gd name="T1" fmla="*/ 42 h 378"/>
                      <a:gd name="T2" fmla="*/ 30 w 30"/>
                      <a:gd name="T3" fmla="*/ 0 h 378"/>
                      <a:gd name="T4" fmla="*/ 30 w 30"/>
                      <a:gd name="T5" fmla="*/ 378 h 378"/>
                    </a:gdLst>
                    <a:ahLst/>
                    <a:cxnLst>
                      <a:cxn ang="0">
                        <a:pos x="T0" y="T1"/>
                      </a:cxn>
                      <a:cxn ang="0">
                        <a:pos x="T2" y="T3"/>
                      </a:cxn>
                      <a:cxn ang="0">
                        <a:pos x="T4" y="T5"/>
                      </a:cxn>
                    </a:cxnLst>
                    <a:rect l="0" t="0" r="r" b="b"/>
                    <a:pathLst>
                      <a:path w="30" h="378">
                        <a:moveTo>
                          <a:pt x="0" y="42"/>
                        </a:moveTo>
                        <a:lnTo>
                          <a:pt x="30" y="0"/>
                        </a:lnTo>
                        <a:lnTo>
                          <a:pt x="30" y="378"/>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540" name="Line 102"/>
                <p:cNvSpPr>
                  <a:spLocks noChangeShapeType="1"/>
                </p:cNvSpPr>
                <p:nvPr/>
              </p:nvSpPr>
              <p:spPr bwMode="auto">
                <a:xfrm>
                  <a:off x="2016" y="2352"/>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30" name="Group 103"/>
              <p:cNvGrpSpPr>
                <a:grpSpLocks/>
              </p:cNvGrpSpPr>
              <p:nvPr/>
            </p:nvGrpSpPr>
            <p:grpSpPr bwMode="auto">
              <a:xfrm rot="711085">
                <a:off x="1584" y="1624"/>
                <a:ext cx="364" cy="1296"/>
                <a:chOff x="2208" y="1248"/>
                <a:chExt cx="364" cy="1296"/>
              </a:xfrm>
            </p:grpSpPr>
            <p:sp>
              <p:nvSpPr>
                <p:cNvPr id="532" name="Freeform 104"/>
                <p:cNvSpPr>
                  <a:spLocks/>
                </p:cNvSpPr>
                <p:nvPr/>
              </p:nvSpPr>
              <p:spPr bwMode="auto">
                <a:xfrm>
                  <a:off x="2208" y="1248"/>
                  <a:ext cx="346" cy="925"/>
                </a:xfrm>
                <a:custGeom>
                  <a:avLst/>
                  <a:gdLst>
                    <a:gd name="T0" fmla="*/ 0 w 346"/>
                    <a:gd name="T1" fmla="*/ 0 h 925"/>
                    <a:gd name="T2" fmla="*/ 0 w 346"/>
                    <a:gd name="T3" fmla="*/ 720 h 925"/>
                    <a:gd name="T4" fmla="*/ 146 w 346"/>
                    <a:gd name="T5" fmla="*/ 925 h 925"/>
                    <a:gd name="T6" fmla="*/ 346 w 346"/>
                    <a:gd name="T7" fmla="*/ 916 h 925"/>
                    <a:gd name="T8" fmla="*/ 144 w 346"/>
                    <a:gd name="T9" fmla="*/ 672 h 925"/>
                    <a:gd name="T10" fmla="*/ 144 w 346"/>
                    <a:gd name="T11" fmla="*/ 240 h 925"/>
                    <a:gd name="T12" fmla="*/ 92 w 346"/>
                    <a:gd name="T13" fmla="*/ 234 h 925"/>
                    <a:gd name="T14" fmla="*/ 96 w 346"/>
                    <a:gd name="T15" fmla="*/ 0 h 925"/>
                    <a:gd name="T16" fmla="*/ 0 w 346"/>
                    <a:gd name="T17"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925">
                      <a:moveTo>
                        <a:pt x="0" y="0"/>
                      </a:moveTo>
                      <a:lnTo>
                        <a:pt x="0" y="720"/>
                      </a:lnTo>
                      <a:lnTo>
                        <a:pt x="146" y="925"/>
                      </a:lnTo>
                      <a:lnTo>
                        <a:pt x="346" y="916"/>
                      </a:lnTo>
                      <a:lnTo>
                        <a:pt x="144" y="672"/>
                      </a:lnTo>
                      <a:lnTo>
                        <a:pt x="144" y="240"/>
                      </a:lnTo>
                      <a:lnTo>
                        <a:pt x="92" y="234"/>
                      </a:lnTo>
                      <a:lnTo>
                        <a:pt x="96" y="0"/>
                      </a:lnTo>
                      <a:lnTo>
                        <a:pt x="0" y="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3" name="Rectangle 105"/>
                <p:cNvSpPr>
                  <a:spLocks noChangeArrowheads="1"/>
                </p:cNvSpPr>
                <p:nvPr/>
              </p:nvSpPr>
              <p:spPr bwMode="auto">
                <a:xfrm>
                  <a:off x="2352" y="2160"/>
                  <a:ext cx="192" cy="384"/>
                </a:xfrm>
                <a:prstGeom prst="rect">
                  <a:avLst/>
                </a:prstGeom>
                <a:gradFill rotWithShape="0">
                  <a:gsLst>
                    <a:gs pos="0">
                      <a:schemeClr val="folHlink">
                        <a:gamma/>
                        <a:shade val="46275"/>
                        <a:invGamma/>
                      </a:schemeClr>
                    </a:gs>
                    <a:gs pos="100000">
                      <a:schemeClr val="fo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4" name="Oval 106"/>
                <p:cNvSpPr>
                  <a:spLocks noChangeArrowheads="1"/>
                </p:cNvSpPr>
                <p:nvPr/>
              </p:nvSpPr>
              <p:spPr bwMode="auto">
                <a:xfrm>
                  <a:off x="2208" y="1776"/>
                  <a:ext cx="240" cy="240"/>
                </a:xfrm>
                <a:prstGeom prst="ellipse">
                  <a:avLst/>
                </a:prstGeom>
                <a:solidFill>
                  <a:srgbClr val="4D4D4D"/>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5" name="Oval 107"/>
                <p:cNvSpPr>
                  <a:spLocks noChangeArrowheads="1"/>
                </p:cNvSpPr>
                <p:nvPr/>
              </p:nvSpPr>
              <p:spPr bwMode="auto">
                <a:xfrm>
                  <a:off x="2256" y="1824"/>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6" name="Line 108"/>
                <p:cNvSpPr>
                  <a:spLocks noChangeShapeType="1"/>
                </p:cNvSpPr>
                <p:nvPr/>
              </p:nvSpPr>
              <p:spPr bwMode="auto">
                <a:xfrm flipH="1">
                  <a:off x="2208" y="1344"/>
                  <a:ext cx="144" cy="5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7" name="Freeform 109"/>
                <p:cNvSpPr>
                  <a:spLocks/>
                </p:cNvSpPr>
                <p:nvPr/>
              </p:nvSpPr>
              <p:spPr bwMode="auto">
                <a:xfrm>
                  <a:off x="2254" y="1991"/>
                  <a:ext cx="318" cy="218"/>
                </a:xfrm>
                <a:custGeom>
                  <a:avLst/>
                  <a:gdLst>
                    <a:gd name="T0" fmla="*/ 0 w 318"/>
                    <a:gd name="T1" fmla="*/ 0 h 218"/>
                    <a:gd name="T2" fmla="*/ 318 w 318"/>
                    <a:gd name="T3" fmla="*/ 218 h 218"/>
                  </a:gdLst>
                  <a:ahLst/>
                  <a:cxnLst>
                    <a:cxn ang="0">
                      <a:pos x="T0" y="T1"/>
                    </a:cxn>
                    <a:cxn ang="0">
                      <a:pos x="T2" y="T3"/>
                    </a:cxn>
                  </a:cxnLst>
                  <a:rect l="0" t="0" r="r" b="b"/>
                  <a:pathLst>
                    <a:path w="318" h="218">
                      <a:moveTo>
                        <a:pt x="0" y="0"/>
                      </a:moveTo>
                      <a:lnTo>
                        <a:pt x="318" y="218"/>
                      </a:lnTo>
                    </a:path>
                  </a:pathLst>
                </a:custGeom>
                <a:noFill/>
                <a:ln w="571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31" name="Group 110"/>
              <p:cNvGrpSpPr>
                <a:grpSpLocks/>
              </p:cNvGrpSpPr>
              <p:nvPr/>
            </p:nvGrpSpPr>
            <p:grpSpPr bwMode="auto">
              <a:xfrm>
                <a:off x="3312" y="2584"/>
                <a:ext cx="480" cy="864"/>
                <a:chOff x="3888" y="2208"/>
                <a:chExt cx="480" cy="864"/>
              </a:xfrm>
            </p:grpSpPr>
            <p:grpSp>
              <p:nvGrpSpPr>
                <p:cNvPr id="507" name="Group 111"/>
                <p:cNvGrpSpPr>
                  <a:grpSpLocks/>
                </p:cNvGrpSpPr>
                <p:nvPr/>
              </p:nvGrpSpPr>
              <p:grpSpPr bwMode="auto">
                <a:xfrm>
                  <a:off x="3984" y="2352"/>
                  <a:ext cx="384" cy="576"/>
                  <a:chOff x="3984" y="2352"/>
                  <a:chExt cx="384" cy="576"/>
                </a:xfrm>
              </p:grpSpPr>
              <p:sp>
                <p:nvSpPr>
                  <p:cNvPr id="519" name="Rectangle 112"/>
                  <p:cNvSpPr>
                    <a:spLocks noChangeArrowheads="1"/>
                  </p:cNvSpPr>
                  <p:nvPr/>
                </p:nvSpPr>
                <p:spPr bwMode="auto">
                  <a:xfrm>
                    <a:off x="3984" y="2352"/>
                    <a:ext cx="336" cy="576"/>
                  </a:xfrm>
                  <a:prstGeom prst="rect">
                    <a:avLst/>
                  </a:prstGeom>
                  <a:gradFill rotWithShape="0">
                    <a:gsLst>
                      <a:gs pos="0">
                        <a:srgbClr val="FF9933">
                          <a:gamma/>
                          <a:shade val="46275"/>
                          <a:invGamma/>
                        </a:srgbClr>
                      </a:gs>
                      <a:gs pos="50000">
                        <a:srgbClr val="FF9933"/>
                      </a:gs>
                      <a:gs pos="100000">
                        <a:srgbClr val="FF9933">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0" name="Rectangle 113"/>
                  <p:cNvSpPr>
                    <a:spLocks noChangeArrowheads="1"/>
                  </p:cNvSpPr>
                  <p:nvPr/>
                </p:nvSpPr>
                <p:spPr bwMode="auto">
                  <a:xfrm>
                    <a:off x="4320" y="2400"/>
                    <a:ext cx="48" cy="480"/>
                  </a:xfrm>
                  <a:prstGeom prst="rect">
                    <a:avLst/>
                  </a:prstGeom>
                  <a:gradFill rotWithShape="0">
                    <a:gsLst>
                      <a:gs pos="0">
                        <a:schemeClr val="tx1"/>
                      </a:gs>
                      <a:gs pos="50000">
                        <a:schemeClr val="tx1">
                          <a:gamma/>
                          <a:tint val="40000"/>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1" name="Line 114"/>
                  <p:cNvSpPr>
                    <a:spLocks noChangeShapeType="1"/>
                  </p:cNvSpPr>
                  <p:nvPr/>
                </p:nvSpPr>
                <p:spPr bwMode="auto">
                  <a:xfrm>
                    <a:off x="3984" y="28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2" name="Line 115"/>
                  <p:cNvSpPr>
                    <a:spLocks noChangeShapeType="1"/>
                  </p:cNvSpPr>
                  <p:nvPr/>
                </p:nvSpPr>
                <p:spPr bwMode="auto">
                  <a:xfrm>
                    <a:off x="3984" y="283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3" name="Line 116"/>
                  <p:cNvSpPr>
                    <a:spLocks noChangeShapeType="1"/>
                  </p:cNvSpPr>
                  <p:nvPr/>
                </p:nvSpPr>
                <p:spPr bwMode="auto">
                  <a:xfrm>
                    <a:off x="3984" y="2784"/>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4" name="Line 117"/>
                  <p:cNvSpPr>
                    <a:spLocks noChangeShapeType="1"/>
                  </p:cNvSpPr>
                  <p:nvPr/>
                </p:nvSpPr>
                <p:spPr bwMode="auto">
                  <a:xfrm>
                    <a:off x="3984" y="273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5" name="Line 118"/>
                  <p:cNvSpPr>
                    <a:spLocks noChangeShapeType="1"/>
                  </p:cNvSpPr>
                  <p:nvPr/>
                </p:nvSpPr>
                <p:spPr bwMode="auto">
                  <a:xfrm>
                    <a:off x="3984" y="268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6" name="Line 119"/>
                  <p:cNvSpPr>
                    <a:spLocks noChangeShapeType="1"/>
                  </p:cNvSpPr>
                  <p:nvPr/>
                </p:nvSpPr>
                <p:spPr bwMode="auto">
                  <a:xfrm>
                    <a:off x="3984" y="264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7" name="Line 120"/>
                  <p:cNvSpPr>
                    <a:spLocks noChangeShapeType="1"/>
                  </p:cNvSpPr>
                  <p:nvPr/>
                </p:nvSpPr>
                <p:spPr bwMode="auto">
                  <a:xfrm>
                    <a:off x="3984" y="259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8" name="Line 121"/>
                  <p:cNvSpPr>
                    <a:spLocks noChangeShapeType="1"/>
                  </p:cNvSpPr>
                  <p:nvPr/>
                </p:nvSpPr>
                <p:spPr bwMode="auto">
                  <a:xfrm>
                    <a:off x="3984" y="2544"/>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9" name="Line 122"/>
                  <p:cNvSpPr>
                    <a:spLocks noChangeShapeType="1"/>
                  </p:cNvSpPr>
                  <p:nvPr/>
                </p:nvSpPr>
                <p:spPr bwMode="auto">
                  <a:xfrm>
                    <a:off x="3984" y="249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0" name="Line 123"/>
                  <p:cNvSpPr>
                    <a:spLocks noChangeShapeType="1"/>
                  </p:cNvSpPr>
                  <p:nvPr/>
                </p:nvSpPr>
                <p:spPr bwMode="auto">
                  <a:xfrm>
                    <a:off x="3984" y="244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1" name="Line 124"/>
                  <p:cNvSpPr>
                    <a:spLocks noChangeShapeType="1"/>
                  </p:cNvSpPr>
                  <p:nvPr/>
                </p:nvSpPr>
                <p:spPr bwMode="auto">
                  <a:xfrm>
                    <a:off x="3984" y="240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508" name="Group 125"/>
                <p:cNvGrpSpPr>
                  <a:grpSpLocks/>
                </p:cNvGrpSpPr>
                <p:nvPr/>
              </p:nvGrpSpPr>
              <p:grpSpPr bwMode="auto">
                <a:xfrm>
                  <a:off x="3888" y="2208"/>
                  <a:ext cx="96" cy="864"/>
                  <a:chOff x="3888" y="2208"/>
                  <a:chExt cx="96" cy="864"/>
                </a:xfrm>
              </p:grpSpPr>
              <p:sp>
                <p:nvSpPr>
                  <p:cNvPr id="509" name="Rectangle 126"/>
                  <p:cNvSpPr>
                    <a:spLocks noChangeArrowheads="1"/>
                  </p:cNvSpPr>
                  <p:nvPr/>
                </p:nvSpPr>
                <p:spPr bwMode="auto">
                  <a:xfrm>
                    <a:off x="3888" y="2208"/>
                    <a:ext cx="96" cy="864"/>
                  </a:xfrm>
                  <a:prstGeom prst="rect">
                    <a:avLst/>
                  </a:prstGeom>
                  <a:gradFill rotWithShape="0">
                    <a:gsLst>
                      <a:gs pos="0">
                        <a:srgbClr val="FF9933">
                          <a:gamma/>
                          <a:shade val="46275"/>
                          <a:invGamma/>
                        </a:srgbClr>
                      </a:gs>
                      <a:gs pos="50000">
                        <a:srgbClr val="FF9933"/>
                      </a:gs>
                      <a:gs pos="100000">
                        <a:srgbClr val="FF9933">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0" name="Line 127"/>
                  <p:cNvSpPr>
                    <a:spLocks noChangeShapeType="1"/>
                  </p:cNvSpPr>
                  <p:nvPr/>
                </p:nvSpPr>
                <p:spPr bwMode="auto">
                  <a:xfrm>
                    <a:off x="3888" y="2256"/>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1" name="Line 128"/>
                  <p:cNvSpPr>
                    <a:spLocks noChangeShapeType="1"/>
                  </p:cNvSpPr>
                  <p:nvPr/>
                </p:nvSpPr>
                <p:spPr bwMode="auto">
                  <a:xfrm>
                    <a:off x="3888" y="2352"/>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2" name="Line 129"/>
                  <p:cNvSpPr>
                    <a:spLocks noChangeShapeType="1"/>
                  </p:cNvSpPr>
                  <p:nvPr/>
                </p:nvSpPr>
                <p:spPr bwMode="auto">
                  <a:xfrm>
                    <a:off x="3888" y="244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3" name="Line 130"/>
                  <p:cNvSpPr>
                    <a:spLocks noChangeShapeType="1"/>
                  </p:cNvSpPr>
                  <p:nvPr/>
                </p:nvSpPr>
                <p:spPr bwMode="auto">
                  <a:xfrm>
                    <a:off x="3888" y="2544"/>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4" name="Line 131"/>
                  <p:cNvSpPr>
                    <a:spLocks noChangeShapeType="1"/>
                  </p:cNvSpPr>
                  <p:nvPr/>
                </p:nvSpPr>
                <p:spPr bwMode="auto">
                  <a:xfrm>
                    <a:off x="3888" y="2640"/>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5" name="Line 132"/>
                  <p:cNvSpPr>
                    <a:spLocks noChangeShapeType="1"/>
                  </p:cNvSpPr>
                  <p:nvPr/>
                </p:nvSpPr>
                <p:spPr bwMode="auto">
                  <a:xfrm>
                    <a:off x="3888" y="2736"/>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6" name="Line 133"/>
                  <p:cNvSpPr>
                    <a:spLocks noChangeShapeType="1"/>
                  </p:cNvSpPr>
                  <p:nvPr/>
                </p:nvSpPr>
                <p:spPr bwMode="auto">
                  <a:xfrm>
                    <a:off x="3888" y="2832"/>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7" name="Line 134"/>
                  <p:cNvSpPr>
                    <a:spLocks noChangeShapeType="1"/>
                  </p:cNvSpPr>
                  <p:nvPr/>
                </p:nvSpPr>
                <p:spPr bwMode="auto">
                  <a:xfrm>
                    <a:off x="3888" y="292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8" name="Line 135"/>
                  <p:cNvSpPr>
                    <a:spLocks noChangeShapeType="1"/>
                  </p:cNvSpPr>
                  <p:nvPr/>
                </p:nvSpPr>
                <p:spPr bwMode="auto">
                  <a:xfrm>
                    <a:off x="3888" y="3024"/>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332" name="Group 136"/>
              <p:cNvGrpSpPr>
                <a:grpSpLocks/>
              </p:cNvGrpSpPr>
              <p:nvPr/>
            </p:nvGrpSpPr>
            <p:grpSpPr bwMode="auto">
              <a:xfrm>
                <a:off x="2004" y="2536"/>
                <a:ext cx="1404" cy="1026"/>
                <a:chOff x="2580" y="2160"/>
                <a:chExt cx="1404" cy="1026"/>
              </a:xfrm>
            </p:grpSpPr>
            <p:sp>
              <p:nvSpPr>
                <p:cNvPr id="484" name="Freeform 137"/>
                <p:cNvSpPr>
                  <a:spLocks/>
                </p:cNvSpPr>
                <p:nvPr/>
              </p:nvSpPr>
              <p:spPr bwMode="auto">
                <a:xfrm>
                  <a:off x="2592" y="2214"/>
                  <a:ext cx="1386" cy="582"/>
                </a:xfrm>
                <a:custGeom>
                  <a:avLst/>
                  <a:gdLst>
                    <a:gd name="T0" fmla="*/ 1386 w 1386"/>
                    <a:gd name="T1" fmla="*/ 0 h 582"/>
                    <a:gd name="T2" fmla="*/ 1266 w 1386"/>
                    <a:gd name="T3" fmla="*/ 6 h 582"/>
                    <a:gd name="T4" fmla="*/ 1116 w 1386"/>
                    <a:gd name="T5" fmla="*/ 216 h 582"/>
                    <a:gd name="T6" fmla="*/ 1008 w 1386"/>
                    <a:gd name="T7" fmla="*/ 378 h 582"/>
                    <a:gd name="T8" fmla="*/ 192 w 1386"/>
                    <a:gd name="T9" fmla="*/ 378 h 582"/>
                    <a:gd name="T10" fmla="*/ 30 w 1386"/>
                    <a:gd name="T11" fmla="*/ 582 h 582"/>
                    <a:gd name="T12" fmla="*/ 0 w 1386"/>
                    <a:gd name="T13" fmla="*/ 570 h 582"/>
                  </a:gdLst>
                  <a:ahLst/>
                  <a:cxnLst>
                    <a:cxn ang="0">
                      <a:pos x="T0" y="T1"/>
                    </a:cxn>
                    <a:cxn ang="0">
                      <a:pos x="T2" y="T3"/>
                    </a:cxn>
                    <a:cxn ang="0">
                      <a:pos x="T4" y="T5"/>
                    </a:cxn>
                    <a:cxn ang="0">
                      <a:pos x="T6" y="T7"/>
                    </a:cxn>
                    <a:cxn ang="0">
                      <a:pos x="T8" y="T9"/>
                    </a:cxn>
                    <a:cxn ang="0">
                      <a:pos x="T10" y="T11"/>
                    </a:cxn>
                    <a:cxn ang="0">
                      <a:pos x="T12" y="T13"/>
                    </a:cxn>
                  </a:cxnLst>
                  <a:rect l="0" t="0" r="r" b="b"/>
                  <a:pathLst>
                    <a:path w="1386" h="582">
                      <a:moveTo>
                        <a:pt x="1386" y="0"/>
                      </a:moveTo>
                      <a:lnTo>
                        <a:pt x="1266" y="6"/>
                      </a:lnTo>
                      <a:lnTo>
                        <a:pt x="1116" y="216"/>
                      </a:lnTo>
                      <a:lnTo>
                        <a:pt x="1008" y="378"/>
                      </a:lnTo>
                      <a:lnTo>
                        <a:pt x="192" y="378"/>
                      </a:lnTo>
                      <a:lnTo>
                        <a:pt x="30" y="582"/>
                      </a:lnTo>
                      <a:lnTo>
                        <a:pt x="0" y="570"/>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5" name="Freeform 138"/>
                <p:cNvSpPr>
                  <a:spLocks/>
                </p:cNvSpPr>
                <p:nvPr/>
              </p:nvSpPr>
              <p:spPr bwMode="auto">
                <a:xfrm>
                  <a:off x="2586" y="2874"/>
                  <a:ext cx="1398" cy="312"/>
                </a:xfrm>
                <a:custGeom>
                  <a:avLst/>
                  <a:gdLst>
                    <a:gd name="T0" fmla="*/ 1398 w 1398"/>
                    <a:gd name="T1" fmla="*/ 0 h 312"/>
                    <a:gd name="T2" fmla="*/ 1254 w 1398"/>
                    <a:gd name="T3" fmla="*/ 24 h 312"/>
                    <a:gd name="T4" fmla="*/ 1158 w 1398"/>
                    <a:gd name="T5" fmla="*/ 180 h 312"/>
                    <a:gd name="T6" fmla="*/ 1032 w 1398"/>
                    <a:gd name="T7" fmla="*/ 234 h 312"/>
                    <a:gd name="T8" fmla="*/ 228 w 1398"/>
                    <a:gd name="T9" fmla="*/ 240 h 312"/>
                    <a:gd name="T10" fmla="*/ 48 w 1398"/>
                    <a:gd name="T11" fmla="*/ 312 h 312"/>
                    <a:gd name="T12" fmla="*/ 0 w 1398"/>
                    <a:gd name="T13" fmla="*/ 264 h 312"/>
                  </a:gdLst>
                  <a:ahLst/>
                  <a:cxnLst>
                    <a:cxn ang="0">
                      <a:pos x="T0" y="T1"/>
                    </a:cxn>
                    <a:cxn ang="0">
                      <a:pos x="T2" y="T3"/>
                    </a:cxn>
                    <a:cxn ang="0">
                      <a:pos x="T4" y="T5"/>
                    </a:cxn>
                    <a:cxn ang="0">
                      <a:pos x="T6" y="T7"/>
                    </a:cxn>
                    <a:cxn ang="0">
                      <a:pos x="T8" y="T9"/>
                    </a:cxn>
                    <a:cxn ang="0">
                      <a:pos x="T10" y="T11"/>
                    </a:cxn>
                    <a:cxn ang="0">
                      <a:pos x="T12" y="T13"/>
                    </a:cxn>
                  </a:cxnLst>
                  <a:rect l="0" t="0" r="r" b="b"/>
                  <a:pathLst>
                    <a:path w="1398" h="312">
                      <a:moveTo>
                        <a:pt x="1398" y="0"/>
                      </a:moveTo>
                      <a:lnTo>
                        <a:pt x="1254" y="24"/>
                      </a:lnTo>
                      <a:lnTo>
                        <a:pt x="1158" y="180"/>
                      </a:lnTo>
                      <a:lnTo>
                        <a:pt x="1032" y="234"/>
                      </a:lnTo>
                      <a:lnTo>
                        <a:pt x="228" y="240"/>
                      </a:lnTo>
                      <a:lnTo>
                        <a:pt x="48" y="312"/>
                      </a:lnTo>
                      <a:lnTo>
                        <a:pt x="0" y="264"/>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6" name="Freeform 139"/>
                <p:cNvSpPr>
                  <a:spLocks/>
                </p:cNvSpPr>
                <p:nvPr/>
              </p:nvSpPr>
              <p:spPr bwMode="auto">
                <a:xfrm>
                  <a:off x="2598" y="2208"/>
                  <a:ext cx="1242" cy="504"/>
                </a:xfrm>
                <a:custGeom>
                  <a:avLst/>
                  <a:gdLst>
                    <a:gd name="T0" fmla="*/ 1242 w 1242"/>
                    <a:gd name="T1" fmla="*/ 0 h 504"/>
                    <a:gd name="T2" fmla="*/ 1098 w 1242"/>
                    <a:gd name="T3" fmla="*/ 144 h 504"/>
                    <a:gd name="T4" fmla="*/ 1002 w 1242"/>
                    <a:gd name="T5" fmla="*/ 318 h 504"/>
                    <a:gd name="T6" fmla="*/ 198 w 1242"/>
                    <a:gd name="T7" fmla="*/ 318 h 504"/>
                    <a:gd name="T8" fmla="*/ 42 w 1242"/>
                    <a:gd name="T9" fmla="*/ 504 h 504"/>
                    <a:gd name="T10" fmla="*/ 0 w 1242"/>
                    <a:gd name="T11" fmla="*/ 486 h 504"/>
                  </a:gdLst>
                  <a:ahLst/>
                  <a:cxnLst>
                    <a:cxn ang="0">
                      <a:pos x="T0" y="T1"/>
                    </a:cxn>
                    <a:cxn ang="0">
                      <a:pos x="T2" y="T3"/>
                    </a:cxn>
                    <a:cxn ang="0">
                      <a:pos x="T4" y="T5"/>
                    </a:cxn>
                    <a:cxn ang="0">
                      <a:pos x="T6" y="T7"/>
                    </a:cxn>
                    <a:cxn ang="0">
                      <a:pos x="T8" y="T9"/>
                    </a:cxn>
                    <a:cxn ang="0">
                      <a:pos x="T10" y="T11"/>
                    </a:cxn>
                  </a:cxnLst>
                  <a:rect l="0" t="0" r="r" b="b"/>
                  <a:pathLst>
                    <a:path w="1242" h="504">
                      <a:moveTo>
                        <a:pt x="1242" y="0"/>
                      </a:moveTo>
                      <a:lnTo>
                        <a:pt x="1098" y="144"/>
                      </a:lnTo>
                      <a:lnTo>
                        <a:pt x="1002" y="318"/>
                      </a:lnTo>
                      <a:lnTo>
                        <a:pt x="198" y="318"/>
                      </a:lnTo>
                      <a:lnTo>
                        <a:pt x="42" y="504"/>
                      </a:lnTo>
                      <a:lnTo>
                        <a:pt x="0" y="486"/>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7" name="Freeform 140"/>
                <p:cNvSpPr>
                  <a:spLocks/>
                </p:cNvSpPr>
                <p:nvPr/>
              </p:nvSpPr>
              <p:spPr bwMode="auto">
                <a:xfrm>
                  <a:off x="2592" y="2208"/>
                  <a:ext cx="1152" cy="270"/>
                </a:xfrm>
                <a:custGeom>
                  <a:avLst/>
                  <a:gdLst>
                    <a:gd name="T0" fmla="*/ 1152 w 1152"/>
                    <a:gd name="T1" fmla="*/ 0 h 270"/>
                    <a:gd name="T2" fmla="*/ 1008 w 1152"/>
                    <a:gd name="T3" fmla="*/ 96 h 270"/>
                    <a:gd name="T4" fmla="*/ 240 w 1152"/>
                    <a:gd name="T5" fmla="*/ 96 h 270"/>
                    <a:gd name="T6" fmla="*/ 42 w 1152"/>
                    <a:gd name="T7" fmla="*/ 270 h 270"/>
                    <a:gd name="T8" fmla="*/ 0 w 1152"/>
                    <a:gd name="T9" fmla="*/ 240 h 270"/>
                  </a:gdLst>
                  <a:ahLst/>
                  <a:cxnLst>
                    <a:cxn ang="0">
                      <a:pos x="T0" y="T1"/>
                    </a:cxn>
                    <a:cxn ang="0">
                      <a:pos x="T2" y="T3"/>
                    </a:cxn>
                    <a:cxn ang="0">
                      <a:pos x="T4" y="T5"/>
                    </a:cxn>
                    <a:cxn ang="0">
                      <a:pos x="T6" y="T7"/>
                    </a:cxn>
                    <a:cxn ang="0">
                      <a:pos x="T8" y="T9"/>
                    </a:cxn>
                  </a:cxnLst>
                  <a:rect l="0" t="0" r="r" b="b"/>
                  <a:pathLst>
                    <a:path w="1152" h="270">
                      <a:moveTo>
                        <a:pt x="1152" y="0"/>
                      </a:moveTo>
                      <a:lnTo>
                        <a:pt x="1008" y="96"/>
                      </a:lnTo>
                      <a:lnTo>
                        <a:pt x="240" y="96"/>
                      </a:lnTo>
                      <a:lnTo>
                        <a:pt x="42" y="270"/>
                      </a:lnTo>
                      <a:lnTo>
                        <a:pt x="0" y="240"/>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8" name="Freeform 141"/>
                <p:cNvSpPr>
                  <a:spLocks/>
                </p:cNvSpPr>
                <p:nvPr/>
              </p:nvSpPr>
              <p:spPr bwMode="auto">
                <a:xfrm>
                  <a:off x="2592" y="2208"/>
                  <a:ext cx="1248" cy="192"/>
                </a:xfrm>
                <a:custGeom>
                  <a:avLst/>
                  <a:gdLst>
                    <a:gd name="T0" fmla="*/ 1248 w 1248"/>
                    <a:gd name="T1" fmla="*/ 0 h 192"/>
                    <a:gd name="T2" fmla="*/ 960 w 1248"/>
                    <a:gd name="T3" fmla="*/ 48 h 192"/>
                    <a:gd name="T4" fmla="*/ 240 w 1248"/>
                    <a:gd name="T5" fmla="*/ 48 h 192"/>
                    <a:gd name="T6" fmla="*/ 60 w 1248"/>
                    <a:gd name="T7" fmla="*/ 192 h 192"/>
                    <a:gd name="T8" fmla="*/ 0 w 1248"/>
                    <a:gd name="T9" fmla="*/ 192 h 192"/>
                  </a:gdLst>
                  <a:ahLst/>
                  <a:cxnLst>
                    <a:cxn ang="0">
                      <a:pos x="T0" y="T1"/>
                    </a:cxn>
                    <a:cxn ang="0">
                      <a:pos x="T2" y="T3"/>
                    </a:cxn>
                    <a:cxn ang="0">
                      <a:pos x="T4" y="T5"/>
                    </a:cxn>
                    <a:cxn ang="0">
                      <a:pos x="T6" y="T7"/>
                    </a:cxn>
                    <a:cxn ang="0">
                      <a:pos x="T8" y="T9"/>
                    </a:cxn>
                  </a:cxnLst>
                  <a:rect l="0" t="0" r="r" b="b"/>
                  <a:pathLst>
                    <a:path w="1248" h="192">
                      <a:moveTo>
                        <a:pt x="1248" y="0"/>
                      </a:moveTo>
                      <a:lnTo>
                        <a:pt x="960" y="48"/>
                      </a:lnTo>
                      <a:lnTo>
                        <a:pt x="240" y="48"/>
                      </a:lnTo>
                      <a:lnTo>
                        <a:pt x="60" y="192"/>
                      </a:lnTo>
                      <a:lnTo>
                        <a:pt x="0" y="19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9" name="Freeform 142"/>
                <p:cNvSpPr>
                  <a:spLocks/>
                </p:cNvSpPr>
                <p:nvPr/>
              </p:nvSpPr>
              <p:spPr bwMode="auto">
                <a:xfrm>
                  <a:off x="2592" y="2160"/>
                  <a:ext cx="240" cy="144"/>
                </a:xfrm>
                <a:custGeom>
                  <a:avLst/>
                  <a:gdLst>
                    <a:gd name="T0" fmla="*/ 240 w 240"/>
                    <a:gd name="T1" fmla="*/ 0 h 144"/>
                    <a:gd name="T2" fmla="*/ 48 w 240"/>
                    <a:gd name="T3" fmla="*/ 138 h 144"/>
                    <a:gd name="T4" fmla="*/ 0 w 240"/>
                    <a:gd name="T5" fmla="*/ 144 h 144"/>
                  </a:gdLst>
                  <a:ahLst/>
                  <a:cxnLst>
                    <a:cxn ang="0">
                      <a:pos x="T0" y="T1"/>
                    </a:cxn>
                    <a:cxn ang="0">
                      <a:pos x="T2" y="T3"/>
                    </a:cxn>
                    <a:cxn ang="0">
                      <a:pos x="T4" y="T5"/>
                    </a:cxn>
                  </a:cxnLst>
                  <a:rect l="0" t="0" r="r" b="b"/>
                  <a:pathLst>
                    <a:path w="240" h="144">
                      <a:moveTo>
                        <a:pt x="240" y="0"/>
                      </a:moveTo>
                      <a:lnTo>
                        <a:pt x="48" y="138"/>
                      </a:lnTo>
                      <a:lnTo>
                        <a:pt x="0" y="144"/>
                      </a:lnTo>
                    </a:path>
                  </a:pathLst>
                </a:custGeom>
                <a:noFill/>
                <a:ln w="57150" cmpd="sng">
                  <a:solidFill>
                    <a:srgbClr val="CC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0" name="Freeform 143"/>
                <p:cNvSpPr>
                  <a:spLocks/>
                </p:cNvSpPr>
                <p:nvPr/>
              </p:nvSpPr>
              <p:spPr bwMode="auto">
                <a:xfrm>
                  <a:off x="2592" y="2160"/>
                  <a:ext cx="192" cy="96"/>
                </a:xfrm>
                <a:custGeom>
                  <a:avLst/>
                  <a:gdLst>
                    <a:gd name="T0" fmla="*/ 192 w 192"/>
                    <a:gd name="T1" fmla="*/ 0 h 96"/>
                    <a:gd name="T2" fmla="*/ 66 w 192"/>
                    <a:gd name="T3" fmla="*/ 90 h 96"/>
                    <a:gd name="T4" fmla="*/ 0 w 192"/>
                    <a:gd name="T5" fmla="*/ 96 h 96"/>
                  </a:gdLst>
                  <a:ahLst/>
                  <a:cxnLst>
                    <a:cxn ang="0">
                      <a:pos x="T0" y="T1"/>
                    </a:cxn>
                    <a:cxn ang="0">
                      <a:pos x="T2" y="T3"/>
                    </a:cxn>
                    <a:cxn ang="0">
                      <a:pos x="T4" y="T5"/>
                    </a:cxn>
                  </a:cxnLst>
                  <a:rect l="0" t="0" r="r" b="b"/>
                  <a:pathLst>
                    <a:path w="192" h="96">
                      <a:moveTo>
                        <a:pt x="192" y="0"/>
                      </a:moveTo>
                      <a:lnTo>
                        <a:pt x="66" y="90"/>
                      </a:lnTo>
                      <a:lnTo>
                        <a:pt x="0" y="96"/>
                      </a:lnTo>
                    </a:path>
                  </a:pathLst>
                </a:custGeom>
                <a:noFill/>
                <a:ln w="57150" cmpd="sng">
                  <a:solidFill>
                    <a:srgbClr val="CC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1" name="Freeform 144"/>
                <p:cNvSpPr>
                  <a:spLocks/>
                </p:cNvSpPr>
                <p:nvPr/>
              </p:nvSpPr>
              <p:spPr bwMode="auto">
                <a:xfrm>
                  <a:off x="2592" y="2160"/>
                  <a:ext cx="240" cy="66"/>
                </a:xfrm>
                <a:custGeom>
                  <a:avLst/>
                  <a:gdLst>
                    <a:gd name="T0" fmla="*/ 240 w 240"/>
                    <a:gd name="T1" fmla="*/ 0 h 66"/>
                    <a:gd name="T2" fmla="*/ 60 w 240"/>
                    <a:gd name="T3" fmla="*/ 66 h 66"/>
                    <a:gd name="T4" fmla="*/ 0 w 240"/>
                    <a:gd name="T5" fmla="*/ 48 h 66"/>
                  </a:gdLst>
                  <a:ahLst/>
                  <a:cxnLst>
                    <a:cxn ang="0">
                      <a:pos x="T0" y="T1"/>
                    </a:cxn>
                    <a:cxn ang="0">
                      <a:pos x="T2" y="T3"/>
                    </a:cxn>
                    <a:cxn ang="0">
                      <a:pos x="T4" y="T5"/>
                    </a:cxn>
                  </a:cxnLst>
                  <a:rect l="0" t="0" r="r" b="b"/>
                  <a:pathLst>
                    <a:path w="240" h="66">
                      <a:moveTo>
                        <a:pt x="240" y="0"/>
                      </a:moveTo>
                      <a:lnTo>
                        <a:pt x="60" y="66"/>
                      </a:lnTo>
                      <a:lnTo>
                        <a:pt x="0" y="48"/>
                      </a:lnTo>
                    </a:path>
                  </a:pathLst>
                </a:custGeom>
                <a:noFill/>
                <a:ln w="57150" cmpd="sng">
                  <a:solidFill>
                    <a:srgbClr val="CC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92" name="Group 145"/>
                <p:cNvGrpSpPr>
                  <a:grpSpLocks/>
                </p:cNvGrpSpPr>
                <p:nvPr/>
              </p:nvGrpSpPr>
              <p:grpSpPr bwMode="auto">
                <a:xfrm>
                  <a:off x="2580" y="2160"/>
                  <a:ext cx="1404" cy="978"/>
                  <a:chOff x="2580" y="2160"/>
                  <a:chExt cx="1404" cy="978"/>
                </a:xfrm>
              </p:grpSpPr>
              <p:sp>
                <p:nvSpPr>
                  <p:cNvPr id="493" name="Freeform 146"/>
                  <p:cNvSpPr>
                    <a:spLocks/>
                  </p:cNvSpPr>
                  <p:nvPr/>
                </p:nvSpPr>
                <p:spPr bwMode="auto">
                  <a:xfrm>
                    <a:off x="2580" y="2490"/>
                    <a:ext cx="1398" cy="510"/>
                  </a:xfrm>
                  <a:custGeom>
                    <a:avLst/>
                    <a:gdLst>
                      <a:gd name="T0" fmla="*/ 1398 w 1398"/>
                      <a:gd name="T1" fmla="*/ 0 h 510"/>
                      <a:gd name="T2" fmla="*/ 1248 w 1398"/>
                      <a:gd name="T3" fmla="*/ 24 h 510"/>
                      <a:gd name="T4" fmla="*/ 1152 w 1398"/>
                      <a:gd name="T5" fmla="*/ 180 h 510"/>
                      <a:gd name="T6" fmla="*/ 1026 w 1398"/>
                      <a:gd name="T7" fmla="*/ 336 h 510"/>
                      <a:gd name="T8" fmla="*/ 204 w 1398"/>
                      <a:gd name="T9" fmla="*/ 336 h 510"/>
                      <a:gd name="T10" fmla="*/ 48 w 1398"/>
                      <a:gd name="T11" fmla="*/ 510 h 510"/>
                      <a:gd name="T12" fmla="*/ 0 w 1398"/>
                      <a:gd name="T13" fmla="*/ 510 h 510"/>
                    </a:gdLst>
                    <a:ahLst/>
                    <a:cxnLst>
                      <a:cxn ang="0">
                        <a:pos x="T0" y="T1"/>
                      </a:cxn>
                      <a:cxn ang="0">
                        <a:pos x="T2" y="T3"/>
                      </a:cxn>
                      <a:cxn ang="0">
                        <a:pos x="T4" y="T5"/>
                      </a:cxn>
                      <a:cxn ang="0">
                        <a:pos x="T6" y="T7"/>
                      </a:cxn>
                      <a:cxn ang="0">
                        <a:pos x="T8" y="T9"/>
                      </a:cxn>
                      <a:cxn ang="0">
                        <a:pos x="T10" y="T11"/>
                      </a:cxn>
                      <a:cxn ang="0">
                        <a:pos x="T12" y="T13"/>
                      </a:cxn>
                    </a:cxnLst>
                    <a:rect l="0" t="0" r="r" b="b"/>
                    <a:pathLst>
                      <a:path w="1398" h="510">
                        <a:moveTo>
                          <a:pt x="1398" y="0"/>
                        </a:moveTo>
                        <a:lnTo>
                          <a:pt x="1248" y="24"/>
                        </a:lnTo>
                        <a:lnTo>
                          <a:pt x="1152" y="180"/>
                        </a:lnTo>
                        <a:lnTo>
                          <a:pt x="1026" y="336"/>
                        </a:lnTo>
                        <a:lnTo>
                          <a:pt x="204" y="336"/>
                        </a:lnTo>
                        <a:lnTo>
                          <a:pt x="48" y="510"/>
                        </a:lnTo>
                        <a:lnTo>
                          <a:pt x="0" y="510"/>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94" name="Group 147"/>
                  <p:cNvGrpSpPr>
                    <a:grpSpLocks/>
                  </p:cNvGrpSpPr>
                  <p:nvPr/>
                </p:nvGrpSpPr>
                <p:grpSpPr bwMode="auto">
                  <a:xfrm>
                    <a:off x="2580" y="2160"/>
                    <a:ext cx="1404" cy="978"/>
                    <a:chOff x="2580" y="2160"/>
                    <a:chExt cx="1404" cy="978"/>
                  </a:xfrm>
                </p:grpSpPr>
                <p:grpSp>
                  <p:nvGrpSpPr>
                    <p:cNvPr id="495" name="Group 148"/>
                    <p:cNvGrpSpPr>
                      <a:grpSpLocks/>
                    </p:cNvGrpSpPr>
                    <p:nvPr/>
                  </p:nvGrpSpPr>
                  <p:grpSpPr bwMode="auto">
                    <a:xfrm>
                      <a:off x="2580" y="2160"/>
                      <a:ext cx="1392" cy="948"/>
                      <a:chOff x="2580" y="2160"/>
                      <a:chExt cx="1392" cy="948"/>
                    </a:xfrm>
                  </p:grpSpPr>
                  <p:sp>
                    <p:nvSpPr>
                      <p:cNvPr id="504" name="Freeform 149"/>
                      <p:cNvSpPr>
                        <a:spLocks/>
                      </p:cNvSpPr>
                      <p:nvPr/>
                    </p:nvSpPr>
                    <p:spPr bwMode="auto">
                      <a:xfrm>
                        <a:off x="2580" y="2682"/>
                        <a:ext cx="1392" cy="426"/>
                      </a:xfrm>
                      <a:custGeom>
                        <a:avLst/>
                        <a:gdLst>
                          <a:gd name="T0" fmla="*/ 1392 w 1392"/>
                          <a:gd name="T1" fmla="*/ 0 h 426"/>
                          <a:gd name="T2" fmla="*/ 1248 w 1392"/>
                          <a:gd name="T3" fmla="*/ 24 h 426"/>
                          <a:gd name="T4" fmla="*/ 1152 w 1392"/>
                          <a:gd name="T5" fmla="*/ 180 h 426"/>
                          <a:gd name="T6" fmla="*/ 1026 w 1392"/>
                          <a:gd name="T7" fmla="*/ 288 h 426"/>
                          <a:gd name="T8" fmla="*/ 234 w 1392"/>
                          <a:gd name="T9" fmla="*/ 288 h 426"/>
                          <a:gd name="T10" fmla="*/ 30 w 1392"/>
                          <a:gd name="T11" fmla="*/ 426 h 426"/>
                          <a:gd name="T12" fmla="*/ 0 w 1392"/>
                          <a:gd name="T13" fmla="*/ 402 h 426"/>
                        </a:gdLst>
                        <a:ahLst/>
                        <a:cxnLst>
                          <a:cxn ang="0">
                            <a:pos x="T0" y="T1"/>
                          </a:cxn>
                          <a:cxn ang="0">
                            <a:pos x="T2" y="T3"/>
                          </a:cxn>
                          <a:cxn ang="0">
                            <a:pos x="T4" y="T5"/>
                          </a:cxn>
                          <a:cxn ang="0">
                            <a:pos x="T6" y="T7"/>
                          </a:cxn>
                          <a:cxn ang="0">
                            <a:pos x="T8" y="T9"/>
                          </a:cxn>
                          <a:cxn ang="0">
                            <a:pos x="T10" y="T11"/>
                          </a:cxn>
                          <a:cxn ang="0">
                            <a:pos x="T12" y="T13"/>
                          </a:cxn>
                        </a:cxnLst>
                        <a:rect l="0" t="0" r="r" b="b"/>
                        <a:pathLst>
                          <a:path w="1392" h="426">
                            <a:moveTo>
                              <a:pt x="1392" y="0"/>
                            </a:moveTo>
                            <a:lnTo>
                              <a:pt x="1248" y="24"/>
                            </a:lnTo>
                            <a:lnTo>
                              <a:pt x="1152" y="180"/>
                            </a:lnTo>
                            <a:lnTo>
                              <a:pt x="1026" y="288"/>
                            </a:lnTo>
                            <a:lnTo>
                              <a:pt x="234" y="288"/>
                            </a:lnTo>
                            <a:lnTo>
                              <a:pt x="30" y="426"/>
                            </a:lnTo>
                            <a:lnTo>
                              <a:pt x="0" y="40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5" name="Freeform 150"/>
                      <p:cNvSpPr>
                        <a:spLocks/>
                      </p:cNvSpPr>
                      <p:nvPr/>
                    </p:nvSpPr>
                    <p:spPr bwMode="auto">
                      <a:xfrm>
                        <a:off x="2592" y="2256"/>
                        <a:ext cx="1152" cy="402"/>
                      </a:xfrm>
                      <a:custGeom>
                        <a:avLst/>
                        <a:gdLst>
                          <a:gd name="T0" fmla="*/ 1152 w 1152"/>
                          <a:gd name="T1" fmla="*/ 0 h 402"/>
                          <a:gd name="T2" fmla="*/ 1008 w 1152"/>
                          <a:gd name="T3" fmla="*/ 192 h 402"/>
                          <a:gd name="T4" fmla="*/ 192 w 1152"/>
                          <a:gd name="T5" fmla="*/ 192 h 402"/>
                          <a:gd name="T6" fmla="*/ 30 w 1152"/>
                          <a:gd name="T7" fmla="*/ 402 h 402"/>
                          <a:gd name="T8" fmla="*/ 0 w 1152"/>
                          <a:gd name="T9" fmla="*/ 384 h 402"/>
                        </a:gdLst>
                        <a:ahLst/>
                        <a:cxnLst>
                          <a:cxn ang="0">
                            <a:pos x="T0" y="T1"/>
                          </a:cxn>
                          <a:cxn ang="0">
                            <a:pos x="T2" y="T3"/>
                          </a:cxn>
                          <a:cxn ang="0">
                            <a:pos x="T4" y="T5"/>
                          </a:cxn>
                          <a:cxn ang="0">
                            <a:pos x="T6" y="T7"/>
                          </a:cxn>
                          <a:cxn ang="0">
                            <a:pos x="T8" y="T9"/>
                          </a:cxn>
                        </a:cxnLst>
                        <a:rect l="0" t="0" r="r" b="b"/>
                        <a:pathLst>
                          <a:path w="1152" h="402">
                            <a:moveTo>
                              <a:pt x="1152" y="0"/>
                            </a:moveTo>
                            <a:lnTo>
                              <a:pt x="1008" y="192"/>
                            </a:lnTo>
                            <a:lnTo>
                              <a:pt x="192" y="192"/>
                            </a:lnTo>
                            <a:lnTo>
                              <a:pt x="30" y="402"/>
                            </a:lnTo>
                            <a:lnTo>
                              <a:pt x="0" y="384"/>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6" name="Freeform 151"/>
                      <p:cNvSpPr>
                        <a:spLocks/>
                      </p:cNvSpPr>
                      <p:nvPr/>
                    </p:nvSpPr>
                    <p:spPr bwMode="auto">
                      <a:xfrm>
                        <a:off x="2592" y="2160"/>
                        <a:ext cx="1152" cy="192"/>
                      </a:xfrm>
                      <a:custGeom>
                        <a:avLst/>
                        <a:gdLst>
                          <a:gd name="T0" fmla="*/ 1152 w 1152"/>
                          <a:gd name="T1" fmla="*/ 48 h 192"/>
                          <a:gd name="T2" fmla="*/ 912 w 1152"/>
                          <a:gd name="T3" fmla="*/ 0 h 192"/>
                          <a:gd name="T4" fmla="*/ 240 w 1152"/>
                          <a:gd name="T5" fmla="*/ 0 h 192"/>
                          <a:gd name="T6" fmla="*/ 42 w 1152"/>
                          <a:gd name="T7" fmla="*/ 192 h 192"/>
                          <a:gd name="T8" fmla="*/ 0 w 1152"/>
                          <a:gd name="T9" fmla="*/ 192 h 192"/>
                        </a:gdLst>
                        <a:ahLst/>
                        <a:cxnLst>
                          <a:cxn ang="0">
                            <a:pos x="T0" y="T1"/>
                          </a:cxn>
                          <a:cxn ang="0">
                            <a:pos x="T2" y="T3"/>
                          </a:cxn>
                          <a:cxn ang="0">
                            <a:pos x="T4" y="T5"/>
                          </a:cxn>
                          <a:cxn ang="0">
                            <a:pos x="T6" y="T7"/>
                          </a:cxn>
                          <a:cxn ang="0">
                            <a:pos x="T8" y="T9"/>
                          </a:cxn>
                        </a:cxnLst>
                        <a:rect l="0" t="0" r="r" b="b"/>
                        <a:pathLst>
                          <a:path w="1152" h="192">
                            <a:moveTo>
                              <a:pt x="1152" y="48"/>
                            </a:moveTo>
                            <a:lnTo>
                              <a:pt x="912" y="0"/>
                            </a:lnTo>
                            <a:lnTo>
                              <a:pt x="240" y="0"/>
                            </a:lnTo>
                            <a:lnTo>
                              <a:pt x="42" y="192"/>
                            </a:lnTo>
                            <a:lnTo>
                              <a:pt x="0" y="19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496" name="Group 152"/>
                    <p:cNvGrpSpPr>
                      <a:grpSpLocks/>
                    </p:cNvGrpSpPr>
                    <p:nvPr/>
                  </p:nvGrpSpPr>
                  <p:grpSpPr bwMode="auto">
                    <a:xfrm>
                      <a:off x="2580" y="2208"/>
                      <a:ext cx="1404" cy="930"/>
                      <a:chOff x="2580" y="2208"/>
                      <a:chExt cx="1404" cy="930"/>
                    </a:xfrm>
                  </p:grpSpPr>
                  <p:sp>
                    <p:nvSpPr>
                      <p:cNvPr id="497" name="Freeform 153"/>
                      <p:cNvSpPr>
                        <a:spLocks/>
                      </p:cNvSpPr>
                      <p:nvPr/>
                    </p:nvSpPr>
                    <p:spPr bwMode="auto">
                      <a:xfrm>
                        <a:off x="2592" y="2304"/>
                        <a:ext cx="1386" cy="552"/>
                      </a:xfrm>
                      <a:custGeom>
                        <a:avLst/>
                        <a:gdLst>
                          <a:gd name="T0" fmla="*/ 1386 w 1386"/>
                          <a:gd name="T1" fmla="*/ 0 h 552"/>
                          <a:gd name="T2" fmla="*/ 1266 w 1386"/>
                          <a:gd name="T3" fmla="*/ 0 h 552"/>
                          <a:gd name="T4" fmla="*/ 1152 w 1386"/>
                          <a:gd name="T5" fmla="*/ 162 h 552"/>
                          <a:gd name="T6" fmla="*/ 1008 w 1386"/>
                          <a:gd name="T7" fmla="*/ 372 h 552"/>
                          <a:gd name="T8" fmla="*/ 192 w 1386"/>
                          <a:gd name="T9" fmla="*/ 378 h 552"/>
                          <a:gd name="T10" fmla="*/ 36 w 1386"/>
                          <a:gd name="T11" fmla="*/ 552 h 552"/>
                          <a:gd name="T12" fmla="*/ 0 w 1386"/>
                          <a:gd name="T13" fmla="*/ 552 h 552"/>
                        </a:gdLst>
                        <a:ahLst/>
                        <a:cxnLst>
                          <a:cxn ang="0">
                            <a:pos x="T0" y="T1"/>
                          </a:cxn>
                          <a:cxn ang="0">
                            <a:pos x="T2" y="T3"/>
                          </a:cxn>
                          <a:cxn ang="0">
                            <a:pos x="T4" y="T5"/>
                          </a:cxn>
                          <a:cxn ang="0">
                            <a:pos x="T6" y="T7"/>
                          </a:cxn>
                          <a:cxn ang="0">
                            <a:pos x="T8" y="T9"/>
                          </a:cxn>
                          <a:cxn ang="0">
                            <a:pos x="T10" y="T11"/>
                          </a:cxn>
                          <a:cxn ang="0">
                            <a:pos x="T12" y="T13"/>
                          </a:cxn>
                        </a:cxnLst>
                        <a:rect l="0" t="0" r="r" b="b"/>
                        <a:pathLst>
                          <a:path w="1386" h="552">
                            <a:moveTo>
                              <a:pt x="1386" y="0"/>
                            </a:moveTo>
                            <a:lnTo>
                              <a:pt x="1266" y="0"/>
                            </a:lnTo>
                            <a:lnTo>
                              <a:pt x="1152" y="162"/>
                            </a:lnTo>
                            <a:lnTo>
                              <a:pt x="1008" y="372"/>
                            </a:lnTo>
                            <a:lnTo>
                              <a:pt x="192" y="378"/>
                            </a:lnTo>
                            <a:lnTo>
                              <a:pt x="36" y="552"/>
                            </a:lnTo>
                            <a:lnTo>
                              <a:pt x="0" y="55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8" name="Freeform 154"/>
                      <p:cNvSpPr>
                        <a:spLocks/>
                      </p:cNvSpPr>
                      <p:nvPr/>
                    </p:nvSpPr>
                    <p:spPr bwMode="auto">
                      <a:xfrm>
                        <a:off x="2586" y="2394"/>
                        <a:ext cx="1392" cy="534"/>
                      </a:xfrm>
                      <a:custGeom>
                        <a:avLst/>
                        <a:gdLst>
                          <a:gd name="T0" fmla="*/ 1392 w 1392"/>
                          <a:gd name="T1" fmla="*/ 0 h 534"/>
                          <a:gd name="T2" fmla="*/ 1242 w 1392"/>
                          <a:gd name="T3" fmla="*/ 24 h 534"/>
                          <a:gd name="T4" fmla="*/ 1146 w 1392"/>
                          <a:gd name="T5" fmla="*/ 180 h 534"/>
                          <a:gd name="T6" fmla="*/ 1008 w 1392"/>
                          <a:gd name="T7" fmla="*/ 360 h 534"/>
                          <a:gd name="T8" fmla="*/ 192 w 1392"/>
                          <a:gd name="T9" fmla="*/ 360 h 534"/>
                          <a:gd name="T10" fmla="*/ 48 w 1392"/>
                          <a:gd name="T11" fmla="*/ 534 h 534"/>
                          <a:gd name="T12" fmla="*/ 0 w 1392"/>
                          <a:gd name="T13" fmla="*/ 516 h 534"/>
                        </a:gdLst>
                        <a:ahLst/>
                        <a:cxnLst>
                          <a:cxn ang="0">
                            <a:pos x="T0" y="T1"/>
                          </a:cxn>
                          <a:cxn ang="0">
                            <a:pos x="T2" y="T3"/>
                          </a:cxn>
                          <a:cxn ang="0">
                            <a:pos x="T4" y="T5"/>
                          </a:cxn>
                          <a:cxn ang="0">
                            <a:pos x="T6" y="T7"/>
                          </a:cxn>
                          <a:cxn ang="0">
                            <a:pos x="T8" y="T9"/>
                          </a:cxn>
                          <a:cxn ang="0">
                            <a:pos x="T10" y="T11"/>
                          </a:cxn>
                          <a:cxn ang="0">
                            <a:pos x="T12" y="T13"/>
                          </a:cxn>
                        </a:cxnLst>
                        <a:rect l="0" t="0" r="r" b="b"/>
                        <a:pathLst>
                          <a:path w="1392" h="534">
                            <a:moveTo>
                              <a:pt x="1392" y="0"/>
                            </a:moveTo>
                            <a:lnTo>
                              <a:pt x="1242" y="24"/>
                            </a:lnTo>
                            <a:lnTo>
                              <a:pt x="1146" y="180"/>
                            </a:lnTo>
                            <a:lnTo>
                              <a:pt x="1008" y="360"/>
                            </a:lnTo>
                            <a:lnTo>
                              <a:pt x="192" y="360"/>
                            </a:lnTo>
                            <a:lnTo>
                              <a:pt x="48" y="534"/>
                            </a:lnTo>
                            <a:lnTo>
                              <a:pt x="0" y="516"/>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9" name="Freeform 155"/>
                      <p:cNvSpPr>
                        <a:spLocks/>
                      </p:cNvSpPr>
                      <p:nvPr/>
                    </p:nvSpPr>
                    <p:spPr bwMode="auto">
                      <a:xfrm>
                        <a:off x="2586" y="2586"/>
                        <a:ext cx="1386" cy="474"/>
                      </a:xfrm>
                      <a:custGeom>
                        <a:avLst/>
                        <a:gdLst>
                          <a:gd name="T0" fmla="*/ 1386 w 1386"/>
                          <a:gd name="T1" fmla="*/ 0 h 474"/>
                          <a:gd name="T2" fmla="*/ 1242 w 1386"/>
                          <a:gd name="T3" fmla="*/ 24 h 474"/>
                          <a:gd name="T4" fmla="*/ 1146 w 1386"/>
                          <a:gd name="T5" fmla="*/ 180 h 474"/>
                          <a:gd name="T6" fmla="*/ 1020 w 1386"/>
                          <a:gd name="T7" fmla="*/ 318 h 474"/>
                          <a:gd name="T8" fmla="*/ 204 w 1386"/>
                          <a:gd name="T9" fmla="*/ 324 h 474"/>
                          <a:gd name="T10" fmla="*/ 30 w 1386"/>
                          <a:gd name="T11" fmla="*/ 474 h 474"/>
                          <a:gd name="T12" fmla="*/ 0 w 1386"/>
                          <a:gd name="T13" fmla="*/ 444 h 474"/>
                        </a:gdLst>
                        <a:ahLst/>
                        <a:cxnLst>
                          <a:cxn ang="0">
                            <a:pos x="T0" y="T1"/>
                          </a:cxn>
                          <a:cxn ang="0">
                            <a:pos x="T2" y="T3"/>
                          </a:cxn>
                          <a:cxn ang="0">
                            <a:pos x="T4" y="T5"/>
                          </a:cxn>
                          <a:cxn ang="0">
                            <a:pos x="T6" y="T7"/>
                          </a:cxn>
                          <a:cxn ang="0">
                            <a:pos x="T8" y="T9"/>
                          </a:cxn>
                          <a:cxn ang="0">
                            <a:pos x="T10" y="T11"/>
                          </a:cxn>
                          <a:cxn ang="0">
                            <a:pos x="T12" y="T13"/>
                          </a:cxn>
                        </a:cxnLst>
                        <a:rect l="0" t="0" r="r" b="b"/>
                        <a:pathLst>
                          <a:path w="1386" h="474">
                            <a:moveTo>
                              <a:pt x="1386" y="0"/>
                            </a:moveTo>
                            <a:lnTo>
                              <a:pt x="1242" y="24"/>
                            </a:lnTo>
                            <a:lnTo>
                              <a:pt x="1146" y="180"/>
                            </a:lnTo>
                            <a:lnTo>
                              <a:pt x="1020" y="318"/>
                            </a:lnTo>
                            <a:lnTo>
                              <a:pt x="204" y="324"/>
                            </a:lnTo>
                            <a:lnTo>
                              <a:pt x="30" y="474"/>
                            </a:lnTo>
                            <a:lnTo>
                              <a:pt x="0" y="444"/>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0" name="Freeform 156"/>
                      <p:cNvSpPr>
                        <a:spLocks/>
                      </p:cNvSpPr>
                      <p:nvPr/>
                    </p:nvSpPr>
                    <p:spPr bwMode="auto">
                      <a:xfrm>
                        <a:off x="2580" y="2778"/>
                        <a:ext cx="1404" cy="360"/>
                      </a:xfrm>
                      <a:custGeom>
                        <a:avLst/>
                        <a:gdLst>
                          <a:gd name="T0" fmla="*/ 1404 w 1404"/>
                          <a:gd name="T1" fmla="*/ 0 h 360"/>
                          <a:gd name="T2" fmla="*/ 1260 w 1404"/>
                          <a:gd name="T3" fmla="*/ 24 h 360"/>
                          <a:gd name="T4" fmla="*/ 1164 w 1404"/>
                          <a:gd name="T5" fmla="*/ 180 h 360"/>
                          <a:gd name="T6" fmla="*/ 1020 w 1404"/>
                          <a:gd name="T7" fmla="*/ 264 h 360"/>
                          <a:gd name="T8" fmla="*/ 246 w 1404"/>
                          <a:gd name="T9" fmla="*/ 270 h 360"/>
                          <a:gd name="T10" fmla="*/ 36 w 1404"/>
                          <a:gd name="T11" fmla="*/ 360 h 360"/>
                          <a:gd name="T12" fmla="*/ 0 w 1404"/>
                          <a:gd name="T13" fmla="*/ 312 h 360"/>
                        </a:gdLst>
                        <a:ahLst/>
                        <a:cxnLst>
                          <a:cxn ang="0">
                            <a:pos x="T0" y="T1"/>
                          </a:cxn>
                          <a:cxn ang="0">
                            <a:pos x="T2" y="T3"/>
                          </a:cxn>
                          <a:cxn ang="0">
                            <a:pos x="T4" y="T5"/>
                          </a:cxn>
                          <a:cxn ang="0">
                            <a:pos x="T6" y="T7"/>
                          </a:cxn>
                          <a:cxn ang="0">
                            <a:pos x="T8" y="T9"/>
                          </a:cxn>
                          <a:cxn ang="0">
                            <a:pos x="T10" y="T11"/>
                          </a:cxn>
                          <a:cxn ang="0">
                            <a:pos x="T12" y="T13"/>
                          </a:cxn>
                        </a:cxnLst>
                        <a:rect l="0" t="0" r="r" b="b"/>
                        <a:pathLst>
                          <a:path w="1404" h="360">
                            <a:moveTo>
                              <a:pt x="1404" y="0"/>
                            </a:moveTo>
                            <a:lnTo>
                              <a:pt x="1260" y="24"/>
                            </a:lnTo>
                            <a:lnTo>
                              <a:pt x="1164" y="180"/>
                            </a:lnTo>
                            <a:lnTo>
                              <a:pt x="1020" y="264"/>
                            </a:lnTo>
                            <a:lnTo>
                              <a:pt x="246" y="270"/>
                            </a:lnTo>
                            <a:lnTo>
                              <a:pt x="36" y="360"/>
                            </a:lnTo>
                            <a:lnTo>
                              <a:pt x="0" y="31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1" name="Freeform 157"/>
                      <p:cNvSpPr>
                        <a:spLocks/>
                      </p:cNvSpPr>
                      <p:nvPr/>
                    </p:nvSpPr>
                    <p:spPr bwMode="auto">
                      <a:xfrm>
                        <a:off x="2592" y="2208"/>
                        <a:ext cx="1200" cy="342"/>
                      </a:xfrm>
                      <a:custGeom>
                        <a:avLst/>
                        <a:gdLst>
                          <a:gd name="T0" fmla="*/ 1200 w 1200"/>
                          <a:gd name="T1" fmla="*/ 0 h 342"/>
                          <a:gd name="T2" fmla="*/ 960 w 1200"/>
                          <a:gd name="T3" fmla="*/ 192 h 342"/>
                          <a:gd name="T4" fmla="*/ 192 w 1200"/>
                          <a:gd name="T5" fmla="*/ 192 h 342"/>
                          <a:gd name="T6" fmla="*/ 54 w 1200"/>
                          <a:gd name="T7" fmla="*/ 342 h 342"/>
                          <a:gd name="T8" fmla="*/ 0 w 1200"/>
                          <a:gd name="T9" fmla="*/ 336 h 342"/>
                        </a:gdLst>
                        <a:ahLst/>
                        <a:cxnLst>
                          <a:cxn ang="0">
                            <a:pos x="T0" y="T1"/>
                          </a:cxn>
                          <a:cxn ang="0">
                            <a:pos x="T2" y="T3"/>
                          </a:cxn>
                          <a:cxn ang="0">
                            <a:pos x="T4" y="T5"/>
                          </a:cxn>
                          <a:cxn ang="0">
                            <a:pos x="T6" y="T7"/>
                          </a:cxn>
                          <a:cxn ang="0">
                            <a:pos x="T8" y="T9"/>
                          </a:cxn>
                        </a:cxnLst>
                        <a:rect l="0" t="0" r="r" b="b"/>
                        <a:pathLst>
                          <a:path w="1200" h="342">
                            <a:moveTo>
                              <a:pt x="1200" y="0"/>
                            </a:moveTo>
                            <a:lnTo>
                              <a:pt x="960" y="192"/>
                            </a:lnTo>
                            <a:lnTo>
                              <a:pt x="192" y="192"/>
                            </a:lnTo>
                            <a:lnTo>
                              <a:pt x="54" y="342"/>
                            </a:lnTo>
                            <a:lnTo>
                              <a:pt x="0" y="336"/>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2" name="Freeform 158"/>
                      <p:cNvSpPr>
                        <a:spLocks/>
                      </p:cNvSpPr>
                      <p:nvPr/>
                    </p:nvSpPr>
                    <p:spPr bwMode="auto">
                      <a:xfrm>
                        <a:off x="3744" y="2976"/>
                        <a:ext cx="240" cy="96"/>
                      </a:xfrm>
                      <a:custGeom>
                        <a:avLst/>
                        <a:gdLst>
                          <a:gd name="T0" fmla="*/ 240 w 240"/>
                          <a:gd name="T1" fmla="*/ 0 h 96"/>
                          <a:gd name="T2" fmla="*/ 102 w 240"/>
                          <a:gd name="T3" fmla="*/ 6 h 96"/>
                          <a:gd name="T4" fmla="*/ 0 w 240"/>
                          <a:gd name="T5" fmla="*/ 96 h 96"/>
                        </a:gdLst>
                        <a:ahLst/>
                        <a:cxnLst>
                          <a:cxn ang="0">
                            <a:pos x="T0" y="T1"/>
                          </a:cxn>
                          <a:cxn ang="0">
                            <a:pos x="T2" y="T3"/>
                          </a:cxn>
                          <a:cxn ang="0">
                            <a:pos x="T4" y="T5"/>
                          </a:cxn>
                        </a:cxnLst>
                        <a:rect l="0" t="0" r="r" b="b"/>
                        <a:pathLst>
                          <a:path w="240" h="96">
                            <a:moveTo>
                              <a:pt x="240" y="0"/>
                            </a:moveTo>
                            <a:lnTo>
                              <a:pt x="102" y="6"/>
                            </a:lnTo>
                            <a:lnTo>
                              <a:pt x="0" y="96"/>
                            </a:lnTo>
                          </a:path>
                        </a:pathLst>
                      </a:custGeom>
                      <a:noFill/>
                      <a:ln w="57150" cmpd="sng">
                        <a:solidFill>
                          <a:srgbClr val="CC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3" name="Freeform 159"/>
                      <p:cNvSpPr>
                        <a:spLocks/>
                      </p:cNvSpPr>
                      <p:nvPr/>
                    </p:nvSpPr>
                    <p:spPr bwMode="auto">
                      <a:xfrm>
                        <a:off x="3690" y="3054"/>
                        <a:ext cx="276" cy="42"/>
                      </a:xfrm>
                      <a:custGeom>
                        <a:avLst/>
                        <a:gdLst>
                          <a:gd name="T0" fmla="*/ 276 w 276"/>
                          <a:gd name="T1" fmla="*/ 6 h 42"/>
                          <a:gd name="T2" fmla="*/ 168 w 276"/>
                          <a:gd name="T3" fmla="*/ 0 h 42"/>
                          <a:gd name="T4" fmla="*/ 0 w 276"/>
                          <a:gd name="T5" fmla="*/ 42 h 42"/>
                        </a:gdLst>
                        <a:ahLst/>
                        <a:cxnLst>
                          <a:cxn ang="0">
                            <a:pos x="T0" y="T1"/>
                          </a:cxn>
                          <a:cxn ang="0">
                            <a:pos x="T2" y="T3"/>
                          </a:cxn>
                          <a:cxn ang="0">
                            <a:pos x="T4" y="T5"/>
                          </a:cxn>
                        </a:cxnLst>
                        <a:rect l="0" t="0" r="r" b="b"/>
                        <a:pathLst>
                          <a:path w="276" h="42">
                            <a:moveTo>
                              <a:pt x="276" y="6"/>
                            </a:moveTo>
                            <a:lnTo>
                              <a:pt x="168" y="0"/>
                            </a:lnTo>
                            <a:lnTo>
                              <a:pt x="0" y="42"/>
                            </a:lnTo>
                          </a:path>
                        </a:pathLst>
                      </a:custGeom>
                      <a:noFill/>
                      <a:ln w="57150" cmpd="sng">
                        <a:solidFill>
                          <a:srgbClr val="CC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grpSp>
          <p:grpSp>
            <p:nvGrpSpPr>
              <p:cNvPr id="333" name="Group 160"/>
              <p:cNvGrpSpPr>
                <a:grpSpLocks/>
              </p:cNvGrpSpPr>
              <p:nvPr/>
            </p:nvGrpSpPr>
            <p:grpSpPr bwMode="auto">
              <a:xfrm>
                <a:off x="2352" y="2488"/>
                <a:ext cx="624" cy="1056"/>
                <a:chOff x="2928" y="2112"/>
                <a:chExt cx="624" cy="1056"/>
              </a:xfrm>
            </p:grpSpPr>
            <p:sp>
              <p:nvSpPr>
                <p:cNvPr id="469" name="Rectangle 161"/>
                <p:cNvSpPr>
                  <a:spLocks noChangeArrowheads="1"/>
                </p:cNvSpPr>
                <p:nvPr/>
              </p:nvSpPr>
              <p:spPr bwMode="auto">
                <a:xfrm>
                  <a:off x="2928" y="2112"/>
                  <a:ext cx="624" cy="105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C0C0C0">
                              <a:gamma/>
                              <a:shade val="46275"/>
                              <a:invGamma/>
                            </a:srgbClr>
                          </a:gs>
                          <a:gs pos="50000">
                            <a:srgbClr val="C0C0C0"/>
                          </a:gs>
                          <a:gs pos="100000">
                            <a:srgbClr val="C0C0C0">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0" name="Freeform 162"/>
                <p:cNvSpPr>
                  <a:spLocks/>
                </p:cNvSpPr>
                <p:nvPr/>
              </p:nvSpPr>
              <p:spPr bwMode="auto">
                <a:xfrm>
                  <a:off x="2928" y="309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1" name="Freeform 163"/>
                <p:cNvSpPr>
                  <a:spLocks/>
                </p:cNvSpPr>
                <p:nvPr/>
              </p:nvSpPr>
              <p:spPr bwMode="auto">
                <a:xfrm>
                  <a:off x="2928" y="302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2" name="Freeform 164"/>
                <p:cNvSpPr>
                  <a:spLocks/>
                </p:cNvSpPr>
                <p:nvPr/>
              </p:nvSpPr>
              <p:spPr bwMode="auto">
                <a:xfrm>
                  <a:off x="2928" y="295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3" name="Freeform 165"/>
                <p:cNvSpPr>
                  <a:spLocks/>
                </p:cNvSpPr>
                <p:nvPr/>
              </p:nvSpPr>
              <p:spPr bwMode="auto">
                <a:xfrm>
                  <a:off x="2928" y="288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4" name="Freeform 166"/>
                <p:cNvSpPr>
                  <a:spLocks/>
                </p:cNvSpPr>
                <p:nvPr/>
              </p:nvSpPr>
              <p:spPr bwMode="auto">
                <a:xfrm>
                  <a:off x="2928" y="280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5" name="Freeform 167"/>
                <p:cNvSpPr>
                  <a:spLocks/>
                </p:cNvSpPr>
                <p:nvPr/>
              </p:nvSpPr>
              <p:spPr bwMode="auto">
                <a:xfrm>
                  <a:off x="2928" y="273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6" name="Freeform 168"/>
                <p:cNvSpPr>
                  <a:spLocks/>
                </p:cNvSpPr>
                <p:nvPr/>
              </p:nvSpPr>
              <p:spPr bwMode="auto">
                <a:xfrm>
                  <a:off x="2928" y="266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7" name="Freeform 169"/>
                <p:cNvSpPr>
                  <a:spLocks/>
                </p:cNvSpPr>
                <p:nvPr/>
              </p:nvSpPr>
              <p:spPr bwMode="auto">
                <a:xfrm>
                  <a:off x="2928" y="259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8" name="Freeform 170"/>
                <p:cNvSpPr>
                  <a:spLocks/>
                </p:cNvSpPr>
                <p:nvPr/>
              </p:nvSpPr>
              <p:spPr bwMode="auto">
                <a:xfrm>
                  <a:off x="2928" y="252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9" name="Freeform 171"/>
                <p:cNvSpPr>
                  <a:spLocks/>
                </p:cNvSpPr>
                <p:nvPr/>
              </p:nvSpPr>
              <p:spPr bwMode="auto">
                <a:xfrm>
                  <a:off x="2928" y="244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0" name="Freeform 172"/>
                <p:cNvSpPr>
                  <a:spLocks/>
                </p:cNvSpPr>
                <p:nvPr/>
              </p:nvSpPr>
              <p:spPr bwMode="auto">
                <a:xfrm>
                  <a:off x="2928" y="237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1" name="Freeform 173"/>
                <p:cNvSpPr>
                  <a:spLocks/>
                </p:cNvSpPr>
                <p:nvPr/>
              </p:nvSpPr>
              <p:spPr bwMode="auto">
                <a:xfrm>
                  <a:off x="2928" y="230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2" name="Freeform 174"/>
                <p:cNvSpPr>
                  <a:spLocks/>
                </p:cNvSpPr>
                <p:nvPr/>
              </p:nvSpPr>
              <p:spPr bwMode="auto">
                <a:xfrm>
                  <a:off x="2928" y="223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3" name="Freeform 175"/>
                <p:cNvSpPr>
                  <a:spLocks/>
                </p:cNvSpPr>
                <p:nvPr/>
              </p:nvSpPr>
              <p:spPr bwMode="auto">
                <a:xfrm>
                  <a:off x="2928" y="216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34" name="Freeform 177"/>
              <p:cNvSpPr>
                <a:spLocks/>
              </p:cNvSpPr>
              <p:nvPr/>
            </p:nvSpPr>
            <p:spPr bwMode="auto">
              <a:xfrm>
                <a:off x="3205" y="3538"/>
                <a:ext cx="413" cy="144"/>
              </a:xfrm>
              <a:custGeom>
                <a:avLst/>
                <a:gdLst>
                  <a:gd name="T0" fmla="*/ 55 w 413"/>
                  <a:gd name="T1" fmla="*/ 129 h 144"/>
                  <a:gd name="T2" fmla="*/ 0 w 413"/>
                  <a:gd name="T3" fmla="*/ 120 h 144"/>
                  <a:gd name="T4" fmla="*/ 197 w 413"/>
                  <a:gd name="T5" fmla="*/ 96 h 144"/>
                  <a:gd name="T6" fmla="*/ 355 w 413"/>
                  <a:gd name="T7" fmla="*/ 65 h 144"/>
                  <a:gd name="T8" fmla="*/ 365 w 413"/>
                  <a:gd name="T9" fmla="*/ 0 h 144"/>
                  <a:gd name="T10" fmla="*/ 413 w 413"/>
                  <a:gd name="T11" fmla="*/ 0 h 144"/>
                  <a:gd name="T12" fmla="*/ 401 w 413"/>
                  <a:gd name="T13" fmla="*/ 60 h 144"/>
                  <a:gd name="T14" fmla="*/ 371 w 413"/>
                  <a:gd name="T15" fmla="*/ 96 h 144"/>
                  <a:gd name="T16" fmla="*/ 311 w 413"/>
                  <a:gd name="T17" fmla="*/ 114 h 144"/>
                  <a:gd name="T18" fmla="*/ 161 w 413"/>
                  <a:gd name="T19" fmla="*/ 144 h 144"/>
                  <a:gd name="T20" fmla="*/ 55 w 413"/>
                  <a:gd name="T21" fmla="*/ 1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3" h="144">
                    <a:moveTo>
                      <a:pt x="55" y="129"/>
                    </a:moveTo>
                    <a:lnTo>
                      <a:pt x="0" y="120"/>
                    </a:lnTo>
                    <a:lnTo>
                      <a:pt x="197" y="96"/>
                    </a:lnTo>
                    <a:lnTo>
                      <a:pt x="355" y="65"/>
                    </a:lnTo>
                    <a:lnTo>
                      <a:pt x="365" y="0"/>
                    </a:lnTo>
                    <a:lnTo>
                      <a:pt x="413" y="0"/>
                    </a:lnTo>
                    <a:lnTo>
                      <a:pt x="401" y="60"/>
                    </a:lnTo>
                    <a:lnTo>
                      <a:pt x="371" y="96"/>
                    </a:lnTo>
                    <a:lnTo>
                      <a:pt x="311" y="114"/>
                    </a:lnTo>
                    <a:lnTo>
                      <a:pt x="161" y="144"/>
                    </a:lnTo>
                    <a:lnTo>
                      <a:pt x="55" y="129"/>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35" name="Rectangle 180"/>
              <p:cNvSpPr>
                <a:spLocks noChangeArrowheads="1"/>
              </p:cNvSpPr>
              <p:nvPr/>
            </p:nvSpPr>
            <p:spPr bwMode="auto">
              <a:xfrm>
                <a:off x="2256" y="2296"/>
                <a:ext cx="816"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36" name="Freeform 182"/>
              <p:cNvSpPr>
                <a:spLocks/>
              </p:cNvSpPr>
              <p:nvPr/>
            </p:nvSpPr>
            <p:spPr bwMode="auto">
              <a:xfrm>
                <a:off x="1962" y="2296"/>
                <a:ext cx="1398" cy="72"/>
              </a:xfrm>
              <a:custGeom>
                <a:avLst/>
                <a:gdLst>
                  <a:gd name="T0" fmla="*/ 6 w 1398"/>
                  <a:gd name="T1" fmla="*/ 0 h 72"/>
                  <a:gd name="T2" fmla="*/ 1398 w 1398"/>
                  <a:gd name="T3" fmla="*/ 0 h 72"/>
                  <a:gd name="T4" fmla="*/ 1398 w 1398"/>
                  <a:gd name="T5" fmla="*/ 72 h 72"/>
                  <a:gd name="T6" fmla="*/ 0 w 1398"/>
                  <a:gd name="T7" fmla="*/ 72 h 72"/>
                  <a:gd name="T8" fmla="*/ 6 w 1398"/>
                  <a:gd name="T9" fmla="*/ 0 h 72"/>
                </a:gdLst>
                <a:ahLst/>
                <a:cxnLst>
                  <a:cxn ang="0">
                    <a:pos x="T0" y="T1"/>
                  </a:cxn>
                  <a:cxn ang="0">
                    <a:pos x="T2" y="T3"/>
                  </a:cxn>
                  <a:cxn ang="0">
                    <a:pos x="T4" y="T5"/>
                  </a:cxn>
                  <a:cxn ang="0">
                    <a:pos x="T6" y="T7"/>
                  </a:cxn>
                  <a:cxn ang="0">
                    <a:pos x="T8" y="T9"/>
                  </a:cxn>
                </a:cxnLst>
                <a:rect l="0" t="0" r="r" b="b"/>
                <a:pathLst>
                  <a:path w="1398" h="72">
                    <a:moveTo>
                      <a:pt x="6" y="0"/>
                    </a:moveTo>
                    <a:lnTo>
                      <a:pt x="1398" y="0"/>
                    </a:lnTo>
                    <a:lnTo>
                      <a:pt x="1398" y="72"/>
                    </a:lnTo>
                    <a:lnTo>
                      <a:pt x="0" y="72"/>
                    </a:lnTo>
                    <a:lnTo>
                      <a:pt x="6"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37" name="Freeform 183"/>
              <p:cNvSpPr>
                <a:spLocks/>
              </p:cNvSpPr>
              <p:nvPr/>
            </p:nvSpPr>
            <p:spPr bwMode="auto">
              <a:xfrm>
                <a:off x="2034" y="2302"/>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38" name="Freeform 184"/>
              <p:cNvSpPr>
                <a:spLocks/>
              </p:cNvSpPr>
              <p:nvPr/>
            </p:nvSpPr>
            <p:spPr bwMode="auto">
              <a:xfrm>
                <a:off x="2214"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39" name="Freeform 185"/>
              <p:cNvSpPr>
                <a:spLocks/>
              </p:cNvSpPr>
              <p:nvPr/>
            </p:nvSpPr>
            <p:spPr bwMode="auto">
              <a:xfrm>
                <a:off x="2406"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0" name="Freeform 186"/>
              <p:cNvSpPr>
                <a:spLocks/>
              </p:cNvSpPr>
              <p:nvPr/>
            </p:nvSpPr>
            <p:spPr bwMode="auto">
              <a:xfrm>
                <a:off x="2598"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1" name="Freeform 187"/>
              <p:cNvSpPr>
                <a:spLocks/>
              </p:cNvSpPr>
              <p:nvPr/>
            </p:nvSpPr>
            <p:spPr bwMode="auto">
              <a:xfrm>
                <a:off x="2790"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2" name="Freeform 188"/>
              <p:cNvSpPr>
                <a:spLocks/>
              </p:cNvSpPr>
              <p:nvPr/>
            </p:nvSpPr>
            <p:spPr bwMode="auto">
              <a:xfrm>
                <a:off x="2976"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3" name="Freeform 189"/>
              <p:cNvSpPr>
                <a:spLocks/>
              </p:cNvSpPr>
              <p:nvPr/>
            </p:nvSpPr>
            <p:spPr bwMode="auto">
              <a:xfrm>
                <a:off x="3168"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4" name="Rectangle 190"/>
              <p:cNvSpPr>
                <a:spLocks noChangeArrowheads="1"/>
              </p:cNvSpPr>
              <p:nvPr/>
            </p:nvSpPr>
            <p:spPr bwMode="auto">
              <a:xfrm>
                <a:off x="2256" y="3592"/>
                <a:ext cx="816"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5" name="Rectangle 192"/>
              <p:cNvSpPr>
                <a:spLocks noChangeArrowheads="1"/>
              </p:cNvSpPr>
              <p:nvPr/>
            </p:nvSpPr>
            <p:spPr bwMode="auto">
              <a:xfrm>
                <a:off x="2544" y="2872"/>
                <a:ext cx="48"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6" name="AutoShape 193"/>
              <p:cNvSpPr>
                <a:spLocks noChangeArrowheads="1"/>
              </p:cNvSpPr>
              <p:nvPr/>
            </p:nvSpPr>
            <p:spPr bwMode="auto">
              <a:xfrm>
                <a:off x="1976" y="2680"/>
                <a:ext cx="1392" cy="672"/>
              </a:xfrm>
              <a:prstGeom prst="roundRect">
                <a:avLst>
                  <a:gd name="adj" fmla="val 16667"/>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47" name="Group 194"/>
              <p:cNvGrpSpPr>
                <a:grpSpLocks/>
              </p:cNvGrpSpPr>
              <p:nvPr/>
            </p:nvGrpSpPr>
            <p:grpSpPr bwMode="auto">
              <a:xfrm>
                <a:off x="3216" y="2728"/>
                <a:ext cx="152" cy="576"/>
                <a:chOff x="3792" y="2352"/>
                <a:chExt cx="152" cy="576"/>
              </a:xfrm>
            </p:grpSpPr>
            <p:sp>
              <p:nvSpPr>
                <p:cNvPr id="459" name="Line 195"/>
                <p:cNvSpPr>
                  <a:spLocks noChangeShapeType="1"/>
                </p:cNvSpPr>
                <p:nvPr/>
              </p:nvSpPr>
              <p:spPr bwMode="auto">
                <a:xfrm>
                  <a:off x="3840" y="2352"/>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0" name="Line 196"/>
                <p:cNvSpPr>
                  <a:spLocks noChangeShapeType="1"/>
                </p:cNvSpPr>
                <p:nvPr/>
              </p:nvSpPr>
              <p:spPr bwMode="auto">
                <a:xfrm>
                  <a:off x="3792" y="28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1" name="Freeform 197"/>
                <p:cNvSpPr>
                  <a:spLocks/>
                </p:cNvSpPr>
                <p:nvPr/>
              </p:nvSpPr>
              <p:spPr bwMode="auto">
                <a:xfrm>
                  <a:off x="3888" y="283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2" name="Freeform 198"/>
                <p:cNvSpPr>
                  <a:spLocks/>
                </p:cNvSpPr>
                <p:nvPr/>
              </p:nvSpPr>
              <p:spPr bwMode="auto">
                <a:xfrm>
                  <a:off x="3888" y="2736"/>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3" name="Freeform 199"/>
                <p:cNvSpPr>
                  <a:spLocks/>
                </p:cNvSpPr>
                <p:nvPr/>
              </p:nvSpPr>
              <p:spPr bwMode="auto">
                <a:xfrm>
                  <a:off x="3888" y="259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4" name="Freeform 200"/>
                <p:cNvSpPr>
                  <a:spLocks/>
                </p:cNvSpPr>
                <p:nvPr/>
              </p:nvSpPr>
              <p:spPr bwMode="auto">
                <a:xfrm>
                  <a:off x="3888" y="2496"/>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5" name="Freeform 201"/>
                <p:cNvSpPr>
                  <a:spLocks/>
                </p:cNvSpPr>
                <p:nvPr/>
              </p:nvSpPr>
              <p:spPr bwMode="auto">
                <a:xfrm>
                  <a:off x="3840" y="259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6" name="Freeform 202"/>
                <p:cNvSpPr>
                  <a:spLocks/>
                </p:cNvSpPr>
                <p:nvPr/>
              </p:nvSpPr>
              <p:spPr bwMode="auto">
                <a:xfrm>
                  <a:off x="3840" y="2784"/>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7" name="Freeform 203"/>
                <p:cNvSpPr>
                  <a:spLocks/>
                </p:cNvSpPr>
                <p:nvPr/>
              </p:nvSpPr>
              <p:spPr bwMode="auto">
                <a:xfrm>
                  <a:off x="3792" y="268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8" name="Freeform 204"/>
                <p:cNvSpPr>
                  <a:spLocks/>
                </p:cNvSpPr>
                <p:nvPr/>
              </p:nvSpPr>
              <p:spPr bwMode="auto">
                <a:xfrm>
                  <a:off x="3792" y="2544"/>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48" name="AutoShape 205"/>
              <p:cNvSpPr>
                <a:spLocks noChangeArrowheads="1"/>
              </p:cNvSpPr>
              <p:nvPr/>
            </p:nvSpPr>
            <p:spPr bwMode="auto">
              <a:xfrm>
                <a:off x="2256" y="2872"/>
                <a:ext cx="816" cy="28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9" name="Oval 206"/>
              <p:cNvSpPr>
                <a:spLocks noChangeArrowheads="1"/>
              </p:cNvSpPr>
              <p:nvPr/>
            </p:nvSpPr>
            <p:spPr bwMode="auto">
              <a:xfrm>
                <a:off x="2544" y="2920"/>
                <a:ext cx="192" cy="19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0" name="AutoShape 207"/>
              <p:cNvSpPr>
                <a:spLocks noChangeArrowheads="1"/>
              </p:cNvSpPr>
              <p:nvPr/>
            </p:nvSpPr>
            <p:spPr bwMode="auto">
              <a:xfrm>
                <a:off x="2016" y="2728"/>
                <a:ext cx="1296"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1" name="AutoShape 208"/>
              <p:cNvSpPr>
                <a:spLocks noChangeArrowheads="1"/>
              </p:cNvSpPr>
              <p:nvPr/>
            </p:nvSpPr>
            <p:spPr bwMode="auto">
              <a:xfrm>
                <a:off x="2064" y="2776"/>
                <a:ext cx="1200"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2" name="AutoShape 209"/>
              <p:cNvSpPr>
                <a:spLocks noChangeArrowheads="1"/>
              </p:cNvSpPr>
              <p:nvPr/>
            </p:nvSpPr>
            <p:spPr bwMode="auto">
              <a:xfrm>
                <a:off x="2112" y="2824"/>
                <a:ext cx="1104"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3" name="AutoShape 210"/>
              <p:cNvSpPr>
                <a:spLocks noChangeArrowheads="1"/>
              </p:cNvSpPr>
              <p:nvPr/>
            </p:nvSpPr>
            <p:spPr bwMode="auto">
              <a:xfrm>
                <a:off x="2160" y="2872"/>
                <a:ext cx="1008" cy="33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4" name="Line 211"/>
              <p:cNvSpPr>
                <a:spLocks noChangeShapeType="1"/>
              </p:cNvSpPr>
              <p:nvPr/>
            </p:nvSpPr>
            <p:spPr bwMode="auto">
              <a:xfrm>
                <a:off x="2112"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5" name="Line 212"/>
              <p:cNvSpPr>
                <a:spLocks noChangeShapeType="1"/>
              </p:cNvSpPr>
              <p:nvPr/>
            </p:nvSpPr>
            <p:spPr bwMode="auto">
              <a:xfrm>
                <a:off x="2304"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6" name="Line 213"/>
              <p:cNvSpPr>
                <a:spLocks noChangeShapeType="1"/>
              </p:cNvSpPr>
              <p:nvPr/>
            </p:nvSpPr>
            <p:spPr bwMode="auto">
              <a:xfrm>
                <a:off x="2496"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7" name="Line 214"/>
              <p:cNvSpPr>
                <a:spLocks noChangeShapeType="1"/>
              </p:cNvSpPr>
              <p:nvPr/>
            </p:nvSpPr>
            <p:spPr bwMode="auto">
              <a:xfrm>
                <a:off x="2688"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8" name="Line 215"/>
              <p:cNvSpPr>
                <a:spLocks noChangeShapeType="1"/>
              </p:cNvSpPr>
              <p:nvPr/>
            </p:nvSpPr>
            <p:spPr bwMode="auto">
              <a:xfrm>
                <a:off x="2880"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9" name="Line 216"/>
              <p:cNvSpPr>
                <a:spLocks noChangeShapeType="1"/>
              </p:cNvSpPr>
              <p:nvPr/>
            </p:nvSpPr>
            <p:spPr bwMode="auto">
              <a:xfrm>
                <a:off x="3072"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0" name="Line 217"/>
              <p:cNvSpPr>
                <a:spLocks noChangeShapeType="1"/>
              </p:cNvSpPr>
              <p:nvPr/>
            </p:nvSpPr>
            <p:spPr bwMode="auto">
              <a:xfrm>
                <a:off x="2016"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1" name="Line 218"/>
              <p:cNvSpPr>
                <a:spLocks noChangeShapeType="1"/>
              </p:cNvSpPr>
              <p:nvPr/>
            </p:nvSpPr>
            <p:spPr bwMode="auto">
              <a:xfrm>
                <a:off x="2304"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2" name="Line 219"/>
              <p:cNvSpPr>
                <a:spLocks noChangeShapeType="1"/>
              </p:cNvSpPr>
              <p:nvPr/>
            </p:nvSpPr>
            <p:spPr bwMode="auto">
              <a:xfrm>
                <a:off x="2496"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3" name="Line 220"/>
              <p:cNvSpPr>
                <a:spLocks noChangeShapeType="1"/>
              </p:cNvSpPr>
              <p:nvPr/>
            </p:nvSpPr>
            <p:spPr bwMode="auto">
              <a:xfrm>
                <a:off x="2688"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4" name="Line 221"/>
              <p:cNvSpPr>
                <a:spLocks noChangeShapeType="1"/>
              </p:cNvSpPr>
              <p:nvPr/>
            </p:nvSpPr>
            <p:spPr bwMode="auto">
              <a:xfrm>
                <a:off x="2880"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5" name="Line 222"/>
              <p:cNvSpPr>
                <a:spLocks noChangeShapeType="1"/>
              </p:cNvSpPr>
              <p:nvPr/>
            </p:nvSpPr>
            <p:spPr bwMode="auto">
              <a:xfrm>
                <a:off x="3072"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6" name="Line 223"/>
              <p:cNvSpPr>
                <a:spLocks noChangeShapeType="1"/>
              </p:cNvSpPr>
              <p:nvPr/>
            </p:nvSpPr>
            <p:spPr bwMode="auto">
              <a:xfrm>
                <a:off x="2160"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7" name="Line 224"/>
              <p:cNvSpPr>
                <a:spLocks noChangeShapeType="1"/>
              </p:cNvSpPr>
              <p:nvPr/>
            </p:nvSpPr>
            <p:spPr bwMode="auto">
              <a:xfrm>
                <a:off x="2160"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8" name="Line 225"/>
              <p:cNvSpPr>
                <a:spLocks noChangeShapeType="1"/>
              </p:cNvSpPr>
              <p:nvPr/>
            </p:nvSpPr>
            <p:spPr bwMode="auto">
              <a:xfrm>
                <a:off x="2352"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9" name="Line 226"/>
              <p:cNvSpPr>
                <a:spLocks noChangeShapeType="1"/>
              </p:cNvSpPr>
              <p:nvPr/>
            </p:nvSpPr>
            <p:spPr bwMode="auto">
              <a:xfrm>
                <a:off x="2544"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0" name="Line 227"/>
              <p:cNvSpPr>
                <a:spLocks noChangeShapeType="1"/>
              </p:cNvSpPr>
              <p:nvPr/>
            </p:nvSpPr>
            <p:spPr bwMode="auto">
              <a:xfrm>
                <a:off x="2736"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1" name="Line 228"/>
              <p:cNvSpPr>
                <a:spLocks noChangeShapeType="1"/>
              </p:cNvSpPr>
              <p:nvPr/>
            </p:nvSpPr>
            <p:spPr bwMode="auto">
              <a:xfrm>
                <a:off x="2928"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2" name="Line 229"/>
              <p:cNvSpPr>
                <a:spLocks noChangeShapeType="1"/>
              </p:cNvSpPr>
              <p:nvPr/>
            </p:nvSpPr>
            <p:spPr bwMode="auto">
              <a:xfrm>
                <a:off x="3120"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3" name="Line 230"/>
              <p:cNvSpPr>
                <a:spLocks noChangeShapeType="1"/>
              </p:cNvSpPr>
              <p:nvPr/>
            </p:nvSpPr>
            <p:spPr bwMode="auto">
              <a:xfrm>
                <a:off x="2016"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4" name="Line 231"/>
              <p:cNvSpPr>
                <a:spLocks noChangeShapeType="1"/>
              </p:cNvSpPr>
              <p:nvPr/>
            </p:nvSpPr>
            <p:spPr bwMode="auto">
              <a:xfrm>
                <a:off x="2208"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5" name="Line 232"/>
              <p:cNvSpPr>
                <a:spLocks noChangeShapeType="1"/>
              </p:cNvSpPr>
              <p:nvPr/>
            </p:nvSpPr>
            <p:spPr bwMode="auto">
              <a:xfrm>
                <a:off x="2400"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6" name="Line 233"/>
              <p:cNvSpPr>
                <a:spLocks noChangeShapeType="1"/>
              </p:cNvSpPr>
              <p:nvPr/>
            </p:nvSpPr>
            <p:spPr bwMode="auto">
              <a:xfrm>
                <a:off x="2592"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7" name="Line 234"/>
              <p:cNvSpPr>
                <a:spLocks noChangeShapeType="1"/>
              </p:cNvSpPr>
              <p:nvPr/>
            </p:nvSpPr>
            <p:spPr bwMode="auto">
              <a:xfrm>
                <a:off x="2784"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8" name="Line 235"/>
              <p:cNvSpPr>
                <a:spLocks noChangeShapeType="1"/>
              </p:cNvSpPr>
              <p:nvPr/>
            </p:nvSpPr>
            <p:spPr bwMode="auto">
              <a:xfrm>
                <a:off x="2976"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9" name="Line 236"/>
              <p:cNvSpPr>
                <a:spLocks noChangeShapeType="1"/>
              </p:cNvSpPr>
              <p:nvPr/>
            </p:nvSpPr>
            <p:spPr bwMode="auto">
              <a:xfrm>
                <a:off x="3168"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0" name="Line 237"/>
              <p:cNvSpPr>
                <a:spLocks noChangeShapeType="1"/>
              </p:cNvSpPr>
              <p:nvPr/>
            </p:nvSpPr>
            <p:spPr bwMode="auto">
              <a:xfrm>
                <a:off x="2208"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1" name="Line 238"/>
              <p:cNvSpPr>
                <a:spLocks noChangeShapeType="1"/>
              </p:cNvSpPr>
              <p:nvPr/>
            </p:nvSpPr>
            <p:spPr bwMode="auto">
              <a:xfrm>
                <a:off x="2400"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2" name="Line 239"/>
              <p:cNvSpPr>
                <a:spLocks noChangeShapeType="1"/>
              </p:cNvSpPr>
              <p:nvPr/>
            </p:nvSpPr>
            <p:spPr bwMode="auto">
              <a:xfrm>
                <a:off x="2592"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3" name="Line 240"/>
              <p:cNvSpPr>
                <a:spLocks noChangeShapeType="1"/>
              </p:cNvSpPr>
              <p:nvPr/>
            </p:nvSpPr>
            <p:spPr bwMode="auto">
              <a:xfrm>
                <a:off x="2784"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4" name="Line 241"/>
              <p:cNvSpPr>
                <a:spLocks noChangeShapeType="1"/>
              </p:cNvSpPr>
              <p:nvPr/>
            </p:nvSpPr>
            <p:spPr bwMode="auto">
              <a:xfrm>
                <a:off x="2976"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5" name="Line 242"/>
              <p:cNvSpPr>
                <a:spLocks noChangeShapeType="1"/>
              </p:cNvSpPr>
              <p:nvPr/>
            </p:nvSpPr>
            <p:spPr bwMode="auto">
              <a:xfrm>
                <a:off x="2160"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6" name="Line 243"/>
              <p:cNvSpPr>
                <a:spLocks noChangeShapeType="1"/>
              </p:cNvSpPr>
              <p:nvPr/>
            </p:nvSpPr>
            <p:spPr bwMode="auto">
              <a:xfrm>
                <a:off x="2352"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7" name="Line 244"/>
              <p:cNvSpPr>
                <a:spLocks noChangeShapeType="1"/>
              </p:cNvSpPr>
              <p:nvPr/>
            </p:nvSpPr>
            <p:spPr bwMode="auto">
              <a:xfrm>
                <a:off x="2544"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8" name="Line 245"/>
              <p:cNvSpPr>
                <a:spLocks noChangeShapeType="1"/>
              </p:cNvSpPr>
              <p:nvPr/>
            </p:nvSpPr>
            <p:spPr bwMode="auto">
              <a:xfrm>
                <a:off x="2736"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9" name="Line 246"/>
              <p:cNvSpPr>
                <a:spLocks noChangeShapeType="1"/>
              </p:cNvSpPr>
              <p:nvPr/>
            </p:nvSpPr>
            <p:spPr bwMode="auto">
              <a:xfrm>
                <a:off x="2928"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0" name="Line 247"/>
              <p:cNvSpPr>
                <a:spLocks noChangeShapeType="1"/>
              </p:cNvSpPr>
              <p:nvPr/>
            </p:nvSpPr>
            <p:spPr bwMode="auto">
              <a:xfrm>
                <a:off x="3072"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1" name="Line 248"/>
              <p:cNvSpPr>
                <a:spLocks noChangeShapeType="1"/>
              </p:cNvSpPr>
              <p:nvPr/>
            </p:nvSpPr>
            <p:spPr bwMode="auto">
              <a:xfrm>
                <a:off x="2064"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2" name="Line 249"/>
              <p:cNvSpPr>
                <a:spLocks noChangeShapeType="1"/>
              </p:cNvSpPr>
              <p:nvPr/>
            </p:nvSpPr>
            <p:spPr bwMode="auto">
              <a:xfrm>
                <a:off x="2256"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3" name="Line 250"/>
              <p:cNvSpPr>
                <a:spLocks noChangeShapeType="1"/>
              </p:cNvSpPr>
              <p:nvPr/>
            </p:nvSpPr>
            <p:spPr bwMode="auto">
              <a:xfrm>
                <a:off x="2448"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4" name="Line 251"/>
              <p:cNvSpPr>
                <a:spLocks noChangeShapeType="1"/>
              </p:cNvSpPr>
              <p:nvPr/>
            </p:nvSpPr>
            <p:spPr bwMode="auto">
              <a:xfrm>
                <a:off x="2640"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5" name="Line 252"/>
              <p:cNvSpPr>
                <a:spLocks noChangeShapeType="1"/>
              </p:cNvSpPr>
              <p:nvPr/>
            </p:nvSpPr>
            <p:spPr bwMode="auto">
              <a:xfrm>
                <a:off x="2832"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6" name="Line 253"/>
              <p:cNvSpPr>
                <a:spLocks noChangeShapeType="1"/>
              </p:cNvSpPr>
              <p:nvPr/>
            </p:nvSpPr>
            <p:spPr bwMode="auto">
              <a:xfrm>
                <a:off x="3024"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7" name="Line 254"/>
              <p:cNvSpPr>
                <a:spLocks noChangeShapeType="1"/>
              </p:cNvSpPr>
              <p:nvPr/>
            </p:nvSpPr>
            <p:spPr bwMode="auto">
              <a:xfrm flipH="1">
                <a:off x="1968" y="277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8" name="Line 255"/>
              <p:cNvSpPr>
                <a:spLocks noChangeShapeType="1"/>
              </p:cNvSpPr>
              <p:nvPr/>
            </p:nvSpPr>
            <p:spPr bwMode="auto">
              <a:xfrm flipH="1">
                <a:off x="1968" y="292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9" name="Line 256"/>
              <p:cNvSpPr>
                <a:spLocks noChangeShapeType="1"/>
              </p:cNvSpPr>
              <p:nvPr/>
            </p:nvSpPr>
            <p:spPr bwMode="auto">
              <a:xfrm flipH="1">
                <a:off x="1968"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0" name="Line 257"/>
              <p:cNvSpPr>
                <a:spLocks noChangeShapeType="1"/>
              </p:cNvSpPr>
              <p:nvPr/>
            </p:nvSpPr>
            <p:spPr bwMode="auto">
              <a:xfrm flipH="1">
                <a:off x="1968" y="3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1" name="Line 258"/>
              <p:cNvSpPr>
                <a:spLocks noChangeShapeType="1"/>
              </p:cNvSpPr>
              <p:nvPr/>
            </p:nvSpPr>
            <p:spPr bwMode="auto">
              <a:xfrm flipH="1">
                <a:off x="2016" y="3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2" name="Line 259"/>
              <p:cNvSpPr>
                <a:spLocks noChangeShapeType="1"/>
              </p:cNvSpPr>
              <p:nvPr/>
            </p:nvSpPr>
            <p:spPr bwMode="auto">
              <a:xfrm flipH="1">
                <a:off x="2016"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3" name="Line 260"/>
              <p:cNvSpPr>
                <a:spLocks noChangeShapeType="1"/>
              </p:cNvSpPr>
              <p:nvPr/>
            </p:nvSpPr>
            <p:spPr bwMode="auto">
              <a:xfrm flipH="1">
                <a:off x="2016" y="292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4" name="Line 261"/>
              <p:cNvSpPr>
                <a:spLocks noChangeShapeType="1"/>
              </p:cNvSpPr>
              <p:nvPr/>
            </p:nvSpPr>
            <p:spPr bwMode="auto">
              <a:xfrm flipH="1">
                <a:off x="2112" y="316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5" name="Line 262"/>
              <p:cNvSpPr>
                <a:spLocks noChangeShapeType="1"/>
              </p:cNvSpPr>
              <p:nvPr/>
            </p:nvSpPr>
            <p:spPr bwMode="auto">
              <a:xfrm flipH="1">
                <a:off x="2112" y="2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6" name="Line 263"/>
              <p:cNvSpPr>
                <a:spLocks noChangeShapeType="1"/>
              </p:cNvSpPr>
              <p:nvPr/>
            </p:nvSpPr>
            <p:spPr bwMode="auto">
              <a:xfrm flipH="1">
                <a:off x="2064"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7" name="Line 264"/>
              <p:cNvSpPr>
                <a:spLocks noChangeShapeType="1"/>
              </p:cNvSpPr>
              <p:nvPr/>
            </p:nvSpPr>
            <p:spPr bwMode="auto">
              <a:xfrm flipH="1">
                <a:off x="2064" y="287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8" name="Freeform 265"/>
              <p:cNvSpPr>
                <a:spLocks/>
              </p:cNvSpPr>
              <p:nvPr/>
            </p:nvSpPr>
            <p:spPr bwMode="auto">
              <a:xfrm>
                <a:off x="3168" y="311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9" name="Freeform 266"/>
              <p:cNvSpPr>
                <a:spLocks/>
              </p:cNvSpPr>
              <p:nvPr/>
            </p:nvSpPr>
            <p:spPr bwMode="auto">
              <a:xfrm>
                <a:off x="3168" y="296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0" name="Line 267"/>
              <p:cNvSpPr>
                <a:spLocks noChangeShapeType="1"/>
              </p:cNvSpPr>
              <p:nvPr/>
            </p:nvSpPr>
            <p:spPr bwMode="auto">
              <a:xfrm flipH="1" flipV="1">
                <a:off x="2160" y="301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1" name="Line 268"/>
              <p:cNvSpPr>
                <a:spLocks noChangeShapeType="1"/>
              </p:cNvSpPr>
              <p:nvPr/>
            </p:nvSpPr>
            <p:spPr bwMode="auto">
              <a:xfrm flipH="1">
                <a:off x="3072" y="29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2" name="Line 269"/>
              <p:cNvSpPr>
                <a:spLocks noChangeShapeType="1"/>
              </p:cNvSpPr>
              <p:nvPr/>
            </p:nvSpPr>
            <p:spPr bwMode="auto">
              <a:xfrm flipH="1">
                <a:off x="3072" y="306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3" name="Freeform 271"/>
              <p:cNvSpPr>
                <a:spLocks/>
              </p:cNvSpPr>
              <p:nvPr/>
            </p:nvSpPr>
            <p:spPr bwMode="auto">
              <a:xfrm>
                <a:off x="1968" y="3664"/>
                <a:ext cx="1398" cy="72"/>
              </a:xfrm>
              <a:custGeom>
                <a:avLst/>
                <a:gdLst>
                  <a:gd name="T0" fmla="*/ 6 w 1398"/>
                  <a:gd name="T1" fmla="*/ 0 h 72"/>
                  <a:gd name="T2" fmla="*/ 1398 w 1398"/>
                  <a:gd name="T3" fmla="*/ 0 h 72"/>
                  <a:gd name="T4" fmla="*/ 1398 w 1398"/>
                  <a:gd name="T5" fmla="*/ 72 h 72"/>
                  <a:gd name="T6" fmla="*/ 0 w 1398"/>
                  <a:gd name="T7" fmla="*/ 72 h 72"/>
                  <a:gd name="T8" fmla="*/ 6 w 1398"/>
                  <a:gd name="T9" fmla="*/ 0 h 72"/>
                </a:gdLst>
                <a:ahLst/>
                <a:cxnLst>
                  <a:cxn ang="0">
                    <a:pos x="T0" y="T1"/>
                  </a:cxn>
                  <a:cxn ang="0">
                    <a:pos x="T2" y="T3"/>
                  </a:cxn>
                  <a:cxn ang="0">
                    <a:pos x="T4" y="T5"/>
                  </a:cxn>
                  <a:cxn ang="0">
                    <a:pos x="T6" y="T7"/>
                  </a:cxn>
                  <a:cxn ang="0">
                    <a:pos x="T8" y="T9"/>
                  </a:cxn>
                </a:cxnLst>
                <a:rect l="0" t="0" r="r" b="b"/>
                <a:pathLst>
                  <a:path w="1398" h="72">
                    <a:moveTo>
                      <a:pt x="6" y="0"/>
                    </a:moveTo>
                    <a:lnTo>
                      <a:pt x="1398" y="0"/>
                    </a:lnTo>
                    <a:lnTo>
                      <a:pt x="1398" y="72"/>
                    </a:lnTo>
                    <a:lnTo>
                      <a:pt x="0" y="72"/>
                    </a:lnTo>
                    <a:lnTo>
                      <a:pt x="6"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4" name="Freeform 272"/>
              <p:cNvSpPr>
                <a:spLocks/>
              </p:cNvSpPr>
              <p:nvPr/>
            </p:nvSpPr>
            <p:spPr bwMode="auto">
              <a:xfrm>
                <a:off x="2040" y="367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5" name="Freeform 273"/>
              <p:cNvSpPr>
                <a:spLocks/>
              </p:cNvSpPr>
              <p:nvPr/>
            </p:nvSpPr>
            <p:spPr bwMode="auto">
              <a:xfrm>
                <a:off x="2220"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6" name="Freeform 274"/>
              <p:cNvSpPr>
                <a:spLocks/>
              </p:cNvSpPr>
              <p:nvPr/>
            </p:nvSpPr>
            <p:spPr bwMode="auto">
              <a:xfrm>
                <a:off x="2412"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7" name="Freeform 275"/>
              <p:cNvSpPr>
                <a:spLocks/>
              </p:cNvSpPr>
              <p:nvPr/>
            </p:nvSpPr>
            <p:spPr bwMode="auto">
              <a:xfrm>
                <a:off x="2604"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8" name="Freeform 276"/>
              <p:cNvSpPr>
                <a:spLocks/>
              </p:cNvSpPr>
              <p:nvPr/>
            </p:nvSpPr>
            <p:spPr bwMode="auto">
              <a:xfrm>
                <a:off x="2796"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9" name="Freeform 277"/>
              <p:cNvSpPr>
                <a:spLocks/>
              </p:cNvSpPr>
              <p:nvPr/>
            </p:nvSpPr>
            <p:spPr bwMode="auto">
              <a:xfrm>
                <a:off x="2982"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0" name="Freeform 278"/>
              <p:cNvSpPr>
                <a:spLocks/>
              </p:cNvSpPr>
              <p:nvPr/>
            </p:nvSpPr>
            <p:spPr bwMode="auto">
              <a:xfrm>
                <a:off x="3174"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1" name="Freeform 280"/>
              <p:cNvSpPr>
                <a:spLocks/>
              </p:cNvSpPr>
              <p:nvPr/>
            </p:nvSpPr>
            <p:spPr bwMode="auto">
              <a:xfrm>
                <a:off x="3132" y="2368"/>
                <a:ext cx="138" cy="312"/>
              </a:xfrm>
              <a:custGeom>
                <a:avLst/>
                <a:gdLst>
                  <a:gd name="T0" fmla="*/ 78 w 138"/>
                  <a:gd name="T1" fmla="*/ 0 h 312"/>
                  <a:gd name="T2" fmla="*/ 138 w 138"/>
                  <a:gd name="T3" fmla="*/ 114 h 312"/>
                  <a:gd name="T4" fmla="*/ 132 w 138"/>
                  <a:gd name="T5" fmla="*/ 216 h 312"/>
                  <a:gd name="T6" fmla="*/ 84 w 138"/>
                  <a:gd name="T7" fmla="*/ 312 h 312"/>
                  <a:gd name="T8" fmla="*/ 0 w 138"/>
                  <a:gd name="T9" fmla="*/ 306 h 312"/>
                  <a:gd name="T10" fmla="*/ 54 w 138"/>
                  <a:gd name="T11" fmla="*/ 240 h 312"/>
                  <a:gd name="T12" fmla="*/ 84 w 138"/>
                  <a:gd name="T13" fmla="*/ 168 h 312"/>
                  <a:gd name="T14" fmla="*/ 60 w 138"/>
                  <a:gd name="T15" fmla="*/ 72 h 312"/>
                  <a:gd name="T16" fmla="*/ 12 w 138"/>
                  <a:gd name="T17" fmla="*/ 0 h 312"/>
                  <a:gd name="T18" fmla="*/ 78 w 138"/>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12">
                    <a:moveTo>
                      <a:pt x="78" y="0"/>
                    </a:moveTo>
                    <a:lnTo>
                      <a:pt x="138" y="114"/>
                    </a:lnTo>
                    <a:lnTo>
                      <a:pt x="132" y="216"/>
                    </a:lnTo>
                    <a:lnTo>
                      <a:pt x="84" y="312"/>
                    </a:lnTo>
                    <a:lnTo>
                      <a:pt x="0" y="306"/>
                    </a:lnTo>
                    <a:lnTo>
                      <a:pt x="54" y="240"/>
                    </a:lnTo>
                    <a:lnTo>
                      <a:pt x="84" y="168"/>
                    </a:lnTo>
                    <a:lnTo>
                      <a:pt x="60" y="72"/>
                    </a:lnTo>
                    <a:lnTo>
                      <a:pt x="12" y="0"/>
                    </a:lnTo>
                    <a:lnTo>
                      <a:pt x="78"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2" name="Line 281"/>
              <p:cNvSpPr>
                <a:spLocks noChangeShapeType="1"/>
              </p:cNvSpPr>
              <p:nvPr/>
            </p:nvSpPr>
            <p:spPr bwMode="auto">
              <a:xfrm flipH="1" flipV="1">
                <a:off x="3216" y="24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3" name="Freeform 283"/>
              <p:cNvSpPr>
                <a:spLocks/>
              </p:cNvSpPr>
              <p:nvPr/>
            </p:nvSpPr>
            <p:spPr bwMode="auto">
              <a:xfrm>
                <a:off x="3120" y="3352"/>
                <a:ext cx="138" cy="312"/>
              </a:xfrm>
              <a:custGeom>
                <a:avLst/>
                <a:gdLst>
                  <a:gd name="T0" fmla="*/ 78 w 138"/>
                  <a:gd name="T1" fmla="*/ 0 h 312"/>
                  <a:gd name="T2" fmla="*/ 138 w 138"/>
                  <a:gd name="T3" fmla="*/ 114 h 312"/>
                  <a:gd name="T4" fmla="*/ 132 w 138"/>
                  <a:gd name="T5" fmla="*/ 216 h 312"/>
                  <a:gd name="T6" fmla="*/ 84 w 138"/>
                  <a:gd name="T7" fmla="*/ 312 h 312"/>
                  <a:gd name="T8" fmla="*/ 0 w 138"/>
                  <a:gd name="T9" fmla="*/ 312 h 312"/>
                  <a:gd name="T10" fmla="*/ 54 w 138"/>
                  <a:gd name="T11" fmla="*/ 240 h 312"/>
                  <a:gd name="T12" fmla="*/ 84 w 138"/>
                  <a:gd name="T13" fmla="*/ 168 h 312"/>
                  <a:gd name="T14" fmla="*/ 60 w 138"/>
                  <a:gd name="T15" fmla="*/ 72 h 312"/>
                  <a:gd name="T16" fmla="*/ 12 w 138"/>
                  <a:gd name="T17" fmla="*/ 0 h 312"/>
                  <a:gd name="T18" fmla="*/ 78 w 138"/>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12">
                    <a:moveTo>
                      <a:pt x="78" y="0"/>
                    </a:moveTo>
                    <a:lnTo>
                      <a:pt x="138" y="114"/>
                    </a:lnTo>
                    <a:lnTo>
                      <a:pt x="132" y="216"/>
                    </a:lnTo>
                    <a:lnTo>
                      <a:pt x="84" y="312"/>
                    </a:lnTo>
                    <a:lnTo>
                      <a:pt x="0" y="312"/>
                    </a:lnTo>
                    <a:lnTo>
                      <a:pt x="54" y="240"/>
                    </a:lnTo>
                    <a:lnTo>
                      <a:pt x="84" y="168"/>
                    </a:lnTo>
                    <a:lnTo>
                      <a:pt x="60" y="72"/>
                    </a:lnTo>
                    <a:lnTo>
                      <a:pt x="12" y="0"/>
                    </a:lnTo>
                    <a:lnTo>
                      <a:pt x="78"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4" name="Line 284"/>
              <p:cNvSpPr>
                <a:spLocks noChangeShapeType="1"/>
              </p:cNvSpPr>
              <p:nvPr/>
            </p:nvSpPr>
            <p:spPr bwMode="auto">
              <a:xfrm flipH="1" flipV="1">
                <a:off x="3204" y="347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5" name="Freeform 285"/>
              <p:cNvSpPr>
                <a:spLocks/>
              </p:cNvSpPr>
              <p:nvPr/>
            </p:nvSpPr>
            <p:spPr bwMode="auto">
              <a:xfrm>
                <a:off x="3278" y="1840"/>
                <a:ext cx="191" cy="482"/>
              </a:xfrm>
              <a:custGeom>
                <a:avLst/>
                <a:gdLst>
                  <a:gd name="T0" fmla="*/ 191 w 191"/>
                  <a:gd name="T1" fmla="*/ 0 h 482"/>
                  <a:gd name="T2" fmla="*/ 136 w 191"/>
                  <a:gd name="T3" fmla="*/ 9 h 482"/>
                  <a:gd name="T4" fmla="*/ 136 w 191"/>
                  <a:gd name="T5" fmla="*/ 245 h 482"/>
                  <a:gd name="T6" fmla="*/ 109 w 191"/>
                  <a:gd name="T7" fmla="*/ 345 h 482"/>
                  <a:gd name="T8" fmla="*/ 0 w 191"/>
                  <a:gd name="T9" fmla="*/ 454 h 482"/>
                  <a:gd name="T10" fmla="*/ 73 w 191"/>
                  <a:gd name="T11" fmla="*/ 482 h 482"/>
                  <a:gd name="T12" fmla="*/ 173 w 191"/>
                  <a:gd name="T13" fmla="*/ 336 h 482"/>
                  <a:gd name="T14" fmla="*/ 191 w 191"/>
                  <a:gd name="T15" fmla="*/ 245 h 482"/>
                  <a:gd name="T16" fmla="*/ 191 w 1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482">
                    <a:moveTo>
                      <a:pt x="191" y="0"/>
                    </a:moveTo>
                    <a:lnTo>
                      <a:pt x="136" y="9"/>
                    </a:lnTo>
                    <a:lnTo>
                      <a:pt x="136" y="245"/>
                    </a:lnTo>
                    <a:lnTo>
                      <a:pt x="109" y="345"/>
                    </a:lnTo>
                    <a:lnTo>
                      <a:pt x="0" y="454"/>
                    </a:lnTo>
                    <a:lnTo>
                      <a:pt x="73" y="482"/>
                    </a:lnTo>
                    <a:lnTo>
                      <a:pt x="173" y="336"/>
                    </a:lnTo>
                    <a:lnTo>
                      <a:pt x="191" y="245"/>
                    </a:lnTo>
                    <a:lnTo>
                      <a:pt x="191" y="0"/>
                    </a:lnTo>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6" name="Rectangle 286"/>
              <p:cNvSpPr>
                <a:spLocks noChangeArrowheads="1"/>
              </p:cNvSpPr>
              <p:nvPr/>
            </p:nvSpPr>
            <p:spPr bwMode="auto">
              <a:xfrm>
                <a:off x="480" y="2872"/>
                <a:ext cx="96"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7" name="Rectangle 287"/>
              <p:cNvSpPr>
                <a:spLocks noChangeArrowheads="1"/>
              </p:cNvSpPr>
              <p:nvPr/>
            </p:nvSpPr>
            <p:spPr bwMode="auto">
              <a:xfrm>
                <a:off x="1968" y="2248"/>
                <a:ext cx="1344" cy="153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tx1"/>
                        </a:gs>
                        <a:gs pos="50000">
                          <a:schemeClr val="tx1">
                            <a:gamma/>
                            <a:tint val="53725"/>
                            <a:invGamma/>
                          </a:schemeClr>
                        </a:gs>
                        <a:gs pos="100000">
                          <a:schemeClr val="tx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8" name="Freeform 288"/>
              <p:cNvSpPr>
                <a:spLocks/>
              </p:cNvSpPr>
              <p:nvPr/>
            </p:nvSpPr>
            <p:spPr bwMode="auto">
              <a:xfrm>
                <a:off x="3312" y="2248"/>
                <a:ext cx="624" cy="1536"/>
              </a:xfrm>
              <a:custGeom>
                <a:avLst/>
                <a:gdLst>
                  <a:gd name="T0" fmla="*/ 0 w 342"/>
                  <a:gd name="T1" fmla="*/ 0 h 1536"/>
                  <a:gd name="T2" fmla="*/ 264 w 342"/>
                  <a:gd name="T3" fmla="*/ 0 h 1536"/>
                  <a:gd name="T4" fmla="*/ 318 w 342"/>
                  <a:gd name="T5" fmla="*/ 30 h 1536"/>
                  <a:gd name="T6" fmla="*/ 342 w 342"/>
                  <a:gd name="T7" fmla="*/ 78 h 1536"/>
                  <a:gd name="T8" fmla="*/ 342 w 342"/>
                  <a:gd name="T9" fmla="*/ 1452 h 1536"/>
                  <a:gd name="T10" fmla="*/ 324 w 342"/>
                  <a:gd name="T11" fmla="*/ 1512 h 1536"/>
                  <a:gd name="T12" fmla="*/ 270 w 342"/>
                  <a:gd name="T13" fmla="*/ 1536 h 1536"/>
                  <a:gd name="T14" fmla="*/ 0 w 342"/>
                  <a:gd name="T15" fmla="*/ 1536 h 1536"/>
                  <a:gd name="T16" fmla="*/ 0 w 342"/>
                  <a:gd name="T1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536">
                    <a:moveTo>
                      <a:pt x="0" y="0"/>
                    </a:moveTo>
                    <a:lnTo>
                      <a:pt x="264" y="0"/>
                    </a:lnTo>
                    <a:lnTo>
                      <a:pt x="318" y="30"/>
                    </a:lnTo>
                    <a:lnTo>
                      <a:pt x="342" y="78"/>
                    </a:lnTo>
                    <a:lnTo>
                      <a:pt x="342" y="1452"/>
                    </a:lnTo>
                    <a:lnTo>
                      <a:pt x="324" y="1512"/>
                    </a:lnTo>
                    <a:lnTo>
                      <a:pt x="270" y="1536"/>
                    </a:lnTo>
                    <a:lnTo>
                      <a:pt x="0" y="1536"/>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rgbClr val="CC9900">
                            <a:gamma/>
                            <a:shade val="46275"/>
                            <a:invGamma/>
                          </a:srgbClr>
                        </a:gs>
                        <a:gs pos="50000">
                          <a:srgbClr val="CC9900"/>
                        </a:gs>
                        <a:gs pos="100000">
                          <a:srgbClr val="CC9900">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29" name="Group 289"/>
              <p:cNvGrpSpPr>
                <a:grpSpLocks/>
              </p:cNvGrpSpPr>
              <p:nvPr/>
            </p:nvGrpSpPr>
            <p:grpSpPr bwMode="auto">
              <a:xfrm>
                <a:off x="1968" y="1288"/>
                <a:ext cx="1344" cy="912"/>
                <a:chOff x="2544" y="912"/>
                <a:chExt cx="1344" cy="912"/>
              </a:xfrm>
            </p:grpSpPr>
            <p:grpSp>
              <p:nvGrpSpPr>
                <p:cNvPr id="455" name="Group 290"/>
                <p:cNvGrpSpPr>
                  <a:grpSpLocks/>
                </p:cNvGrpSpPr>
                <p:nvPr/>
              </p:nvGrpSpPr>
              <p:grpSpPr bwMode="auto">
                <a:xfrm>
                  <a:off x="2544" y="1008"/>
                  <a:ext cx="1344" cy="816"/>
                  <a:chOff x="2544" y="1008"/>
                  <a:chExt cx="1344" cy="816"/>
                </a:xfrm>
              </p:grpSpPr>
              <p:sp>
                <p:nvSpPr>
                  <p:cNvPr id="457" name="Rectangle 291"/>
                  <p:cNvSpPr>
                    <a:spLocks noChangeArrowheads="1"/>
                  </p:cNvSpPr>
                  <p:nvPr/>
                </p:nvSpPr>
                <p:spPr bwMode="auto">
                  <a:xfrm>
                    <a:off x="2544" y="1008"/>
                    <a:ext cx="1008" cy="81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EAEAEA">
                                <a:gamma/>
                                <a:shade val="46275"/>
                                <a:invGamma/>
                              </a:srgbClr>
                            </a:gs>
                            <a:gs pos="50000">
                              <a:srgbClr val="EAEAEA"/>
                            </a:gs>
                            <a:gs pos="100000">
                              <a:srgbClr val="EAEAEA">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8" name="Rectangle 292"/>
                  <p:cNvSpPr>
                    <a:spLocks noChangeArrowheads="1"/>
                  </p:cNvSpPr>
                  <p:nvPr/>
                </p:nvSpPr>
                <p:spPr bwMode="auto">
                  <a:xfrm>
                    <a:off x="3552" y="1008"/>
                    <a:ext cx="336" cy="81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tx1"/>
                            </a:gs>
                            <a:gs pos="50000">
                              <a:schemeClr val="tx1">
                                <a:gamma/>
                                <a:tint val="10196"/>
                                <a:invGamma/>
                              </a:schemeClr>
                            </a:gs>
                            <a:gs pos="100000">
                              <a:schemeClr val="tx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456" name="Rectangle 293"/>
                <p:cNvSpPr>
                  <a:spLocks noChangeArrowheads="1"/>
                </p:cNvSpPr>
                <p:nvPr/>
              </p:nvSpPr>
              <p:spPr bwMode="auto">
                <a:xfrm>
                  <a:off x="3600" y="91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430" name="Freeform 294"/>
              <p:cNvSpPr>
                <a:spLocks/>
              </p:cNvSpPr>
              <p:nvPr/>
            </p:nvSpPr>
            <p:spPr bwMode="auto">
              <a:xfrm>
                <a:off x="288" y="1384"/>
                <a:ext cx="1688" cy="2408"/>
              </a:xfrm>
              <a:custGeom>
                <a:avLst/>
                <a:gdLst>
                  <a:gd name="T0" fmla="*/ 0 w 1688"/>
                  <a:gd name="T1" fmla="*/ 1784 h 2408"/>
                  <a:gd name="T2" fmla="*/ 0 w 1688"/>
                  <a:gd name="T3" fmla="*/ 1496 h 2408"/>
                  <a:gd name="T4" fmla="*/ 210 w 1688"/>
                  <a:gd name="T5" fmla="*/ 1442 h 2408"/>
                  <a:gd name="T6" fmla="*/ 432 w 1688"/>
                  <a:gd name="T7" fmla="*/ 1268 h 2408"/>
                  <a:gd name="T8" fmla="*/ 834 w 1688"/>
                  <a:gd name="T9" fmla="*/ 1190 h 2408"/>
                  <a:gd name="T10" fmla="*/ 984 w 1688"/>
                  <a:gd name="T11" fmla="*/ 1100 h 2408"/>
                  <a:gd name="T12" fmla="*/ 1050 w 1688"/>
                  <a:gd name="T13" fmla="*/ 962 h 2408"/>
                  <a:gd name="T14" fmla="*/ 1098 w 1688"/>
                  <a:gd name="T15" fmla="*/ 230 h 2408"/>
                  <a:gd name="T16" fmla="*/ 1116 w 1688"/>
                  <a:gd name="T17" fmla="*/ 164 h 2408"/>
                  <a:gd name="T18" fmla="*/ 1182 w 1688"/>
                  <a:gd name="T19" fmla="*/ 122 h 2408"/>
                  <a:gd name="T20" fmla="*/ 1182 w 1688"/>
                  <a:gd name="T21" fmla="*/ 122 h 2408"/>
                  <a:gd name="T22" fmla="*/ 1344 w 1688"/>
                  <a:gd name="T23" fmla="*/ 86 h 2408"/>
                  <a:gd name="T24" fmla="*/ 1560 w 1688"/>
                  <a:gd name="T25" fmla="*/ 72 h 2408"/>
                  <a:gd name="T26" fmla="*/ 1626 w 1688"/>
                  <a:gd name="T27" fmla="*/ 2 h 2408"/>
                  <a:gd name="T28" fmla="*/ 1688 w 1688"/>
                  <a:gd name="T29" fmla="*/ 0 h 2408"/>
                  <a:gd name="T30" fmla="*/ 1680 w 1688"/>
                  <a:gd name="T31" fmla="*/ 2408 h 2408"/>
                  <a:gd name="T32" fmla="*/ 1200 w 1688"/>
                  <a:gd name="T33" fmla="*/ 2408 h 2408"/>
                  <a:gd name="T34" fmla="*/ 1122 w 1688"/>
                  <a:gd name="T35" fmla="*/ 2384 h 2408"/>
                  <a:gd name="T36" fmla="*/ 1104 w 1688"/>
                  <a:gd name="T37" fmla="*/ 2330 h 2408"/>
                  <a:gd name="T38" fmla="*/ 1104 w 1688"/>
                  <a:gd name="T39" fmla="*/ 2120 h 2408"/>
                  <a:gd name="T40" fmla="*/ 768 w 1688"/>
                  <a:gd name="T41" fmla="*/ 2120 h 2408"/>
                  <a:gd name="T42" fmla="*/ 720 w 1688"/>
                  <a:gd name="T43" fmla="*/ 1832 h 2408"/>
                  <a:gd name="T44" fmla="*/ 0 w 1688"/>
                  <a:gd name="T45" fmla="*/ 1784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8" h="2408">
                    <a:moveTo>
                      <a:pt x="0" y="1784"/>
                    </a:moveTo>
                    <a:lnTo>
                      <a:pt x="0" y="1496"/>
                    </a:lnTo>
                    <a:lnTo>
                      <a:pt x="210" y="1442"/>
                    </a:lnTo>
                    <a:lnTo>
                      <a:pt x="432" y="1268"/>
                    </a:lnTo>
                    <a:lnTo>
                      <a:pt x="834" y="1190"/>
                    </a:lnTo>
                    <a:lnTo>
                      <a:pt x="984" y="1100"/>
                    </a:lnTo>
                    <a:lnTo>
                      <a:pt x="1050" y="962"/>
                    </a:lnTo>
                    <a:lnTo>
                      <a:pt x="1098" y="230"/>
                    </a:lnTo>
                    <a:lnTo>
                      <a:pt x="1116" y="164"/>
                    </a:lnTo>
                    <a:lnTo>
                      <a:pt x="1182" y="122"/>
                    </a:lnTo>
                    <a:lnTo>
                      <a:pt x="1182" y="122"/>
                    </a:lnTo>
                    <a:lnTo>
                      <a:pt x="1344" y="86"/>
                    </a:lnTo>
                    <a:lnTo>
                      <a:pt x="1560" y="72"/>
                    </a:lnTo>
                    <a:lnTo>
                      <a:pt x="1626" y="2"/>
                    </a:lnTo>
                    <a:lnTo>
                      <a:pt x="1688" y="0"/>
                    </a:lnTo>
                    <a:lnTo>
                      <a:pt x="1680" y="2408"/>
                    </a:lnTo>
                    <a:lnTo>
                      <a:pt x="1200" y="2408"/>
                    </a:lnTo>
                    <a:lnTo>
                      <a:pt x="1122" y="2384"/>
                    </a:lnTo>
                    <a:lnTo>
                      <a:pt x="1104" y="2330"/>
                    </a:lnTo>
                    <a:lnTo>
                      <a:pt x="1104" y="2120"/>
                    </a:lnTo>
                    <a:lnTo>
                      <a:pt x="768" y="2120"/>
                    </a:lnTo>
                    <a:lnTo>
                      <a:pt x="720" y="1832"/>
                    </a:lnTo>
                    <a:lnTo>
                      <a:pt x="0" y="1784"/>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folHlink">
                            <a:gamma/>
                            <a:shade val="46275"/>
                            <a:invGamma/>
                          </a:schemeClr>
                        </a:gs>
                        <a:gs pos="50000">
                          <a:schemeClr val="folHlink"/>
                        </a:gs>
                        <a:gs pos="100000">
                          <a:schemeClr val="folHlink">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31" name="Group 295"/>
              <p:cNvGrpSpPr>
                <a:grpSpLocks/>
              </p:cNvGrpSpPr>
              <p:nvPr/>
            </p:nvGrpSpPr>
            <p:grpSpPr bwMode="auto">
              <a:xfrm>
                <a:off x="4128" y="2304"/>
                <a:ext cx="1344" cy="960"/>
                <a:chOff x="4176" y="2304"/>
                <a:chExt cx="1344" cy="960"/>
              </a:xfrm>
            </p:grpSpPr>
            <p:sp>
              <p:nvSpPr>
                <p:cNvPr id="450" name="Rectangle 296"/>
                <p:cNvSpPr>
                  <a:spLocks noChangeArrowheads="1"/>
                </p:cNvSpPr>
                <p:nvPr/>
              </p:nvSpPr>
              <p:spPr bwMode="auto">
                <a:xfrm>
                  <a:off x="4176" y="2544"/>
                  <a:ext cx="1344" cy="48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1" name="Rectangle 297"/>
                <p:cNvSpPr>
                  <a:spLocks noChangeArrowheads="1"/>
                </p:cNvSpPr>
                <p:nvPr/>
              </p:nvSpPr>
              <p:spPr bwMode="auto">
                <a:xfrm>
                  <a:off x="4176" y="3024"/>
                  <a:ext cx="1344"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2" name="Rectangle 298"/>
                <p:cNvSpPr>
                  <a:spLocks noChangeArrowheads="1"/>
                </p:cNvSpPr>
                <p:nvPr/>
              </p:nvSpPr>
              <p:spPr bwMode="auto">
                <a:xfrm>
                  <a:off x="4176" y="2448"/>
                  <a:ext cx="134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3" name="AutoShape 299"/>
                <p:cNvSpPr>
                  <a:spLocks noChangeArrowheads="1"/>
                </p:cNvSpPr>
                <p:nvPr/>
              </p:nvSpPr>
              <p:spPr bwMode="auto">
                <a:xfrm flipV="1">
                  <a:off x="4320" y="2304"/>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4" name="AutoShape 300"/>
                <p:cNvSpPr>
                  <a:spLocks noChangeArrowheads="1"/>
                </p:cNvSpPr>
                <p:nvPr/>
              </p:nvSpPr>
              <p:spPr bwMode="auto">
                <a:xfrm flipV="1">
                  <a:off x="5136" y="2304"/>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432" name="Freeform 301"/>
              <p:cNvSpPr>
                <a:spLocks/>
              </p:cNvSpPr>
              <p:nvPr/>
            </p:nvSpPr>
            <p:spPr bwMode="auto">
              <a:xfrm>
                <a:off x="3440" y="1344"/>
                <a:ext cx="928" cy="960"/>
              </a:xfrm>
              <a:custGeom>
                <a:avLst/>
                <a:gdLst>
                  <a:gd name="T0" fmla="*/ 0 w 928"/>
                  <a:gd name="T1" fmla="*/ 408 h 960"/>
                  <a:gd name="T2" fmla="*/ 0 w 928"/>
                  <a:gd name="T3" fmla="*/ 104 h 960"/>
                  <a:gd name="T4" fmla="*/ 160 w 928"/>
                  <a:gd name="T5" fmla="*/ 0 h 960"/>
                  <a:gd name="T6" fmla="*/ 928 w 928"/>
                  <a:gd name="T7" fmla="*/ 0 h 960"/>
                  <a:gd name="T8" fmla="*/ 928 w 928"/>
                  <a:gd name="T9" fmla="*/ 960 h 960"/>
                </a:gdLst>
                <a:ahLst/>
                <a:cxnLst>
                  <a:cxn ang="0">
                    <a:pos x="T0" y="T1"/>
                  </a:cxn>
                  <a:cxn ang="0">
                    <a:pos x="T2" y="T3"/>
                  </a:cxn>
                  <a:cxn ang="0">
                    <a:pos x="T4" y="T5"/>
                  </a:cxn>
                  <a:cxn ang="0">
                    <a:pos x="T6" y="T7"/>
                  </a:cxn>
                  <a:cxn ang="0">
                    <a:pos x="T8" y="T9"/>
                  </a:cxn>
                </a:cxnLst>
                <a:rect l="0" t="0" r="r" b="b"/>
                <a:pathLst>
                  <a:path w="928" h="960">
                    <a:moveTo>
                      <a:pt x="0" y="408"/>
                    </a:moveTo>
                    <a:lnTo>
                      <a:pt x="0" y="104"/>
                    </a:lnTo>
                    <a:lnTo>
                      <a:pt x="160" y="0"/>
                    </a:lnTo>
                    <a:lnTo>
                      <a:pt x="928" y="0"/>
                    </a:lnTo>
                    <a:lnTo>
                      <a:pt x="928" y="960"/>
                    </a:lnTo>
                  </a:path>
                </a:pathLst>
              </a:custGeom>
              <a:noFill/>
              <a:ln w="762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3" name="Freeform 302"/>
              <p:cNvSpPr>
                <a:spLocks/>
              </p:cNvSpPr>
              <p:nvPr/>
            </p:nvSpPr>
            <p:spPr bwMode="auto">
              <a:xfrm>
                <a:off x="5184" y="1776"/>
                <a:ext cx="288" cy="528"/>
              </a:xfrm>
              <a:custGeom>
                <a:avLst/>
                <a:gdLst>
                  <a:gd name="T0" fmla="*/ 0 w 288"/>
                  <a:gd name="T1" fmla="*/ 528 h 528"/>
                  <a:gd name="T2" fmla="*/ 0 w 288"/>
                  <a:gd name="T3" fmla="*/ 0 h 528"/>
                  <a:gd name="T4" fmla="*/ 288 w 288"/>
                  <a:gd name="T5" fmla="*/ 0 h 528"/>
                  <a:gd name="T6" fmla="*/ 288 w 288"/>
                  <a:gd name="T7" fmla="*/ 288 h 528"/>
                </a:gdLst>
                <a:ahLst/>
                <a:cxnLst>
                  <a:cxn ang="0">
                    <a:pos x="T0" y="T1"/>
                  </a:cxn>
                  <a:cxn ang="0">
                    <a:pos x="T2" y="T3"/>
                  </a:cxn>
                  <a:cxn ang="0">
                    <a:pos x="T4" y="T5"/>
                  </a:cxn>
                  <a:cxn ang="0">
                    <a:pos x="T6" y="T7"/>
                  </a:cxn>
                </a:cxnLst>
                <a:rect l="0" t="0" r="r" b="b"/>
                <a:pathLst>
                  <a:path w="288" h="528">
                    <a:moveTo>
                      <a:pt x="0" y="528"/>
                    </a:moveTo>
                    <a:lnTo>
                      <a:pt x="0" y="0"/>
                    </a:lnTo>
                    <a:lnTo>
                      <a:pt x="288" y="0"/>
                    </a:lnTo>
                    <a:lnTo>
                      <a:pt x="288" y="288"/>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4" name="Freeform 303"/>
              <p:cNvSpPr>
                <a:spLocks/>
              </p:cNvSpPr>
              <p:nvPr/>
            </p:nvSpPr>
            <p:spPr bwMode="auto">
              <a:xfrm>
                <a:off x="5376" y="2064"/>
                <a:ext cx="223" cy="8"/>
              </a:xfrm>
              <a:custGeom>
                <a:avLst/>
                <a:gdLst>
                  <a:gd name="T0" fmla="*/ 0 w 223"/>
                  <a:gd name="T1" fmla="*/ 0 h 8"/>
                  <a:gd name="T2" fmla="*/ 223 w 223"/>
                  <a:gd name="T3" fmla="*/ 8 h 8"/>
                </a:gdLst>
                <a:ahLst/>
                <a:cxnLst>
                  <a:cxn ang="0">
                    <a:pos x="T0" y="T1"/>
                  </a:cxn>
                  <a:cxn ang="0">
                    <a:pos x="T2" y="T3"/>
                  </a:cxn>
                </a:cxnLst>
                <a:rect l="0" t="0" r="r" b="b"/>
                <a:pathLst>
                  <a:path w="223" h="8">
                    <a:moveTo>
                      <a:pt x="0" y="0"/>
                    </a:moveTo>
                    <a:lnTo>
                      <a:pt x="223" y="8"/>
                    </a:lnTo>
                  </a:path>
                </a:pathLst>
              </a:custGeom>
              <a:noFill/>
              <a:ln w="762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35" name="Group 304"/>
              <p:cNvGrpSpPr>
                <a:grpSpLocks/>
              </p:cNvGrpSpPr>
              <p:nvPr/>
            </p:nvGrpSpPr>
            <p:grpSpPr bwMode="auto">
              <a:xfrm>
                <a:off x="4272" y="2560"/>
                <a:ext cx="192" cy="176"/>
                <a:chOff x="4272" y="2560"/>
                <a:chExt cx="192" cy="176"/>
              </a:xfrm>
            </p:grpSpPr>
            <p:sp>
              <p:nvSpPr>
                <p:cNvPr id="448" name="Line 305"/>
                <p:cNvSpPr>
                  <a:spLocks noChangeShapeType="1"/>
                </p:cNvSpPr>
                <p:nvPr/>
              </p:nvSpPr>
              <p:spPr bwMode="auto">
                <a:xfrm>
                  <a:off x="4272" y="26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9" name="Freeform 306"/>
                <p:cNvSpPr>
                  <a:spLocks/>
                </p:cNvSpPr>
                <p:nvPr/>
              </p:nvSpPr>
              <p:spPr bwMode="auto">
                <a:xfrm>
                  <a:off x="4368" y="2560"/>
                  <a:ext cx="1" cy="176"/>
                </a:xfrm>
                <a:custGeom>
                  <a:avLst/>
                  <a:gdLst>
                    <a:gd name="T0" fmla="*/ 0 w 1"/>
                    <a:gd name="T1" fmla="*/ 0 h 176"/>
                    <a:gd name="T2" fmla="*/ 1 w 1"/>
                    <a:gd name="T3" fmla="*/ 176 h 176"/>
                  </a:gdLst>
                  <a:ahLst/>
                  <a:cxnLst>
                    <a:cxn ang="0">
                      <a:pos x="T0" y="T1"/>
                    </a:cxn>
                    <a:cxn ang="0">
                      <a:pos x="T2" y="T3"/>
                    </a:cxn>
                  </a:cxnLst>
                  <a:rect l="0" t="0" r="r" b="b"/>
                  <a:pathLst>
                    <a:path w="1" h="176">
                      <a:moveTo>
                        <a:pt x="0" y="0"/>
                      </a:moveTo>
                      <a:lnTo>
                        <a:pt x="1" y="176"/>
                      </a:lnTo>
                    </a:path>
                  </a:pathLst>
                </a:custGeom>
                <a:noFill/>
                <a:ln w="381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436" name="Line 307"/>
              <p:cNvSpPr>
                <a:spLocks noChangeShapeType="1"/>
              </p:cNvSpPr>
              <p:nvPr/>
            </p:nvSpPr>
            <p:spPr bwMode="auto">
              <a:xfrm>
                <a:off x="5136" y="26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7" name="Oval 308"/>
              <p:cNvSpPr>
                <a:spLocks noChangeArrowheads="1"/>
              </p:cNvSpPr>
              <p:nvPr/>
            </p:nvSpPr>
            <p:spPr bwMode="auto">
              <a:xfrm>
                <a:off x="3744" y="76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8" name="Oval 309"/>
              <p:cNvSpPr>
                <a:spLocks noChangeArrowheads="1"/>
              </p:cNvSpPr>
              <p:nvPr/>
            </p:nvSpPr>
            <p:spPr bwMode="auto">
              <a:xfrm>
                <a:off x="3984" y="76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9" name="Freeform 310"/>
              <p:cNvSpPr>
                <a:spLocks/>
              </p:cNvSpPr>
              <p:nvPr/>
            </p:nvSpPr>
            <p:spPr bwMode="auto">
              <a:xfrm>
                <a:off x="3072" y="816"/>
                <a:ext cx="672" cy="576"/>
              </a:xfrm>
              <a:custGeom>
                <a:avLst/>
                <a:gdLst>
                  <a:gd name="T0" fmla="*/ 0 w 672"/>
                  <a:gd name="T1" fmla="*/ 576 h 576"/>
                  <a:gd name="T2" fmla="*/ 0 w 672"/>
                  <a:gd name="T3" fmla="*/ 0 h 576"/>
                  <a:gd name="T4" fmla="*/ 672 w 672"/>
                  <a:gd name="T5" fmla="*/ 0 h 576"/>
                </a:gdLst>
                <a:ahLst/>
                <a:cxnLst>
                  <a:cxn ang="0">
                    <a:pos x="T0" y="T1"/>
                  </a:cxn>
                  <a:cxn ang="0">
                    <a:pos x="T2" y="T3"/>
                  </a:cxn>
                  <a:cxn ang="0">
                    <a:pos x="T4" y="T5"/>
                  </a:cxn>
                </a:cxnLst>
                <a:rect l="0" t="0" r="r" b="b"/>
                <a:pathLst>
                  <a:path w="672" h="576">
                    <a:moveTo>
                      <a:pt x="0" y="576"/>
                    </a:moveTo>
                    <a:lnTo>
                      <a:pt x="0" y="0"/>
                    </a:lnTo>
                    <a:lnTo>
                      <a:pt x="672" y="0"/>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0" name="Freeform 311"/>
              <p:cNvSpPr>
                <a:spLocks/>
              </p:cNvSpPr>
              <p:nvPr/>
            </p:nvSpPr>
            <p:spPr bwMode="auto">
              <a:xfrm>
                <a:off x="4080" y="816"/>
                <a:ext cx="288" cy="528"/>
              </a:xfrm>
              <a:custGeom>
                <a:avLst/>
                <a:gdLst>
                  <a:gd name="T0" fmla="*/ 0 w 288"/>
                  <a:gd name="T1" fmla="*/ 0 h 528"/>
                  <a:gd name="T2" fmla="*/ 288 w 288"/>
                  <a:gd name="T3" fmla="*/ 0 h 528"/>
                  <a:gd name="T4" fmla="*/ 288 w 288"/>
                  <a:gd name="T5" fmla="*/ 528 h 528"/>
                </a:gdLst>
                <a:ahLst/>
                <a:cxnLst>
                  <a:cxn ang="0">
                    <a:pos x="T0" y="T1"/>
                  </a:cxn>
                  <a:cxn ang="0">
                    <a:pos x="T2" y="T3"/>
                  </a:cxn>
                  <a:cxn ang="0">
                    <a:pos x="T4" y="T5"/>
                  </a:cxn>
                </a:cxnLst>
                <a:rect l="0" t="0" r="r" b="b"/>
                <a:pathLst>
                  <a:path w="288" h="528">
                    <a:moveTo>
                      <a:pt x="0" y="0"/>
                    </a:moveTo>
                    <a:lnTo>
                      <a:pt x="288" y="0"/>
                    </a:lnTo>
                    <a:lnTo>
                      <a:pt x="288" y="528"/>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41" name="Group 54"/>
              <p:cNvGrpSpPr>
                <a:grpSpLocks/>
              </p:cNvGrpSpPr>
              <p:nvPr/>
            </p:nvGrpSpPr>
            <p:grpSpPr bwMode="auto">
              <a:xfrm>
                <a:off x="3456" y="2344"/>
                <a:ext cx="432" cy="1296"/>
                <a:chOff x="4032" y="1968"/>
                <a:chExt cx="432" cy="1296"/>
              </a:xfrm>
            </p:grpSpPr>
            <p:sp>
              <p:nvSpPr>
                <p:cNvPr id="442" name="Rectangle 55"/>
                <p:cNvSpPr>
                  <a:spLocks noChangeArrowheads="1"/>
                </p:cNvSpPr>
                <p:nvPr/>
              </p:nvSpPr>
              <p:spPr bwMode="auto">
                <a:xfrm>
                  <a:off x="4416" y="2016"/>
                  <a:ext cx="48" cy="1248"/>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3" name="Rectangle 56"/>
                <p:cNvSpPr>
                  <a:spLocks noChangeArrowheads="1"/>
                </p:cNvSpPr>
                <p:nvPr/>
              </p:nvSpPr>
              <p:spPr bwMode="auto">
                <a:xfrm>
                  <a:off x="4080" y="2160"/>
                  <a:ext cx="192"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4" name="Rectangle 57"/>
                <p:cNvSpPr>
                  <a:spLocks noChangeArrowheads="1"/>
                </p:cNvSpPr>
                <p:nvPr/>
              </p:nvSpPr>
              <p:spPr bwMode="auto">
                <a:xfrm>
                  <a:off x="4080" y="2928"/>
                  <a:ext cx="192"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5" name="Rectangle 58"/>
                <p:cNvSpPr>
                  <a:spLocks noChangeArrowheads="1"/>
                </p:cNvSpPr>
                <p:nvPr/>
              </p:nvSpPr>
              <p:spPr bwMode="auto">
                <a:xfrm>
                  <a:off x="4032" y="2112"/>
                  <a:ext cx="384" cy="14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6" name="Freeform 59"/>
                <p:cNvSpPr>
                  <a:spLocks/>
                </p:cNvSpPr>
                <p:nvPr/>
              </p:nvSpPr>
              <p:spPr bwMode="auto">
                <a:xfrm>
                  <a:off x="4158" y="1968"/>
                  <a:ext cx="258" cy="144"/>
                </a:xfrm>
                <a:custGeom>
                  <a:avLst/>
                  <a:gdLst>
                    <a:gd name="T0" fmla="*/ 0 w 258"/>
                    <a:gd name="T1" fmla="*/ 138 h 144"/>
                    <a:gd name="T2" fmla="*/ 6 w 258"/>
                    <a:gd name="T3" fmla="*/ 36 h 144"/>
                    <a:gd name="T4" fmla="*/ 114 w 258"/>
                    <a:gd name="T5" fmla="*/ 0 h 144"/>
                    <a:gd name="T6" fmla="*/ 258 w 258"/>
                    <a:gd name="T7" fmla="*/ 96 h 144"/>
                    <a:gd name="T8" fmla="*/ 258 w 258"/>
                    <a:gd name="T9" fmla="*/ 138 h 144"/>
                    <a:gd name="T10" fmla="*/ 114 w 258"/>
                    <a:gd name="T11" fmla="*/ 48 h 144"/>
                    <a:gd name="T12" fmla="*/ 42 w 258"/>
                    <a:gd name="T13" fmla="*/ 72 h 144"/>
                    <a:gd name="T14" fmla="*/ 54 w 258"/>
                    <a:gd name="T15" fmla="*/ 144 h 144"/>
                    <a:gd name="T16" fmla="*/ 0 w 258"/>
                    <a:gd name="T17"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144">
                      <a:moveTo>
                        <a:pt x="0" y="138"/>
                      </a:moveTo>
                      <a:lnTo>
                        <a:pt x="6" y="36"/>
                      </a:lnTo>
                      <a:lnTo>
                        <a:pt x="114" y="0"/>
                      </a:lnTo>
                      <a:lnTo>
                        <a:pt x="258" y="96"/>
                      </a:lnTo>
                      <a:lnTo>
                        <a:pt x="258" y="138"/>
                      </a:lnTo>
                      <a:lnTo>
                        <a:pt x="114" y="48"/>
                      </a:lnTo>
                      <a:lnTo>
                        <a:pt x="42" y="72"/>
                      </a:lnTo>
                      <a:lnTo>
                        <a:pt x="54" y="144"/>
                      </a:lnTo>
                      <a:lnTo>
                        <a:pt x="0" y="138"/>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7" name="Rectangle 60"/>
                <p:cNvSpPr>
                  <a:spLocks noChangeArrowheads="1"/>
                </p:cNvSpPr>
                <p:nvPr/>
              </p:nvSpPr>
              <p:spPr bwMode="auto">
                <a:xfrm>
                  <a:off x="4032" y="3024"/>
                  <a:ext cx="384" cy="14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sp>
          <p:nvSpPr>
            <p:cNvPr id="319" name="Text Box 318"/>
            <p:cNvSpPr txBox="1">
              <a:spLocks noChangeArrowheads="1"/>
            </p:cNvSpPr>
            <p:nvPr/>
          </p:nvSpPr>
          <p:spPr bwMode="auto">
            <a:xfrm>
              <a:off x="288" y="384"/>
              <a:ext cx="2662" cy="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1400" b="1" dirty="0"/>
                <a:t>AL DAR ARRANQUE CON  LA CHAPA,</a:t>
              </a:r>
            </a:p>
            <a:p>
              <a:r>
                <a:rPr lang="es-MX" sz="1400" b="1" dirty="0"/>
                <a:t>PASA UNA CORRIENTE A TRAVES DE LAS</a:t>
              </a:r>
            </a:p>
            <a:p>
              <a:r>
                <a:rPr lang="es-MX" sz="1400" b="1" dirty="0"/>
                <a:t>DOS BOBINAS, LA DE RETENCION CIERRA</a:t>
              </a:r>
            </a:p>
            <a:p>
              <a:r>
                <a:rPr lang="es-MX" sz="1400" b="1" dirty="0"/>
                <a:t>EL CIRCUITO A MASA EN LA CARASA DEL</a:t>
              </a:r>
            </a:p>
            <a:p>
              <a:r>
                <a:rPr lang="es-MX" sz="1400" b="1" dirty="0"/>
                <a:t>SOLENOIDE Y LA DE ASPIRACION A TRAVES </a:t>
              </a:r>
            </a:p>
            <a:p>
              <a:r>
                <a:rPr lang="es-MX" sz="1400" b="1" dirty="0"/>
                <a:t> DE LAS BOBINAS DEL MOTOR DE ARRANQUE</a:t>
              </a:r>
            </a:p>
            <a:p>
              <a:r>
                <a:rPr lang="es-MX" sz="1400" b="1" dirty="0"/>
                <a:t> Y EL CARBON NEGATIVO</a:t>
              </a:r>
              <a:endParaRPr lang="es-ES" sz="1400" b="1" dirty="0"/>
            </a:p>
          </p:txBody>
        </p:sp>
      </p:grpSp>
    </p:spTree>
    <p:extLst>
      <p:ext uri="{BB962C8B-B14F-4D97-AF65-F5344CB8AC3E}">
        <p14:creationId xmlns:p14="http://schemas.microsoft.com/office/powerpoint/2010/main" val="1073711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230332"/>
            <a:ext cx="5328592" cy="338554"/>
          </a:xfrm>
          <a:prstGeom prst="rect">
            <a:avLst/>
          </a:prstGeom>
          <a:noFill/>
        </p:spPr>
        <p:txBody>
          <a:bodyPr wrap="square" rtlCol="0">
            <a:spAutoFit/>
          </a:bodyPr>
          <a:lstStyle/>
          <a:p>
            <a:r>
              <a:rPr lang="es-ES" sz="1600" b="1" dirty="0" smtClean="0">
                <a:latin typeface="Century Gothic" pitchFamily="34" charset="0"/>
              </a:rPr>
              <a:t>Funcionamiento del Motor de arranque.</a:t>
            </a:r>
            <a:endParaRPr lang="es-ES" sz="1600" b="1" dirty="0">
              <a:latin typeface="Century Gothic" pitchFamily="34" charset="0"/>
            </a:endParaRPr>
          </a:p>
        </p:txBody>
      </p:sp>
      <p:grpSp>
        <p:nvGrpSpPr>
          <p:cNvPr id="305" name="Group 319"/>
          <p:cNvGrpSpPr>
            <a:grpSpLocks/>
          </p:cNvGrpSpPr>
          <p:nvPr/>
        </p:nvGrpSpPr>
        <p:grpSpPr bwMode="auto">
          <a:xfrm>
            <a:off x="381000" y="849313"/>
            <a:ext cx="8507413" cy="5170487"/>
            <a:chOff x="240" y="535"/>
            <a:chExt cx="5359" cy="3257"/>
          </a:xfrm>
        </p:grpSpPr>
        <p:grpSp>
          <p:nvGrpSpPr>
            <p:cNvPr id="306" name="Group 317"/>
            <p:cNvGrpSpPr>
              <a:grpSpLocks/>
            </p:cNvGrpSpPr>
            <p:nvPr/>
          </p:nvGrpSpPr>
          <p:grpSpPr bwMode="auto">
            <a:xfrm>
              <a:off x="240" y="745"/>
              <a:ext cx="5359" cy="3047"/>
              <a:chOff x="240" y="745"/>
              <a:chExt cx="5359" cy="3047"/>
            </a:xfrm>
          </p:grpSpPr>
          <p:sp>
            <p:nvSpPr>
              <p:cNvPr id="308" name="Freeform 3"/>
              <p:cNvSpPr>
                <a:spLocks/>
              </p:cNvSpPr>
              <p:nvPr/>
            </p:nvSpPr>
            <p:spPr bwMode="auto">
              <a:xfrm>
                <a:off x="3709" y="745"/>
                <a:ext cx="323" cy="71"/>
              </a:xfrm>
              <a:custGeom>
                <a:avLst/>
                <a:gdLst>
                  <a:gd name="T0" fmla="*/ 323 w 323"/>
                  <a:gd name="T1" fmla="*/ 71 h 71"/>
                  <a:gd name="T2" fmla="*/ 0 w 323"/>
                  <a:gd name="T3" fmla="*/ 0 h 71"/>
                </a:gdLst>
                <a:ahLst/>
                <a:cxnLst>
                  <a:cxn ang="0">
                    <a:pos x="T0" y="T1"/>
                  </a:cxn>
                  <a:cxn ang="0">
                    <a:pos x="T2" y="T3"/>
                  </a:cxn>
                </a:cxnLst>
                <a:rect l="0" t="0" r="r" b="b"/>
                <a:pathLst>
                  <a:path w="323" h="71">
                    <a:moveTo>
                      <a:pt x="323" y="71"/>
                    </a:moveTo>
                    <a:lnTo>
                      <a:pt x="0" y="0"/>
                    </a:lnTo>
                  </a:path>
                </a:pathLst>
              </a:custGeom>
              <a:noFill/>
              <a:ln w="5715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09" name="Group 4"/>
              <p:cNvGrpSpPr>
                <a:grpSpLocks/>
              </p:cNvGrpSpPr>
              <p:nvPr/>
            </p:nvGrpSpPr>
            <p:grpSpPr bwMode="auto">
              <a:xfrm>
                <a:off x="3168" y="1528"/>
                <a:ext cx="432" cy="192"/>
                <a:chOff x="3168" y="1528"/>
                <a:chExt cx="432" cy="192"/>
              </a:xfrm>
            </p:grpSpPr>
            <p:sp>
              <p:nvSpPr>
                <p:cNvPr id="897" name="Rectangle 5"/>
                <p:cNvSpPr>
                  <a:spLocks noChangeArrowheads="1"/>
                </p:cNvSpPr>
                <p:nvPr/>
              </p:nvSpPr>
              <p:spPr bwMode="auto">
                <a:xfrm>
                  <a:off x="3216" y="1592"/>
                  <a:ext cx="384" cy="6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898" name="Group 6"/>
                <p:cNvGrpSpPr>
                  <a:grpSpLocks/>
                </p:cNvGrpSpPr>
                <p:nvPr/>
              </p:nvGrpSpPr>
              <p:grpSpPr bwMode="auto">
                <a:xfrm>
                  <a:off x="3456" y="1528"/>
                  <a:ext cx="96" cy="192"/>
                  <a:chOff x="4032" y="960"/>
                  <a:chExt cx="96" cy="240"/>
                </a:xfrm>
              </p:grpSpPr>
              <p:sp>
                <p:nvSpPr>
                  <p:cNvPr id="904" name="Rectangle 7"/>
                  <p:cNvSpPr>
                    <a:spLocks noChangeArrowheads="1"/>
                  </p:cNvSpPr>
                  <p:nvPr/>
                </p:nvSpPr>
                <p:spPr bwMode="auto">
                  <a:xfrm>
                    <a:off x="4032" y="1008"/>
                    <a:ext cx="96" cy="14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05" name="Rectangle 8"/>
                  <p:cNvSpPr>
                    <a:spLocks noChangeArrowheads="1"/>
                  </p:cNvSpPr>
                  <p:nvPr/>
                </p:nvSpPr>
                <p:spPr bwMode="auto">
                  <a:xfrm>
                    <a:off x="4032" y="1152"/>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06" name="Rectangle 9"/>
                  <p:cNvSpPr>
                    <a:spLocks noChangeArrowheads="1"/>
                  </p:cNvSpPr>
                  <p:nvPr/>
                </p:nvSpPr>
                <p:spPr bwMode="auto">
                  <a:xfrm>
                    <a:off x="4032" y="960"/>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899" name="Group 10"/>
                <p:cNvGrpSpPr>
                  <a:grpSpLocks/>
                </p:cNvGrpSpPr>
                <p:nvPr/>
              </p:nvGrpSpPr>
              <p:grpSpPr bwMode="auto">
                <a:xfrm>
                  <a:off x="3312" y="1528"/>
                  <a:ext cx="96" cy="192"/>
                  <a:chOff x="4032" y="960"/>
                  <a:chExt cx="96" cy="240"/>
                </a:xfrm>
              </p:grpSpPr>
              <p:sp>
                <p:nvSpPr>
                  <p:cNvPr id="901" name="Rectangle 11"/>
                  <p:cNvSpPr>
                    <a:spLocks noChangeArrowheads="1"/>
                  </p:cNvSpPr>
                  <p:nvPr/>
                </p:nvSpPr>
                <p:spPr bwMode="auto">
                  <a:xfrm>
                    <a:off x="4032" y="1008"/>
                    <a:ext cx="96" cy="14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02" name="Rectangle 12"/>
                  <p:cNvSpPr>
                    <a:spLocks noChangeArrowheads="1"/>
                  </p:cNvSpPr>
                  <p:nvPr/>
                </p:nvSpPr>
                <p:spPr bwMode="auto">
                  <a:xfrm>
                    <a:off x="4032" y="1152"/>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903" name="Rectangle 13"/>
                  <p:cNvSpPr>
                    <a:spLocks noChangeArrowheads="1"/>
                  </p:cNvSpPr>
                  <p:nvPr/>
                </p:nvSpPr>
                <p:spPr bwMode="auto">
                  <a:xfrm>
                    <a:off x="4032" y="960"/>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900" name="Rectangle 14"/>
                <p:cNvSpPr>
                  <a:spLocks noChangeArrowheads="1"/>
                </p:cNvSpPr>
                <p:nvPr/>
              </p:nvSpPr>
              <p:spPr bwMode="auto">
                <a:xfrm>
                  <a:off x="3168" y="1560"/>
                  <a:ext cx="48" cy="12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10" name="Group 15"/>
              <p:cNvGrpSpPr>
                <a:grpSpLocks/>
              </p:cNvGrpSpPr>
              <p:nvPr/>
            </p:nvGrpSpPr>
            <p:grpSpPr bwMode="auto">
              <a:xfrm>
                <a:off x="3168" y="1864"/>
                <a:ext cx="432" cy="192"/>
                <a:chOff x="3744" y="1488"/>
                <a:chExt cx="432" cy="192"/>
              </a:xfrm>
            </p:grpSpPr>
            <p:sp>
              <p:nvSpPr>
                <p:cNvPr id="887" name="Rectangle 16"/>
                <p:cNvSpPr>
                  <a:spLocks noChangeArrowheads="1"/>
                </p:cNvSpPr>
                <p:nvPr/>
              </p:nvSpPr>
              <p:spPr bwMode="auto">
                <a:xfrm>
                  <a:off x="3792" y="1552"/>
                  <a:ext cx="384" cy="6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888" name="Group 17"/>
                <p:cNvGrpSpPr>
                  <a:grpSpLocks/>
                </p:cNvGrpSpPr>
                <p:nvPr/>
              </p:nvGrpSpPr>
              <p:grpSpPr bwMode="auto">
                <a:xfrm>
                  <a:off x="4032" y="1488"/>
                  <a:ext cx="96" cy="192"/>
                  <a:chOff x="4032" y="960"/>
                  <a:chExt cx="96" cy="240"/>
                </a:xfrm>
              </p:grpSpPr>
              <p:sp>
                <p:nvSpPr>
                  <p:cNvPr id="894" name="Rectangle 18"/>
                  <p:cNvSpPr>
                    <a:spLocks noChangeArrowheads="1"/>
                  </p:cNvSpPr>
                  <p:nvPr/>
                </p:nvSpPr>
                <p:spPr bwMode="auto">
                  <a:xfrm>
                    <a:off x="4032" y="1008"/>
                    <a:ext cx="96" cy="14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95" name="Rectangle 19"/>
                  <p:cNvSpPr>
                    <a:spLocks noChangeArrowheads="1"/>
                  </p:cNvSpPr>
                  <p:nvPr/>
                </p:nvSpPr>
                <p:spPr bwMode="auto">
                  <a:xfrm>
                    <a:off x="4032" y="1152"/>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96" name="Rectangle 20"/>
                  <p:cNvSpPr>
                    <a:spLocks noChangeArrowheads="1"/>
                  </p:cNvSpPr>
                  <p:nvPr/>
                </p:nvSpPr>
                <p:spPr bwMode="auto">
                  <a:xfrm>
                    <a:off x="4032" y="960"/>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889" name="Group 21"/>
                <p:cNvGrpSpPr>
                  <a:grpSpLocks/>
                </p:cNvGrpSpPr>
                <p:nvPr/>
              </p:nvGrpSpPr>
              <p:grpSpPr bwMode="auto">
                <a:xfrm>
                  <a:off x="3888" y="1488"/>
                  <a:ext cx="96" cy="192"/>
                  <a:chOff x="4032" y="960"/>
                  <a:chExt cx="96" cy="240"/>
                </a:xfrm>
              </p:grpSpPr>
              <p:sp>
                <p:nvSpPr>
                  <p:cNvPr id="891" name="Rectangle 22"/>
                  <p:cNvSpPr>
                    <a:spLocks noChangeArrowheads="1"/>
                  </p:cNvSpPr>
                  <p:nvPr/>
                </p:nvSpPr>
                <p:spPr bwMode="auto">
                  <a:xfrm>
                    <a:off x="4032" y="1008"/>
                    <a:ext cx="96" cy="14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92" name="Rectangle 23"/>
                  <p:cNvSpPr>
                    <a:spLocks noChangeArrowheads="1"/>
                  </p:cNvSpPr>
                  <p:nvPr/>
                </p:nvSpPr>
                <p:spPr bwMode="auto">
                  <a:xfrm>
                    <a:off x="4032" y="1152"/>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93" name="Rectangle 24"/>
                  <p:cNvSpPr>
                    <a:spLocks noChangeArrowheads="1"/>
                  </p:cNvSpPr>
                  <p:nvPr/>
                </p:nvSpPr>
                <p:spPr bwMode="auto">
                  <a:xfrm>
                    <a:off x="4032" y="960"/>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890" name="Rectangle 25"/>
                <p:cNvSpPr>
                  <a:spLocks noChangeArrowheads="1"/>
                </p:cNvSpPr>
                <p:nvPr/>
              </p:nvSpPr>
              <p:spPr bwMode="auto">
                <a:xfrm>
                  <a:off x="3744" y="1520"/>
                  <a:ext cx="48" cy="12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11" name="Freeform 28"/>
              <p:cNvSpPr>
                <a:spLocks/>
              </p:cNvSpPr>
              <p:nvPr/>
            </p:nvSpPr>
            <p:spPr bwMode="auto">
              <a:xfrm>
                <a:off x="2304" y="1582"/>
                <a:ext cx="816" cy="426"/>
              </a:xfrm>
              <a:custGeom>
                <a:avLst/>
                <a:gdLst>
                  <a:gd name="T0" fmla="*/ 0 w 720"/>
                  <a:gd name="T1" fmla="*/ 90 h 426"/>
                  <a:gd name="T2" fmla="*/ 0 w 720"/>
                  <a:gd name="T3" fmla="*/ 0 h 426"/>
                  <a:gd name="T4" fmla="*/ 534 w 720"/>
                  <a:gd name="T5" fmla="*/ 0 h 426"/>
                  <a:gd name="T6" fmla="*/ 582 w 720"/>
                  <a:gd name="T7" fmla="*/ 114 h 426"/>
                  <a:gd name="T8" fmla="*/ 720 w 720"/>
                  <a:gd name="T9" fmla="*/ 168 h 426"/>
                  <a:gd name="T10" fmla="*/ 720 w 720"/>
                  <a:gd name="T11" fmla="*/ 258 h 426"/>
                  <a:gd name="T12" fmla="*/ 576 w 720"/>
                  <a:gd name="T13" fmla="*/ 300 h 426"/>
                  <a:gd name="T14" fmla="*/ 528 w 720"/>
                  <a:gd name="T15" fmla="*/ 426 h 426"/>
                  <a:gd name="T16" fmla="*/ 0 w 720"/>
                  <a:gd name="T17" fmla="*/ 426 h 426"/>
                  <a:gd name="T18" fmla="*/ 0 w 720"/>
                  <a:gd name="T19" fmla="*/ 330 h 426"/>
                  <a:gd name="T20" fmla="*/ 192 w 720"/>
                  <a:gd name="T21" fmla="*/ 330 h 426"/>
                  <a:gd name="T22" fmla="*/ 192 w 720"/>
                  <a:gd name="T23" fmla="*/ 90 h 426"/>
                  <a:gd name="T24" fmla="*/ 0 w 720"/>
                  <a:gd name="T25" fmla="*/ 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0" h="426">
                    <a:moveTo>
                      <a:pt x="0" y="90"/>
                    </a:moveTo>
                    <a:lnTo>
                      <a:pt x="0" y="0"/>
                    </a:lnTo>
                    <a:lnTo>
                      <a:pt x="534" y="0"/>
                    </a:lnTo>
                    <a:lnTo>
                      <a:pt x="582" y="114"/>
                    </a:lnTo>
                    <a:lnTo>
                      <a:pt x="720" y="168"/>
                    </a:lnTo>
                    <a:lnTo>
                      <a:pt x="720" y="258"/>
                    </a:lnTo>
                    <a:lnTo>
                      <a:pt x="576" y="300"/>
                    </a:lnTo>
                    <a:lnTo>
                      <a:pt x="528" y="426"/>
                    </a:lnTo>
                    <a:lnTo>
                      <a:pt x="0" y="426"/>
                    </a:lnTo>
                    <a:lnTo>
                      <a:pt x="0" y="330"/>
                    </a:lnTo>
                    <a:lnTo>
                      <a:pt x="192" y="330"/>
                    </a:lnTo>
                    <a:lnTo>
                      <a:pt x="192" y="90"/>
                    </a:lnTo>
                    <a:lnTo>
                      <a:pt x="0" y="9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50000">
                          <a:schemeClr val="bg2"/>
                        </a:gs>
                        <a:gs pos="100000">
                          <a:schemeClr val="bg2">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12" name="Rectangle 29"/>
              <p:cNvSpPr>
                <a:spLocks noChangeArrowheads="1"/>
              </p:cNvSpPr>
              <p:nvPr/>
            </p:nvSpPr>
            <p:spPr bwMode="auto">
              <a:xfrm>
                <a:off x="3120" y="1576"/>
                <a:ext cx="48" cy="43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13" name="Group 30"/>
              <p:cNvGrpSpPr>
                <a:grpSpLocks/>
              </p:cNvGrpSpPr>
              <p:nvPr/>
            </p:nvGrpSpPr>
            <p:grpSpPr bwMode="auto">
              <a:xfrm>
                <a:off x="1824" y="1672"/>
                <a:ext cx="720" cy="240"/>
                <a:chOff x="2256" y="1296"/>
                <a:chExt cx="720" cy="240"/>
              </a:xfrm>
            </p:grpSpPr>
            <p:sp>
              <p:nvSpPr>
                <p:cNvPr id="881" name="Rectangle 31"/>
                <p:cNvSpPr>
                  <a:spLocks noChangeArrowheads="1"/>
                </p:cNvSpPr>
                <p:nvPr/>
              </p:nvSpPr>
              <p:spPr bwMode="auto">
                <a:xfrm>
                  <a:off x="2496" y="1296"/>
                  <a:ext cx="480" cy="240"/>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folHlink">
                              <a:gamma/>
                              <a:shade val="46275"/>
                              <a:invGamma/>
                            </a:schemeClr>
                          </a:gs>
                          <a:gs pos="50000">
                            <a:schemeClr val="folHlink"/>
                          </a:gs>
                          <a:gs pos="100000">
                            <a:schemeClr val="folHlink">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882" name="Group 32"/>
                <p:cNvGrpSpPr>
                  <a:grpSpLocks/>
                </p:cNvGrpSpPr>
                <p:nvPr/>
              </p:nvGrpSpPr>
              <p:grpSpPr bwMode="auto">
                <a:xfrm>
                  <a:off x="2256" y="1296"/>
                  <a:ext cx="240" cy="240"/>
                  <a:chOff x="2160" y="1296"/>
                  <a:chExt cx="240" cy="240"/>
                </a:xfrm>
              </p:grpSpPr>
              <p:sp>
                <p:nvSpPr>
                  <p:cNvPr id="883" name="Oval 33"/>
                  <p:cNvSpPr>
                    <a:spLocks noChangeArrowheads="1"/>
                  </p:cNvSpPr>
                  <p:nvPr/>
                </p:nvSpPr>
                <p:spPr bwMode="auto">
                  <a:xfrm>
                    <a:off x="2160" y="1296"/>
                    <a:ext cx="192"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4" name="AutoShape 34"/>
                  <p:cNvSpPr>
                    <a:spLocks noChangeArrowheads="1"/>
                  </p:cNvSpPr>
                  <p:nvPr/>
                </p:nvSpPr>
                <p:spPr bwMode="auto">
                  <a:xfrm rot="5400000">
                    <a:off x="2184" y="1320"/>
                    <a:ext cx="144" cy="96"/>
                  </a:xfrm>
                  <a:prstGeom prst="flowChartDelay">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5" name="Line 35"/>
                  <p:cNvSpPr>
                    <a:spLocks noChangeShapeType="1"/>
                  </p:cNvSpPr>
                  <p:nvPr/>
                </p:nvSpPr>
                <p:spPr bwMode="auto">
                  <a:xfrm>
                    <a:off x="2208" y="1296"/>
                    <a:ext cx="96"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6" name="Rectangle 36"/>
                  <p:cNvSpPr>
                    <a:spLocks noChangeArrowheads="1"/>
                  </p:cNvSpPr>
                  <p:nvPr/>
                </p:nvSpPr>
                <p:spPr bwMode="auto">
                  <a:xfrm>
                    <a:off x="2352" y="1344"/>
                    <a:ext cx="48" cy="144"/>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bg2">
                                <a:gamma/>
                                <a:shade val="46275"/>
                                <a:invGamma/>
                              </a:schemeClr>
                            </a:gs>
                            <a:gs pos="50000">
                              <a:schemeClr val="bg2"/>
                            </a:gs>
                            <a:gs pos="100000">
                              <a:schemeClr val="bg2">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314" name="Group 37"/>
              <p:cNvGrpSpPr>
                <a:grpSpLocks/>
              </p:cNvGrpSpPr>
              <p:nvPr/>
            </p:nvGrpSpPr>
            <p:grpSpPr bwMode="auto">
              <a:xfrm>
                <a:off x="1978" y="1384"/>
                <a:ext cx="1094" cy="747"/>
                <a:chOff x="2554" y="1008"/>
                <a:chExt cx="1094" cy="747"/>
              </a:xfrm>
            </p:grpSpPr>
            <p:sp>
              <p:nvSpPr>
                <p:cNvPr id="874" name="Freeform 38"/>
                <p:cNvSpPr>
                  <a:spLocks/>
                </p:cNvSpPr>
                <p:nvPr/>
              </p:nvSpPr>
              <p:spPr bwMode="auto">
                <a:xfrm>
                  <a:off x="2845" y="1008"/>
                  <a:ext cx="803" cy="692"/>
                </a:xfrm>
                <a:custGeom>
                  <a:avLst/>
                  <a:gdLst>
                    <a:gd name="T0" fmla="*/ 803 w 803"/>
                    <a:gd name="T1" fmla="*/ 0 h 692"/>
                    <a:gd name="T2" fmla="*/ 755 w 803"/>
                    <a:gd name="T3" fmla="*/ 48 h 692"/>
                    <a:gd name="T4" fmla="*/ 82 w 803"/>
                    <a:gd name="T5" fmla="*/ 119 h 692"/>
                    <a:gd name="T6" fmla="*/ 55 w 803"/>
                    <a:gd name="T7" fmla="*/ 692 h 692"/>
                    <a:gd name="T8" fmla="*/ 0 w 803"/>
                    <a:gd name="T9" fmla="*/ 628 h 692"/>
                  </a:gdLst>
                  <a:ahLst/>
                  <a:cxnLst>
                    <a:cxn ang="0">
                      <a:pos x="T0" y="T1"/>
                    </a:cxn>
                    <a:cxn ang="0">
                      <a:pos x="T2" y="T3"/>
                    </a:cxn>
                    <a:cxn ang="0">
                      <a:pos x="T4" y="T5"/>
                    </a:cxn>
                    <a:cxn ang="0">
                      <a:pos x="T6" y="T7"/>
                    </a:cxn>
                    <a:cxn ang="0">
                      <a:pos x="T8" y="T9"/>
                    </a:cxn>
                  </a:cxnLst>
                  <a:rect l="0" t="0" r="r" b="b"/>
                  <a:pathLst>
                    <a:path w="803" h="692">
                      <a:moveTo>
                        <a:pt x="803" y="0"/>
                      </a:moveTo>
                      <a:lnTo>
                        <a:pt x="755" y="48"/>
                      </a:lnTo>
                      <a:lnTo>
                        <a:pt x="82" y="119"/>
                      </a:lnTo>
                      <a:lnTo>
                        <a:pt x="55" y="692"/>
                      </a:lnTo>
                      <a:lnTo>
                        <a:pt x="0" y="628"/>
                      </a:lnTo>
                    </a:path>
                  </a:pathLst>
                </a:custGeom>
                <a:noFill/>
                <a:ln w="28575"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875" name="Group 39"/>
                <p:cNvGrpSpPr>
                  <a:grpSpLocks/>
                </p:cNvGrpSpPr>
                <p:nvPr/>
              </p:nvGrpSpPr>
              <p:grpSpPr bwMode="auto">
                <a:xfrm>
                  <a:off x="2554" y="1104"/>
                  <a:ext cx="374" cy="651"/>
                  <a:chOff x="2554" y="1104"/>
                  <a:chExt cx="374" cy="651"/>
                </a:xfrm>
              </p:grpSpPr>
              <p:sp>
                <p:nvSpPr>
                  <p:cNvPr id="876" name="Freeform 40"/>
                  <p:cNvSpPr>
                    <a:spLocks/>
                  </p:cNvSpPr>
                  <p:nvPr/>
                </p:nvSpPr>
                <p:spPr bwMode="auto">
                  <a:xfrm>
                    <a:off x="2784"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7" name="Freeform 41"/>
                  <p:cNvSpPr>
                    <a:spLocks/>
                  </p:cNvSpPr>
                  <p:nvPr/>
                </p:nvSpPr>
                <p:spPr bwMode="auto">
                  <a:xfrm>
                    <a:off x="2736"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8" name="Freeform 42"/>
                  <p:cNvSpPr>
                    <a:spLocks/>
                  </p:cNvSpPr>
                  <p:nvPr/>
                </p:nvSpPr>
                <p:spPr bwMode="auto">
                  <a:xfrm>
                    <a:off x="2688"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9" name="Freeform 43"/>
                  <p:cNvSpPr>
                    <a:spLocks/>
                  </p:cNvSpPr>
                  <p:nvPr/>
                </p:nvSpPr>
                <p:spPr bwMode="auto">
                  <a:xfrm>
                    <a:off x="2640"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0" name="Freeform 44"/>
                  <p:cNvSpPr>
                    <a:spLocks/>
                  </p:cNvSpPr>
                  <p:nvPr/>
                </p:nvSpPr>
                <p:spPr bwMode="auto">
                  <a:xfrm>
                    <a:off x="2554" y="1104"/>
                    <a:ext cx="182" cy="651"/>
                  </a:xfrm>
                  <a:custGeom>
                    <a:avLst/>
                    <a:gdLst>
                      <a:gd name="T0" fmla="*/ 182 w 182"/>
                      <a:gd name="T1" fmla="*/ 96 h 651"/>
                      <a:gd name="T2" fmla="*/ 134 w 182"/>
                      <a:gd name="T3" fmla="*/ 0 h 651"/>
                      <a:gd name="T4" fmla="*/ 86 w 182"/>
                      <a:gd name="T5" fmla="*/ 624 h 651"/>
                      <a:gd name="T6" fmla="*/ 0 w 182"/>
                      <a:gd name="T7" fmla="*/ 651 h 651"/>
                    </a:gdLst>
                    <a:ahLst/>
                    <a:cxnLst>
                      <a:cxn ang="0">
                        <a:pos x="T0" y="T1"/>
                      </a:cxn>
                      <a:cxn ang="0">
                        <a:pos x="T2" y="T3"/>
                      </a:cxn>
                      <a:cxn ang="0">
                        <a:pos x="T4" y="T5"/>
                      </a:cxn>
                      <a:cxn ang="0">
                        <a:pos x="T6" y="T7"/>
                      </a:cxn>
                    </a:cxnLst>
                    <a:rect l="0" t="0" r="r" b="b"/>
                    <a:pathLst>
                      <a:path w="182" h="651">
                        <a:moveTo>
                          <a:pt x="182" y="96"/>
                        </a:moveTo>
                        <a:lnTo>
                          <a:pt x="134" y="0"/>
                        </a:lnTo>
                        <a:lnTo>
                          <a:pt x="86" y="624"/>
                        </a:lnTo>
                        <a:lnTo>
                          <a:pt x="0" y="651"/>
                        </a:lnTo>
                      </a:path>
                    </a:pathLst>
                  </a:custGeom>
                  <a:noFill/>
                  <a:ln w="28575" cmpd="sng">
                    <a:solidFill>
                      <a:srgbClr val="FF6600"/>
                    </a:solidFill>
                    <a:round/>
                    <a:headEn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315" name="Group 45"/>
              <p:cNvGrpSpPr>
                <a:grpSpLocks/>
              </p:cNvGrpSpPr>
              <p:nvPr/>
            </p:nvGrpSpPr>
            <p:grpSpPr bwMode="auto">
              <a:xfrm>
                <a:off x="2396" y="1358"/>
                <a:ext cx="928" cy="818"/>
                <a:chOff x="2972" y="982"/>
                <a:chExt cx="928" cy="818"/>
              </a:xfrm>
            </p:grpSpPr>
            <p:sp>
              <p:nvSpPr>
                <p:cNvPr id="866" name="Freeform 46"/>
                <p:cNvSpPr>
                  <a:spLocks/>
                </p:cNvSpPr>
                <p:nvPr/>
              </p:nvSpPr>
              <p:spPr bwMode="auto">
                <a:xfrm>
                  <a:off x="2972" y="982"/>
                  <a:ext cx="682" cy="727"/>
                </a:xfrm>
                <a:custGeom>
                  <a:avLst/>
                  <a:gdLst>
                    <a:gd name="T0" fmla="*/ 682 w 682"/>
                    <a:gd name="T1" fmla="*/ 0 h 727"/>
                    <a:gd name="T2" fmla="*/ 676 w 682"/>
                    <a:gd name="T3" fmla="*/ 122 h 727"/>
                    <a:gd name="T4" fmla="*/ 0 w 682"/>
                    <a:gd name="T5" fmla="*/ 173 h 727"/>
                    <a:gd name="T6" fmla="*/ 37 w 682"/>
                    <a:gd name="T7" fmla="*/ 727 h 727"/>
                    <a:gd name="T8" fmla="*/ 82 w 682"/>
                    <a:gd name="T9" fmla="*/ 654 h 727"/>
                  </a:gdLst>
                  <a:ahLst/>
                  <a:cxnLst>
                    <a:cxn ang="0">
                      <a:pos x="T0" y="T1"/>
                    </a:cxn>
                    <a:cxn ang="0">
                      <a:pos x="T2" y="T3"/>
                    </a:cxn>
                    <a:cxn ang="0">
                      <a:pos x="T4" y="T5"/>
                    </a:cxn>
                    <a:cxn ang="0">
                      <a:pos x="T6" y="T7"/>
                    </a:cxn>
                    <a:cxn ang="0">
                      <a:pos x="T8" y="T9"/>
                    </a:cxn>
                  </a:cxnLst>
                  <a:rect l="0" t="0" r="r" b="b"/>
                  <a:pathLst>
                    <a:path w="682" h="727">
                      <a:moveTo>
                        <a:pt x="682" y="0"/>
                      </a:moveTo>
                      <a:lnTo>
                        <a:pt x="676" y="122"/>
                      </a:lnTo>
                      <a:lnTo>
                        <a:pt x="0" y="173"/>
                      </a:lnTo>
                      <a:lnTo>
                        <a:pt x="37" y="727"/>
                      </a:lnTo>
                      <a:lnTo>
                        <a:pt x="82" y="654"/>
                      </a:lnTo>
                    </a:path>
                  </a:pathLst>
                </a:custGeom>
                <a:noFill/>
                <a:ln w="28575"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867" name="Group 47"/>
                <p:cNvGrpSpPr>
                  <a:grpSpLocks/>
                </p:cNvGrpSpPr>
                <p:nvPr/>
              </p:nvGrpSpPr>
              <p:grpSpPr bwMode="auto">
                <a:xfrm>
                  <a:off x="3009" y="1152"/>
                  <a:ext cx="307" cy="557"/>
                  <a:chOff x="3009" y="1152"/>
                  <a:chExt cx="307" cy="557"/>
                </a:xfrm>
              </p:grpSpPr>
              <p:sp>
                <p:nvSpPr>
                  <p:cNvPr id="869" name="Freeform 48"/>
                  <p:cNvSpPr>
                    <a:spLocks/>
                  </p:cNvSpPr>
                  <p:nvPr/>
                </p:nvSpPr>
                <p:spPr bwMode="auto">
                  <a:xfrm>
                    <a:off x="3009" y="1155"/>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0" name="Freeform 49"/>
                  <p:cNvSpPr>
                    <a:spLocks/>
                  </p:cNvSpPr>
                  <p:nvPr/>
                </p:nvSpPr>
                <p:spPr bwMode="auto">
                  <a:xfrm>
                    <a:off x="3072"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1" name="Freeform 50"/>
                  <p:cNvSpPr>
                    <a:spLocks/>
                  </p:cNvSpPr>
                  <p:nvPr/>
                </p:nvSpPr>
                <p:spPr bwMode="auto">
                  <a:xfrm>
                    <a:off x="3120"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2" name="Freeform 51"/>
                  <p:cNvSpPr>
                    <a:spLocks/>
                  </p:cNvSpPr>
                  <p:nvPr/>
                </p:nvSpPr>
                <p:spPr bwMode="auto">
                  <a:xfrm>
                    <a:off x="3168"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3" name="Freeform 52"/>
                  <p:cNvSpPr>
                    <a:spLocks/>
                  </p:cNvSpPr>
                  <p:nvPr/>
                </p:nvSpPr>
                <p:spPr bwMode="auto">
                  <a:xfrm>
                    <a:off x="3216"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868" name="Freeform 53"/>
                <p:cNvSpPr>
                  <a:spLocks/>
                </p:cNvSpPr>
                <p:nvPr/>
              </p:nvSpPr>
              <p:spPr bwMode="auto">
                <a:xfrm>
                  <a:off x="3264" y="1152"/>
                  <a:ext cx="636" cy="648"/>
                </a:xfrm>
                <a:custGeom>
                  <a:avLst/>
                  <a:gdLst>
                    <a:gd name="T0" fmla="*/ 0 w 636"/>
                    <a:gd name="T1" fmla="*/ 54 h 648"/>
                    <a:gd name="T2" fmla="*/ 36 w 636"/>
                    <a:gd name="T3" fmla="*/ 0 h 648"/>
                    <a:gd name="T4" fmla="*/ 63 w 636"/>
                    <a:gd name="T5" fmla="*/ 554 h 648"/>
                    <a:gd name="T6" fmla="*/ 190 w 636"/>
                    <a:gd name="T7" fmla="*/ 612 h 648"/>
                    <a:gd name="T8" fmla="*/ 636 w 636"/>
                    <a:gd name="T9" fmla="*/ 648 h 648"/>
                    <a:gd name="T10" fmla="*/ 636 w 636"/>
                    <a:gd name="T11" fmla="*/ 312 h 648"/>
                  </a:gdLst>
                  <a:ahLst/>
                  <a:cxnLst>
                    <a:cxn ang="0">
                      <a:pos x="T0" y="T1"/>
                    </a:cxn>
                    <a:cxn ang="0">
                      <a:pos x="T2" y="T3"/>
                    </a:cxn>
                    <a:cxn ang="0">
                      <a:pos x="T4" y="T5"/>
                    </a:cxn>
                    <a:cxn ang="0">
                      <a:pos x="T6" y="T7"/>
                    </a:cxn>
                    <a:cxn ang="0">
                      <a:pos x="T8" y="T9"/>
                    </a:cxn>
                    <a:cxn ang="0">
                      <a:pos x="T10" y="T11"/>
                    </a:cxn>
                  </a:cxnLst>
                  <a:rect l="0" t="0" r="r" b="b"/>
                  <a:pathLst>
                    <a:path w="636" h="648">
                      <a:moveTo>
                        <a:pt x="0" y="54"/>
                      </a:moveTo>
                      <a:lnTo>
                        <a:pt x="36" y="0"/>
                      </a:lnTo>
                      <a:lnTo>
                        <a:pt x="63" y="554"/>
                      </a:lnTo>
                      <a:lnTo>
                        <a:pt x="190" y="612"/>
                      </a:lnTo>
                      <a:lnTo>
                        <a:pt x="636" y="648"/>
                      </a:lnTo>
                      <a:lnTo>
                        <a:pt x="636" y="312"/>
                      </a:lnTo>
                    </a:path>
                  </a:pathLst>
                </a:custGeom>
                <a:noFill/>
                <a:ln w="28575"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16" name="Rectangle 56"/>
              <p:cNvSpPr>
                <a:spLocks noChangeArrowheads="1"/>
              </p:cNvSpPr>
              <p:nvPr/>
            </p:nvSpPr>
            <p:spPr bwMode="auto">
              <a:xfrm>
                <a:off x="3504" y="2536"/>
                <a:ext cx="192"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9" name="Rectangle 57"/>
              <p:cNvSpPr>
                <a:spLocks noChangeArrowheads="1"/>
              </p:cNvSpPr>
              <p:nvPr/>
            </p:nvSpPr>
            <p:spPr bwMode="auto">
              <a:xfrm>
                <a:off x="3504" y="3304"/>
                <a:ext cx="192"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20" name="Rectangle 58"/>
              <p:cNvSpPr>
                <a:spLocks noChangeArrowheads="1"/>
              </p:cNvSpPr>
              <p:nvPr/>
            </p:nvSpPr>
            <p:spPr bwMode="auto">
              <a:xfrm>
                <a:off x="3456" y="2488"/>
                <a:ext cx="384" cy="14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21" name="Freeform 59"/>
              <p:cNvSpPr>
                <a:spLocks/>
              </p:cNvSpPr>
              <p:nvPr/>
            </p:nvSpPr>
            <p:spPr bwMode="auto">
              <a:xfrm>
                <a:off x="3582" y="2344"/>
                <a:ext cx="258" cy="144"/>
              </a:xfrm>
              <a:custGeom>
                <a:avLst/>
                <a:gdLst>
                  <a:gd name="T0" fmla="*/ 0 w 258"/>
                  <a:gd name="T1" fmla="*/ 138 h 144"/>
                  <a:gd name="T2" fmla="*/ 6 w 258"/>
                  <a:gd name="T3" fmla="*/ 36 h 144"/>
                  <a:gd name="T4" fmla="*/ 114 w 258"/>
                  <a:gd name="T5" fmla="*/ 0 h 144"/>
                  <a:gd name="T6" fmla="*/ 258 w 258"/>
                  <a:gd name="T7" fmla="*/ 96 h 144"/>
                  <a:gd name="T8" fmla="*/ 258 w 258"/>
                  <a:gd name="T9" fmla="*/ 138 h 144"/>
                  <a:gd name="T10" fmla="*/ 114 w 258"/>
                  <a:gd name="T11" fmla="*/ 48 h 144"/>
                  <a:gd name="T12" fmla="*/ 42 w 258"/>
                  <a:gd name="T13" fmla="*/ 72 h 144"/>
                  <a:gd name="T14" fmla="*/ 54 w 258"/>
                  <a:gd name="T15" fmla="*/ 144 h 144"/>
                  <a:gd name="T16" fmla="*/ 0 w 258"/>
                  <a:gd name="T17"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144">
                    <a:moveTo>
                      <a:pt x="0" y="138"/>
                    </a:moveTo>
                    <a:lnTo>
                      <a:pt x="6" y="36"/>
                    </a:lnTo>
                    <a:lnTo>
                      <a:pt x="114" y="0"/>
                    </a:lnTo>
                    <a:lnTo>
                      <a:pt x="258" y="96"/>
                    </a:lnTo>
                    <a:lnTo>
                      <a:pt x="258" y="138"/>
                    </a:lnTo>
                    <a:lnTo>
                      <a:pt x="114" y="48"/>
                    </a:lnTo>
                    <a:lnTo>
                      <a:pt x="42" y="72"/>
                    </a:lnTo>
                    <a:lnTo>
                      <a:pt x="54" y="144"/>
                    </a:lnTo>
                    <a:lnTo>
                      <a:pt x="0" y="138"/>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22" name="Rectangle 60"/>
              <p:cNvSpPr>
                <a:spLocks noChangeArrowheads="1"/>
              </p:cNvSpPr>
              <p:nvPr/>
            </p:nvSpPr>
            <p:spPr bwMode="auto">
              <a:xfrm>
                <a:off x="3456" y="3400"/>
                <a:ext cx="384" cy="14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23" name="Group 61"/>
              <p:cNvGrpSpPr>
                <a:grpSpLocks/>
              </p:cNvGrpSpPr>
              <p:nvPr/>
            </p:nvGrpSpPr>
            <p:grpSpPr bwMode="auto">
              <a:xfrm>
                <a:off x="240" y="2920"/>
                <a:ext cx="3744" cy="192"/>
                <a:chOff x="816" y="2544"/>
                <a:chExt cx="3744" cy="192"/>
              </a:xfrm>
            </p:grpSpPr>
            <p:grpSp>
              <p:nvGrpSpPr>
                <p:cNvPr id="846" name="Group 62"/>
                <p:cNvGrpSpPr>
                  <a:grpSpLocks/>
                </p:cNvGrpSpPr>
                <p:nvPr/>
              </p:nvGrpSpPr>
              <p:grpSpPr bwMode="auto">
                <a:xfrm>
                  <a:off x="816" y="2544"/>
                  <a:ext cx="3744" cy="192"/>
                  <a:chOff x="816" y="2544"/>
                  <a:chExt cx="3696" cy="192"/>
                </a:xfrm>
              </p:grpSpPr>
              <p:sp>
                <p:nvSpPr>
                  <p:cNvPr id="862" name="Rectangle 63"/>
                  <p:cNvSpPr>
                    <a:spLocks noChangeArrowheads="1"/>
                  </p:cNvSpPr>
                  <p:nvPr/>
                </p:nvSpPr>
                <p:spPr bwMode="auto">
                  <a:xfrm>
                    <a:off x="816" y="2544"/>
                    <a:ext cx="3696" cy="192"/>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3" name="Line 64"/>
                  <p:cNvSpPr>
                    <a:spLocks noChangeShapeType="1"/>
                  </p:cNvSpPr>
                  <p:nvPr/>
                </p:nvSpPr>
                <p:spPr bwMode="auto">
                  <a:xfrm>
                    <a:off x="3072" y="2688"/>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4" name="Line 65"/>
                  <p:cNvSpPr>
                    <a:spLocks noChangeShapeType="1"/>
                  </p:cNvSpPr>
                  <p:nvPr/>
                </p:nvSpPr>
                <p:spPr bwMode="auto">
                  <a:xfrm>
                    <a:off x="3072" y="2640"/>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5" name="Line 66"/>
                  <p:cNvSpPr>
                    <a:spLocks noChangeShapeType="1"/>
                  </p:cNvSpPr>
                  <p:nvPr/>
                </p:nvSpPr>
                <p:spPr bwMode="auto">
                  <a:xfrm>
                    <a:off x="3072" y="2592"/>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847" name="Group 67"/>
                <p:cNvGrpSpPr>
                  <a:grpSpLocks/>
                </p:cNvGrpSpPr>
                <p:nvPr/>
              </p:nvGrpSpPr>
              <p:grpSpPr bwMode="auto">
                <a:xfrm>
                  <a:off x="1152" y="2544"/>
                  <a:ext cx="1440" cy="192"/>
                  <a:chOff x="1152" y="2544"/>
                  <a:chExt cx="1440" cy="192"/>
                </a:xfrm>
              </p:grpSpPr>
              <p:sp>
                <p:nvSpPr>
                  <p:cNvPr id="848" name="Line 68"/>
                  <p:cNvSpPr>
                    <a:spLocks noChangeShapeType="1"/>
                  </p:cNvSpPr>
                  <p:nvPr/>
                </p:nvSpPr>
                <p:spPr bwMode="auto">
                  <a:xfrm>
                    <a:off x="124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9" name="Line 69"/>
                  <p:cNvSpPr>
                    <a:spLocks noChangeShapeType="1"/>
                  </p:cNvSpPr>
                  <p:nvPr/>
                </p:nvSpPr>
                <p:spPr bwMode="auto">
                  <a:xfrm>
                    <a:off x="134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0" name="Line 70"/>
                  <p:cNvSpPr>
                    <a:spLocks noChangeShapeType="1"/>
                  </p:cNvSpPr>
                  <p:nvPr/>
                </p:nvSpPr>
                <p:spPr bwMode="auto">
                  <a:xfrm>
                    <a:off x="144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1" name="Line 71"/>
                  <p:cNvSpPr>
                    <a:spLocks noChangeShapeType="1"/>
                  </p:cNvSpPr>
                  <p:nvPr/>
                </p:nvSpPr>
                <p:spPr bwMode="auto">
                  <a:xfrm>
                    <a:off x="1536"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2" name="Line 72"/>
                  <p:cNvSpPr>
                    <a:spLocks noChangeShapeType="1"/>
                  </p:cNvSpPr>
                  <p:nvPr/>
                </p:nvSpPr>
                <p:spPr bwMode="auto">
                  <a:xfrm>
                    <a:off x="163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3" name="Line 73"/>
                  <p:cNvSpPr>
                    <a:spLocks noChangeShapeType="1"/>
                  </p:cNvSpPr>
                  <p:nvPr/>
                </p:nvSpPr>
                <p:spPr bwMode="auto">
                  <a:xfrm>
                    <a:off x="172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4" name="Line 74"/>
                  <p:cNvSpPr>
                    <a:spLocks noChangeShapeType="1"/>
                  </p:cNvSpPr>
                  <p:nvPr/>
                </p:nvSpPr>
                <p:spPr bwMode="auto">
                  <a:xfrm>
                    <a:off x="182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5" name="Line 75"/>
                  <p:cNvSpPr>
                    <a:spLocks noChangeShapeType="1"/>
                  </p:cNvSpPr>
                  <p:nvPr/>
                </p:nvSpPr>
                <p:spPr bwMode="auto">
                  <a:xfrm>
                    <a:off x="192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6" name="Line 76"/>
                  <p:cNvSpPr>
                    <a:spLocks noChangeShapeType="1"/>
                  </p:cNvSpPr>
                  <p:nvPr/>
                </p:nvSpPr>
                <p:spPr bwMode="auto">
                  <a:xfrm>
                    <a:off x="2016"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7" name="Line 77"/>
                  <p:cNvSpPr>
                    <a:spLocks noChangeShapeType="1"/>
                  </p:cNvSpPr>
                  <p:nvPr/>
                </p:nvSpPr>
                <p:spPr bwMode="auto">
                  <a:xfrm>
                    <a:off x="211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8" name="Line 78"/>
                  <p:cNvSpPr>
                    <a:spLocks noChangeShapeType="1"/>
                  </p:cNvSpPr>
                  <p:nvPr/>
                </p:nvSpPr>
                <p:spPr bwMode="auto">
                  <a:xfrm>
                    <a:off x="220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9" name="Line 79"/>
                  <p:cNvSpPr>
                    <a:spLocks noChangeShapeType="1"/>
                  </p:cNvSpPr>
                  <p:nvPr/>
                </p:nvSpPr>
                <p:spPr bwMode="auto">
                  <a:xfrm>
                    <a:off x="230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0" name="Line 80"/>
                  <p:cNvSpPr>
                    <a:spLocks noChangeShapeType="1"/>
                  </p:cNvSpPr>
                  <p:nvPr/>
                </p:nvSpPr>
                <p:spPr bwMode="auto">
                  <a:xfrm>
                    <a:off x="240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1" name="Line 81"/>
                  <p:cNvSpPr>
                    <a:spLocks noChangeShapeType="1"/>
                  </p:cNvSpPr>
                  <p:nvPr/>
                </p:nvSpPr>
                <p:spPr bwMode="auto">
                  <a:xfrm>
                    <a:off x="115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624" name="Group 82"/>
              <p:cNvGrpSpPr>
                <a:grpSpLocks/>
              </p:cNvGrpSpPr>
              <p:nvPr/>
            </p:nvGrpSpPr>
            <p:grpSpPr bwMode="auto">
              <a:xfrm>
                <a:off x="720" y="2728"/>
                <a:ext cx="912" cy="576"/>
                <a:chOff x="1584" y="2352"/>
                <a:chExt cx="912" cy="576"/>
              </a:xfrm>
            </p:grpSpPr>
            <p:grpSp>
              <p:nvGrpSpPr>
                <p:cNvPr id="826" name="Group 83"/>
                <p:cNvGrpSpPr>
                  <a:grpSpLocks/>
                </p:cNvGrpSpPr>
                <p:nvPr/>
              </p:nvGrpSpPr>
              <p:grpSpPr bwMode="auto">
                <a:xfrm>
                  <a:off x="1584" y="2352"/>
                  <a:ext cx="912" cy="576"/>
                  <a:chOff x="1584" y="2352"/>
                  <a:chExt cx="960" cy="576"/>
                </a:xfrm>
              </p:grpSpPr>
              <p:sp>
                <p:nvSpPr>
                  <p:cNvPr id="834" name="Rectangle 84"/>
                  <p:cNvSpPr>
                    <a:spLocks noChangeArrowheads="1"/>
                  </p:cNvSpPr>
                  <p:nvPr/>
                </p:nvSpPr>
                <p:spPr bwMode="auto">
                  <a:xfrm>
                    <a:off x="2064" y="2496"/>
                    <a:ext cx="432" cy="288"/>
                  </a:xfrm>
                  <a:prstGeom prst="rect">
                    <a:avLst/>
                  </a:prstGeom>
                  <a:gradFill rotWithShape="0">
                    <a:gsLst>
                      <a:gs pos="0">
                        <a:srgbClr val="DDDDDD">
                          <a:gamma/>
                          <a:shade val="36078"/>
                          <a:invGamma/>
                        </a:srgbClr>
                      </a:gs>
                      <a:gs pos="50000">
                        <a:srgbClr val="DDDDDD"/>
                      </a:gs>
                      <a:gs pos="100000">
                        <a:srgbClr val="DDDDDD">
                          <a:gamma/>
                          <a:shade val="36078"/>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5" name="Rectangle 85"/>
                  <p:cNvSpPr>
                    <a:spLocks noChangeArrowheads="1"/>
                  </p:cNvSpPr>
                  <p:nvPr/>
                </p:nvSpPr>
                <p:spPr bwMode="auto">
                  <a:xfrm>
                    <a:off x="1824" y="2352"/>
                    <a:ext cx="240" cy="576"/>
                  </a:xfrm>
                  <a:prstGeom prst="rect">
                    <a:avLst/>
                  </a:prstGeom>
                  <a:gradFill rotWithShape="0">
                    <a:gsLst>
                      <a:gs pos="0">
                        <a:srgbClr val="DDDDDD">
                          <a:gamma/>
                          <a:shade val="46275"/>
                          <a:invGamma/>
                        </a:srgbClr>
                      </a:gs>
                      <a:gs pos="50000">
                        <a:srgbClr val="DDDDDD"/>
                      </a:gs>
                      <a:gs pos="100000">
                        <a:srgbClr val="DDDDDD">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6" name="Rectangle 86"/>
                  <p:cNvSpPr>
                    <a:spLocks noChangeArrowheads="1"/>
                  </p:cNvSpPr>
                  <p:nvPr/>
                </p:nvSpPr>
                <p:spPr bwMode="auto">
                  <a:xfrm>
                    <a:off x="2496" y="2448"/>
                    <a:ext cx="48" cy="384"/>
                  </a:xfrm>
                  <a:prstGeom prst="rect">
                    <a:avLst/>
                  </a:prstGeom>
                  <a:gradFill rotWithShape="0">
                    <a:gsLst>
                      <a:gs pos="0">
                        <a:srgbClr val="DDDDDD">
                          <a:gamma/>
                          <a:shade val="46275"/>
                          <a:invGamma/>
                        </a:srgbClr>
                      </a:gs>
                      <a:gs pos="50000">
                        <a:srgbClr val="DDDDDD"/>
                      </a:gs>
                      <a:gs pos="100000">
                        <a:srgbClr val="DDDDDD">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837" name="Group 87"/>
                  <p:cNvGrpSpPr>
                    <a:grpSpLocks/>
                  </p:cNvGrpSpPr>
                  <p:nvPr/>
                </p:nvGrpSpPr>
                <p:grpSpPr bwMode="auto">
                  <a:xfrm>
                    <a:off x="1584" y="2448"/>
                    <a:ext cx="240" cy="384"/>
                    <a:chOff x="1584" y="2448"/>
                    <a:chExt cx="240" cy="384"/>
                  </a:xfrm>
                </p:grpSpPr>
                <p:sp>
                  <p:nvSpPr>
                    <p:cNvPr id="838" name="AutoShape 88"/>
                    <p:cNvSpPr>
                      <a:spLocks noChangeArrowheads="1"/>
                    </p:cNvSpPr>
                    <p:nvPr/>
                  </p:nvSpPr>
                  <p:spPr bwMode="auto">
                    <a:xfrm>
                      <a:off x="1584" y="2448"/>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9" name="AutoShape 89"/>
                    <p:cNvSpPr>
                      <a:spLocks noChangeArrowheads="1"/>
                    </p:cNvSpPr>
                    <p:nvPr/>
                  </p:nvSpPr>
                  <p:spPr bwMode="auto">
                    <a:xfrm>
                      <a:off x="1584" y="2496"/>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0" name="AutoShape 90"/>
                    <p:cNvSpPr>
                      <a:spLocks noChangeArrowheads="1"/>
                    </p:cNvSpPr>
                    <p:nvPr/>
                  </p:nvSpPr>
                  <p:spPr bwMode="auto">
                    <a:xfrm>
                      <a:off x="1584" y="2544"/>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1" name="AutoShape 91"/>
                    <p:cNvSpPr>
                      <a:spLocks noChangeArrowheads="1"/>
                    </p:cNvSpPr>
                    <p:nvPr/>
                  </p:nvSpPr>
                  <p:spPr bwMode="auto">
                    <a:xfrm>
                      <a:off x="1584" y="2592"/>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2" name="AutoShape 92"/>
                    <p:cNvSpPr>
                      <a:spLocks noChangeArrowheads="1"/>
                    </p:cNvSpPr>
                    <p:nvPr/>
                  </p:nvSpPr>
                  <p:spPr bwMode="auto">
                    <a:xfrm>
                      <a:off x="1584" y="2640"/>
                      <a:ext cx="240" cy="48"/>
                    </a:xfrm>
                    <a:prstGeom prst="roundRect">
                      <a:avLst>
                        <a:gd name="adj" fmla="val 16667"/>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3" name="AutoShape 93"/>
                    <p:cNvSpPr>
                      <a:spLocks noChangeArrowheads="1"/>
                    </p:cNvSpPr>
                    <p:nvPr/>
                  </p:nvSpPr>
                  <p:spPr bwMode="auto">
                    <a:xfrm>
                      <a:off x="1584" y="2688"/>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4" name="AutoShape 94"/>
                    <p:cNvSpPr>
                      <a:spLocks noChangeArrowheads="1"/>
                    </p:cNvSpPr>
                    <p:nvPr/>
                  </p:nvSpPr>
                  <p:spPr bwMode="auto">
                    <a:xfrm>
                      <a:off x="1584" y="2736"/>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5" name="AutoShape 95"/>
                    <p:cNvSpPr>
                      <a:spLocks noChangeArrowheads="1"/>
                    </p:cNvSpPr>
                    <p:nvPr/>
                  </p:nvSpPr>
                  <p:spPr bwMode="auto">
                    <a:xfrm>
                      <a:off x="1584" y="2784"/>
                      <a:ext cx="240" cy="48"/>
                    </a:xfrm>
                    <a:prstGeom prst="roundRect">
                      <a:avLst>
                        <a:gd name="adj" fmla="val 16667"/>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827" name="Group 96"/>
                <p:cNvGrpSpPr>
                  <a:grpSpLocks/>
                </p:cNvGrpSpPr>
                <p:nvPr/>
              </p:nvGrpSpPr>
              <p:grpSpPr bwMode="auto">
                <a:xfrm>
                  <a:off x="2064" y="2448"/>
                  <a:ext cx="384" cy="384"/>
                  <a:chOff x="2064" y="2448"/>
                  <a:chExt cx="384" cy="384"/>
                </a:xfrm>
              </p:grpSpPr>
              <p:sp>
                <p:nvSpPr>
                  <p:cNvPr id="829" name="Freeform 97"/>
                  <p:cNvSpPr>
                    <a:spLocks/>
                  </p:cNvSpPr>
                  <p:nvPr/>
                </p:nvSpPr>
                <p:spPr bwMode="auto">
                  <a:xfrm>
                    <a:off x="2064" y="2448"/>
                    <a:ext cx="30" cy="384"/>
                  </a:xfrm>
                  <a:custGeom>
                    <a:avLst/>
                    <a:gdLst>
                      <a:gd name="T0" fmla="*/ 0 w 30"/>
                      <a:gd name="T1" fmla="*/ 0 h 384"/>
                      <a:gd name="T2" fmla="*/ 0 w 30"/>
                      <a:gd name="T3" fmla="*/ 384 h 384"/>
                      <a:gd name="T4" fmla="*/ 30 w 30"/>
                      <a:gd name="T5" fmla="*/ 336 h 384"/>
                    </a:gdLst>
                    <a:ahLst/>
                    <a:cxnLst>
                      <a:cxn ang="0">
                        <a:pos x="T0" y="T1"/>
                      </a:cxn>
                      <a:cxn ang="0">
                        <a:pos x="T2" y="T3"/>
                      </a:cxn>
                      <a:cxn ang="0">
                        <a:pos x="T4" y="T5"/>
                      </a:cxn>
                    </a:cxnLst>
                    <a:rect l="0" t="0" r="r" b="b"/>
                    <a:pathLst>
                      <a:path w="30" h="384">
                        <a:moveTo>
                          <a:pt x="0" y="0"/>
                        </a:moveTo>
                        <a:lnTo>
                          <a:pt x="0" y="384"/>
                        </a:lnTo>
                        <a:lnTo>
                          <a:pt x="30"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0" name="Freeform 98"/>
                  <p:cNvSpPr>
                    <a:spLocks/>
                  </p:cNvSpPr>
                  <p:nvPr/>
                </p:nvSpPr>
                <p:spPr bwMode="auto">
                  <a:xfrm>
                    <a:off x="2130"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1" name="Freeform 99"/>
                  <p:cNvSpPr>
                    <a:spLocks/>
                  </p:cNvSpPr>
                  <p:nvPr/>
                </p:nvSpPr>
                <p:spPr bwMode="auto">
                  <a:xfrm>
                    <a:off x="2226"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2" name="Freeform 100"/>
                  <p:cNvSpPr>
                    <a:spLocks/>
                  </p:cNvSpPr>
                  <p:nvPr/>
                </p:nvSpPr>
                <p:spPr bwMode="auto">
                  <a:xfrm>
                    <a:off x="2322"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3" name="Freeform 101"/>
                  <p:cNvSpPr>
                    <a:spLocks/>
                  </p:cNvSpPr>
                  <p:nvPr/>
                </p:nvSpPr>
                <p:spPr bwMode="auto">
                  <a:xfrm>
                    <a:off x="2418" y="2448"/>
                    <a:ext cx="30" cy="378"/>
                  </a:xfrm>
                  <a:custGeom>
                    <a:avLst/>
                    <a:gdLst>
                      <a:gd name="T0" fmla="*/ 0 w 30"/>
                      <a:gd name="T1" fmla="*/ 42 h 378"/>
                      <a:gd name="T2" fmla="*/ 30 w 30"/>
                      <a:gd name="T3" fmla="*/ 0 h 378"/>
                      <a:gd name="T4" fmla="*/ 30 w 30"/>
                      <a:gd name="T5" fmla="*/ 378 h 378"/>
                    </a:gdLst>
                    <a:ahLst/>
                    <a:cxnLst>
                      <a:cxn ang="0">
                        <a:pos x="T0" y="T1"/>
                      </a:cxn>
                      <a:cxn ang="0">
                        <a:pos x="T2" y="T3"/>
                      </a:cxn>
                      <a:cxn ang="0">
                        <a:pos x="T4" y="T5"/>
                      </a:cxn>
                    </a:cxnLst>
                    <a:rect l="0" t="0" r="r" b="b"/>
                    <a:pathLst>
                      <a:path w="30" h="378">
                        <a:moveTo>
                          <a:pt x="0" y="42"/>
                        </a:moveTo>
                        <a:lnTo>
                          <a:pt x="30" y="0"/>
                        </a:lnTo>
                        <a:lnTo>
                          <a:pt x="30" y="378"/>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828" name="Line 102"/>
                <p:cNvSpPr>
                  <a:spLocks noChangeShapeType="1"/>
                </p:cNvSpPr>
                <p:nvPr/>
              </p:nvSpPr>
              <p:spPr bwMode="auto">
                <a:xfrm>
                  <a:off x="2016" y="2352"/>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625" name="Group 103"/>
              <p:cNvGrpSpPr>
                <a:grpSpLocks/>
              </p:cNvGrpSpPr>
              <p:nvPr/>
            </p:nvGrpSpPr>
            <p:grpSpPr bwMode="auto">
              <a:xfrm rot="1231852">
                <a:off x="1584" y="1624"/>
                <a:ext cx="364" cy="1296"/>
                <a:chOff x="2208" y="1248"/>
                <a:chExt cx="364" cy="1296"/>
              </a:xfrm>
            </p:grpSpPr>
            <p:sp>
              <p:nvSpPr>
                <p:cNvPr id="820" name="Freeform 104"/>
                <p:cNvSpPr>
                  <a:spLocks/>
                </p:cNvSpPr>
                <p:nvPr/>
              </p:nvSpPr>
              <p:spPr bwMode="auto">
                <a:xfrm>
                  <a:off x="2208" y="1248"/>
                  <a:ext cx="346" cy="925"/>
                </a:xfrm>
                <a:custGeom>
                  <a:avLst/>
                  <a:gdLst>
                    <a:gd name="T0" fmla="*/ 0 w 346"/>
                    <a:gd name="T1" fmla="*/ 0 h 925"/>
                    <a:gd name="T2" fmla="*/ 0 w 346"/>
                    <a:gd name="T3" fmla="*/ 720 h 925"/>
                    <a:gd name="T4" fmla="*/ 146 w 346"/>
                    <a:gd name="T5" fmla="*/ 925 h 925"/>
                    <a:gd name="T6" fmla="*/ 346 w 346"/>
                    <a:gd name="T7" fmla="*/ 916 h 925"/>
                    <a:gd name="T8" fmla="*/ 144 w 346"/>
                    <a:gd name="T9" fmla="*/ 672 h 925"/>
                    <a:gd name="T10" fmla="*/ 144 w 346"/>
                    <a:gd name="T11" fmla="*/ 240 h 925"/>
                    <a:gd name="T12" fmla="*/ 92 w 346"/>
                    <a:gd name="T13" fmla="*/ 234 h 925"/>
                    <a:gd name="T14" fmla="*/ 96 w 346"/>
                    <a:gd name="T15" fmla="*/ 0 h 925"/>
                    <a:gd name="T16" fmla="*/ 0 w 346"/>
                    <a:gd name="T17"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925">
                      <a:moveTo>
                        <a:pt x="0" y="0"/>
                      </a:moveTo>
                      <a:lnTo>
                        <a:pt x="0" y="720"/>
                      </a:lnTo>
                      <a:lnTo>
                        <a:pt x="146" y="925"/>
                      </a:lnTo>
                      <a:lnTo>
                        <a:pt x="346" y="916"/>
                      </a:lnTo>
                      <a:lnTo>
                        <a:pt x="144" y="672"/>
                      </a:lnTo>
                      <a:lnTo>
                        <a:pt x="144" y="240"/>
                      </a:lnTo>
                      <a:lnTo>
                        <a:pt x="92" y="234"/>
                      </a:lnTo>
                      <a:lnTo>
                        <a:pt x="96" y="0"/>
                      </a:lnTo>
                      <a:lnTo>
                        <a:pt x="0" y="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1" name="Rectangle 105"/>
                <p:cNvSpPr>
                  <a:spLocks noChangeArrowheads="1"/>
                </p:cNvSpPr>
                <p:nvPr/>
              </p:nvSpPr>
              <p:spPr bwMode="auto">
                <a:xfrm>
                  <a:off x="2352" y="2160"/>
                  <a:ext cx="192" cy="384"/>
                </a:xfrm>
                <a:prstGeom prst="rect">
                  <a:avLst/>
                </a:prstGeom>
                <a:gradFill rotWithShape="0">
                  <a:gsLst>
                    <a:gs pos="0">
                      <a:schemeClr val="folHlink">
                        <a:gamma/>
                        <a:shade val="46275"/>
                        <a:invGamma/>
                      </a:schemeClr>
                    </a:gs>
                    <a:gs pos="100000">
                      <a:schemeClr val="fo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2" name="Oval 106"/>
                <p:cNvSpPr>
                  <a:spLocks noChangeArrowheads="1"/>
                </p:cNvSpPr>
                <p:nvPr/>
              </p:nvSpPr>
              <p:spPr bwMode="auto">
                <a:xfrm>
                  <a:off x="2208" y="1776"/>
                  <a:ext cx="240" cy="240"/>
                </a:xfrm>
                <a:prstGeom prst="ellipse">
                  <a:avLst/>
                </a:prstGeom>
                <a:solidFill>
                  <a:srgbClr val="4D4D4D"/>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3" name="Oval 107"/>
                <p:cNvSpPr>
                  <a:spLocks noChangeArrowheads="1"/>
                </p:cNvSpPr>
                <p:nvPr/>
              </p:nvSpPr>
              <p:spPr bwMode="auto">
                <a:xfrm>
                  <a:off x="2256" y="1824"/>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4" name="Line 108"/>
                <p:cNvSpPr>
                  <a:spLocks noChangeShapeType="1"/>
                </p:cNvSpPr>
                <p:nvPr/>
              </p:nvSpPr>
              <p:spPr bwMode="auto">
                <a:xfrm flipH="1">
                  <a:off x="2208" y="1344"/>
                  <a:ext cx="144" cy="5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5" name="Freeform 109"/>
                <p:cNvSpPr>
                  <a:spLocks/>
                </p:cNvSpPr>
                <p:nvPr/>
              </p:nvSpPr>
              <p:spPr bwMode="auto">
                <a:xfrm>
                  <a:off x="2254" y="1991"/>
                  <a:ext cx="318" cy="218"/>
                </a:xfrm>
                <a:custGeom>
                  <a:avLst/>
                  <a:gdLst>
                    <a:gd name="T0" fmla="*/ 0 w 318"/>
                    <a:gd name="T1" fmla="*/ 0 h 218"/>
                    <a:gd name="T2" fmla="*/ 318 w 318"/>
                    <a:gd name="T3" fmla="*/ 218 h 218"/>
                  </a:gdLst>
                  <a:ahLst/>
                  <a:cxnLst>
                    <a:cxn ang="0">
                      <a:pos x="T0" y="T1"/>
                    </a:cxn>
                    <a:cxn ang="0">
                      <a:pos x="T2" y="T3"/>
                    </a:cxn>
                  </a:cxnLst>
                  <a:rect l="0" t="0" r="r" b="b"/>
                  <a:pathLst>
                    <a:path w="318" h="218">
                      <a:moveTo>
                        <a:pt x="0" y="0"/>
                      </a:moveTo>
                      <a:lnTo>
                        <a:pt x="318" y="218"/>
                      </a:lnTo>
                    </a:path>
                  </a:pathLst>
                </a:custGeom>
                <a:noFill/>
                <a:ln w="571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626" name="Group 110"/>
              <p:cNvGrpSpPr>
                <a:grpSpLocks/>
              </p:cNvGrpSpPr>
              <p:nvPr/>
            </p:nvGrpSpPr>
            <p:grpSpPr bwMode="auto">
              <a:xfrm>
                <a:off x="3312" y="2584"/>
                <a:ext cx="480" cy="864"/>
                <a:chOff x="3888" y="2208"/>
                <a:chExt cx="480" cy="864"/>
              </a:xfrm>
            </p:grpSpPr>
            <p:grpSp>
              <p:nvGrpSpPr>
                <p:cNvPr id="795" name="Group 111"/>
                <p:cNvGrpSpPr>
                  <a:grpSpLocks/>
                </p:cNvGrpSpPr>
                <p:nvPr/>
              </p:nvGrpSpPr>
              <p:grpSpPr bwMode="auto">
                <a:xfrm>
                  <a:off x="3984" y="2352"/>
                  <a:ext cx="384" cy="576"/>
                  <a:chOff x="3984" y="2352"/>
                  <a:chExt cx="384" cy="576"/>
                </a:xfrm>
              </p:grpSpPr>
              <p:sp>
                <p:nvSpPr>
                  <p:cNvPr id="807" name="Rectangle 112"/>
                  <p:cNvSpPr>
                    <a:spLocks noChangeArrowheads="1"/>
                  </p:cNvSpPr>
                  <p:nvPr/>
                </p:nvSpPr>
                <p:spPr bwMode="auto">
                  <a:xfrm>
                    <a:off x="3984" y="2352"/>
                    <a:ext cx="336" cy="576"/>
                  </a:xfrm>
                  <a:prstGeom prst="rect">
                    <a:avLst/>
                  </a:prstGeom>
                  <a:gradFill rotWithShape="0">
                    <a:gsLst>
                      <a:gs pos="0">
                        <a:srgbClr val="FF9933">
                          <a:gamma/>
                          <a:shade val="46275"/>
                          <a:invGamma/>
                        </a:srgbClr>
                      </a:gs>
                      <a:gs pos="50000">
                        <a:srgbClr val="FF9933"/>
                      </a:gs>
                      <a:gs pos="100000">
                        <a:srgbClr val="FF9933">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8" name="Rectangle 113"/>
                  <p:cNvSpPr>
                    <a:spLocks noChangeArrowheads="1"/>
                  </p:cNvSpPr>
                  <p:nvPr/>
                </p:nvSpPr>
                <p:spPr bwMode="auto">
                  <a:xfrm>
                    <a:off x="4320" y="2400"/>
                    <a:ext cx="48" cy="480"/>
                  </a:xfrm>
                  <a:prstGeom prst="rect">
                    <a:avLst/>
                  </a:prstGeom>
                  <a:gradFill rotWithShape="0">
                    <a:gsLst>
                      <a:gs pos="0">
                        <a:schemeClr val="tx1"/>
                      </a:gs>
                      <a:gs pos="50000">
                        <a:schemeClr val="tx1">
                          <a:gamma/>
                          <a:tint val="40000"/>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9" name="Line 114"/>
                  <p:cNvSpPr>
                    <a:spLocks noChangeShapeType="1"/>
                  </p:cNvSpPr>
                  <p:nvPr/>
                </p:nvSpPr>
                <p:spPr bwMode="auto">
                  <a:xfrm>
                    <a:off x="3984" y="28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0" name="Line 115"/>
                  <p:cNvSpPr>
                    <a:spLocks noChangeShapeType="1"/>
                  </p:cNvSpPr>
                  <p:nvPr/>
                </p:nvSpPr>
                <p:spPr bwMode="auto">
                  <a:xfrm>
                    <a:off x="3984" y="283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1" name="Line 116"/>
                  <p:cNvSpPr>
                    <a:spLocks noChangeShapeType="1"/>
                  </p:cNvSpPr>
                  <p:nvPr/>
                </p:nvSpPr>
                <p:spPr bwMode="auto">
                  <a:xfrm>
                    <a:off x="3984" y="2784"/>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2" name="Line 117"/>
                  <p:cNvSpPr>
                    <a:spLocks noChangeShapeType="1"/>
                  </p:cNvSpPr>
                  <p:nvPr/>
                </p:nvSpPr>
                <p:spPr bwMode="auto">
                  <a:xfrm>
                    <a:off x="3984" y="273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3" name="Line 118"/>
                  <p:cNvSpPr>
                    <a:spLocks noChangeShapeType="1"/>
                  </p:cNvSpPr>
                  <p:nvPr/>
                </p:nvSpPr>
                <p:spPr bwMode="auto">
                  <a:xfrm>
                    <a:off x="3984" y="268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4" name="Line 119"/>
                  <p:cNvSpPr>
                    <a:spLocks noChangeShapeType="1"/>
                  </p:cNvSpPr>
                  <p:nvPr/>
                </p:nvSpPr>
                <p:spPr bwMode="auto">
                  <a:xfrm>
                    <a:off x="3984" y="264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5" name="Line 120"/>
                  <p:cNvSpPr>
                    <a:spLocks noChangeShapeType="1"/>
                  </p:cNvSpPr>
                  <p:nvPr/>
                </p:nvSpPr>
                <p:spPr bwMode="auto">
                  <a:xfrm>
                    <a:off x="3984" y="259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6" name="Line 121"/>
                  <p:cNvSpPr>
                    <a:spLocks noChangeShapeType="1"/>
                  </p:cNvSpPr>
                  <p:nvPr/>
                </p:nvSpPr>
                <p:spPr bwMode="auto">
                  <a:xfrm>
                    <a:off x="3984" y="2544"/>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7" name="Line 122"/>
                  <p:cNvSpPr>
                    <a:spLocks noChangeShapeType="1"/>
                  </p:cNvSpPr>
                  <p:nvPr/>
                </p:nvSpPr>
                <p:spPr bwMode="auto">
                  <a:xfrm>
                    <a:off x="3984" y="249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8" name="Line 123"/>
                  <p:cNvSpPr>
                    <a:spLocks noChangeShapeType="1"/>
                  </p:cNvSpPr>
                  <p:nvPr/>
                </p:nvSpPr>
                <p:spPr bwMode="auto">
                  <a:xfrm>
                    <a:off x="3984" y="244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9" name="Line 124"/>
                  <p:cNvSpPr>
                    <a:spLocks noChangeShapeType="1"/>
                  </p:cNvSpPr>
                  <p:nvPr/>
                </p:nvSpPr>
                <p:spPr bwMode="auto">
                  <a:xfrm>
                    <a:off x="3984" y="240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796" name="Group 125"/>
                <p:cNvGrpSpPr>
                  <a:grpSpLocks/>
                </p:cNvGrpSpPr>
                <p:nvPr/>
              </p:nvGrpSpPr>
              <p:grpSpPr bwMode="auto">
                <a:xfrm>
                  <a:off x="3888" y="2208"/>
                  <a:ext cx="96" cy="864"/>
                  <a:chOff x="3888" y="2208"/>
                  <a:chExt cx="96" cy="864"/>
                </a:xfrm>
              </p:grpSpPr>
              <p:sp>
                <p:nvSpPr>
                  <p:cNvPr id="797" name="Rectangle 126"/>
                  <p:cNvSpPr>
                    <a:spLocks noChangeArrowheads="1"/>
                  </p:cNvSpPr>
                  <p:nvPr/>
                </p:nvSpPr>
                <p:spPr bwMode="auto">
                  <a:xfrm>
                    <a:off x="3888" y="2208"/>
                    <a:ext cx="96" cy="864"/>
                  </a:xfrm>
                  <a:prstGeom prst="rect">
                    <a:avLst/>
                  </a:prstGeom>
                  <a:gradFill rotWithShape="0">
                    <a:gsLst>
                      <a:gs pos="0">
                        <a:srgbClr val="FF9933">
                          <a:gamma/>
                          <a:shade val="46275"/>
                          <a:invGamma/>
                        </a:srgbClr>
                      </a:gs>
                      <a:gs pos="50000">
                        <a:srgbClr val="FF9933"/>
                      </a:gs>
                      <a:gs pos="100000">
                        <a:srgbClr val="FF9933">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8" name="Line 127"/>
                  <p:cNvSpPr>
                    <a:spLocks noChangeShapeType="1"/>
                  </p:cNvSpPr>
                  <p:nvPr/>
                </p:nvSpPr>
                <p:spPr bwMode="auto">
                  <a:xfrm>
                    <a:off x="3888" y="2256"/>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9" name="Line 128"/>
                  <p:cNvSpPr>
                    <a:spLocks noChangeShapeType="1"/>
                  </p:cNvSpPr>
                  <p:nvPr/>
                </p:nvSpPr>
                <p:spPr bwMode="auto">
                  <a:xfrm>
                    <a:off x="3888" y="2352"/>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0" name="Line 129"/>
                  <p:cNvSpPr>
                    <a:spLocks noChangeShapeType="1"/>
                  </p:cNvSpPr>
                  <p:nvPr/>
                </p:nvSpPr>
                <p:spPr bwMode="auto">
                  <a:xfrm>
                    <a:off x="3888" y="244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1" name="Line 130"/>
                  <p:cNvSpPr>
                    <a:spLocks noChangeShapeType="1"/>
                  </p:cNvSpPr>
                  <p:nvPr/>
                </p:nvSpPr>
                <p:spPr bwMode="auto">
                  <a:xfrm>
                    <a:off x="3888" y="2544"/>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2" name="Line 131"/>
                  <p:cNvSpPr>
                    <a:spLocks noChangeShapeType="1"/>
                  </p:cNvSpPr>
                  <p:nvPr/>
                </p:nvSpPr>
                <p:spPr bwMode="auto">
                  <a:xfrm>
                    <a:off x="3888" y="2640"/>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3" name="Line 132"/>
                  <p:cNvSpPr>
                    <a:spLocks noChangeShapeType="1"/>
                  </p:cNvSpPr>
                  <p:nvPr/>
                </p:nvSpPr>
                <p:spPr bwMode="auto">
                  <a:xfrm>
                    <a:off x="3888" y="2736"/>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4" name="Line 133"/>
                  <p:cNvSpPr>
                    <a:spLocks noChangeShapeType="1"/>
                  </p:cNvSpPr>
                  <p:nvPr/>
                </p:nvSpPr>
                <p:spPr bwMode="auto">
                  <a:xfrm>
                    <a:off x="3888" y="2832"/>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5" name="Line 134"/>
                  <p:cNvSpPr>
                    <a:spLocks noChangeShapeType="1"/>
                  </p:cNvSpPr>
                  <p:nvPr/>
                </p:nvSpPr>
                <p:spPr bwMode="auto">
                  <a:xfrm>
                    <a:off x="3888" y="292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6" name="Line 135"/>
                  <p:cNvSpPr>
                    <a:spLocks noChangeShapeType="1"/>
                  </p:cNvSpPr>
                  <p:nvPr/>
                </p:nvSpPr>
                <p:spPr bwMode="auto">
                  <a:xfrm>
                    <a:off x="3888" y="3024"/>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627" name="Group 136"/>
              <p:cNvGrpSpPr>
                <a:grpSpLocks/>
              </p:cNvGrpSpPr>
              <p:nvPr/>
            </p:nvGrpSpPr>
            <p:grpSpPr bwMode="auto">
              <a:xfrm>
                <a:off x="2004" y="2536"/>
                <a:ext cx="1404" cy="1026"/>
                <a:chOff x="2580" y="2160"/>
                <a:chExt cx="1404" cy="1026"/>
              </a:xfrm>
            </p:grpSpPr>
            <p:sp>
              <p:nvSpPr>
                <p:cNvPr id="772" name="Freeform 137"/>
                <p:cNvSpPr>
                  <a:spLocks/>
                </p:cNvSpPr>
                <p:nvPr/>
              </p:nvSpPr>
              <p:spPr bwMode="auto">
                <a:xfrm>
                  <a:off x="2592" y="2214"/>
                  <a:ext cx="1386" cy="582"/>
                </a:xfrm>
                <a:custGeom>
                  <a:avLst/>
                  <a:gdLst>
                    <a:gd name="T0" fmla="*/ 1386 w 1386"/>
                    <a:gd name="T1" fmla="*/ 0 h 582"/>
                    <a:gd name="T2" fmla="*/ 1266 w 1386"/>
                    <a:gd name="T3" fmla="*/ 6 h 582"/>
                    <a:gd name="T4" fmla="*/ 1116 w 1386"/>
                    <a:gd name="T5" fmla="*/ 216 h 582"/>
                    <a:gd name="T6" fmla="*/ 1008 w 1386"/>
                    <a:gd name="T7" fmla="*/ 378 h 582"/>
                    <a:gd name="T8" fmla="*/ 192 w 1386"/>
                    <a:gd name="T9" fmla="*/ 378 h 582"/>
                    <a:gd name="T10" fmla="*/ 30 w 1386"/>
                    <a:gd name="T11" fmla="*/ 582 h 582"/>
                    <a:gd name="T12" fmla="*/ 0 w 1386"/>
                    <a:gd name="T13" fmla="*/ 570 h 582"/>
                  </a:gdLst>
                  <a:ahLst/>
                  <a:cxnLst>
                    <a:cxn ang="0">
                      <a:pos x="T0" y="T1"/>
                    </a:cxn>
                    <a:cxn ang="0">
                      <a:pos x="T2" y="T3"/>
                    </a:cxn>
                    <a:cxn ang="0">
                      <a:pos x="T4" y="T5"/>
                    </a:cxn>
                    <a:cxn ang="0">
                      <a:pos x="T6" y="T7"/>
                    </a:cxn>
                    <a:cxn ang="0">
                      <a:pos x="T8" y="T9"/>
                    </a:cxn>
                    <a:cxn ang="0">
                      <a:pos x="T10" y="T11"/>
                    </a:cxn>
                    <a:cxn ang="0">
                      <a:pos x="T12" y="T13"/>
                    </a:cxn>
                  </a:cxnLst>
                  <a:rect l="0" t="0" r="r" b="b"/>
                  <a:pathLst>
                    <a:path w="1386" h="582">
                      <a:moveTo>
                        <a:pt x="1386" y="0"/>
                      </a:moveTo>
                      <a:lnTo>
                        <a:pt x="1266" y="6"/>
                      </a:lnTo>
                      <a:lnTo>
                        <a:pt x="1116" y="216"/>
                      </a:lnTo>
                      <a:lnTo>
                        <a:pt x="1008" y="378"/>
                      </a:lnTo>
                      <a:lnTo>
                        <a:pt x="192" y="378"/>
                      </a:lnTo>
                      <a:lnTo>
                        <a:pt x="30" y="582"/>
                      </a:lnTo>
                      <a:lnTo>
                        <a:pt x="0" y="570"/>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3" name="Freeform 138"/>
                <p:cNvSpPr>
                  <a:spLocks/>
                </p:cNvSpPr>
                <p:nvPr/>
              </p:nvSpPr>
              <p:spPr bwMode="auto">
                <a:xfrm>
                  <a:off x="2586" y="2874"/>
                  <a:ext cx="1398" cy="312"/>
                </a:xfrm>
                <a:custGeom>
                  <a:avLst/>
                  <a:gdLst>
                    <a:gd name="T0" fmla="*/ 1398 w 1398"/>
                    <a:gd name="T1" fmla="*/ 0 h 312"/>
                    <a:gd name="T2" fmla="*/ 1254 w 1398"/>
                    <a:gd name="T3" fmla="*/ 24 h 312"/>
                    <a:gd name="T4" fmla="*/ 1158 w 1398"/>
                    <a:gd name="T5" fmla="*/ 180 h 312"/>
                    <a:gd name="T6" fmla="*/ 1032 w 1398"/>
                    <a:gd name="T7" fmla="*/ 234 h 312"/>
                    <a:gd name="T8" fmla="*/ 228 w 1398"/>
                    <a:gd name="T9" fmla="*/ 240 h 312"/>
                    <a:gd name="T10" fmla="*/ 48 w 1398"/>
                    <a:gd name="T11" fmla="*/ 312 h 312"/>
                    <a:gd name="T12" fmla="*/ 0 w 1398"/>
                    <a:gd name="T13" fmla="*/ 264 h 312"/>
                  </a:gdLst>
                  <a:ahLst/>
                  <a:cxnLst>
                    <a:cxn ang="0">
                      <a:pos x="T0" y="T1"/>
                    </a:cxn>
                    <a:cxn ang="0">
                      <a:pos x="T2" y="T3"/>
                    </a:cxn>
                    <a:cxn ang="0">
                      <a:pos x="T4" y="T5"/>
                    </a:cxn>
                    <a:cxn ang="0">
                      <a:pos x="T6" y="T7"/>
                    </a:cxn>
                    <a:cxn ang="0">
                      <a:pos x="T8" y="T9"/>
                    </a:cxn>
                    <a:cxn ang="0">
                      <a:pos x="T10" y="T11"/>
                    </a:cxn>
                    <a:cxn ang="0">
                      <a:pos x="T12" y="T13"/>
                    </a:cxn>
                  </a:cxnLst>
                  <a:rect l="0" t="0" r="r" b="b"/>
                  <a:pathLst>
                    <a:path w="1398" h="312">
                      <a:moveTo>
                        <a:pt x="1398" y="0"/>
                      </a:moveTo>
                      <a:lnTo>
                        <a:pt x="1254" y="24"/>
                      </a:lnTo>
                      <a:lnTo>
                        <a:pt x="1158" y="180"/>
                      </a:lnTo>
                      <a:lnTo>
                        <a:pt x="1032" y="234"/>
                      </a:lnTo>
                      <a:lnTo>
                        <a:pt x="228" y="240"/>
                      </a:lnTo>
                      <a:lnTo>
                        <a:pt x="48" y="312"/>
                      </a:lnTo>
                      <a:lnTo>
                        <a:pt x="0" y="264"/>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4" name="Freeform 139"/>
                <p:cNvSpPr>
                  <a:spLocks/>
                </p:cNvSpPr>
                <p:nvPr/>
              </p:nvSpPr>
              <p:spPr bwMode="auto">
                <a:xfrm>
                  <a:off x="2598" y="2208"/>
                  <a:ext cx="1242" cy="504"/>
                </a:xfrm>
                <a:custGeom>
                  <a:avLst/>
                  <a:gdLst>
                    <a:gd name="T0" fmla="*/ 1242 w 1242"/>
                    <a:gd name="T1" fmla="*/ 0 h 504"/>
                    <a:gd name="T2" fmla="*/ 1098 w 1242"/>
                    <a:gd name="T3" fmla="*/ 144 h 504"/>
                    <a:gd name="T4" fmla="*/ 1002 w 1242"/>
                    <a:gd name="T5" fmla="*/ 318 h 504"/>
                    <a:gd name="T6" fmla="*/ 198 w 1242"/>
                    <a:gd name="T7" fmla="*/ 318 h 504"/>
                    <a:gd name="T8" fmla="*/ 42 w 1242"/>
                    <a:gd name="T9" fmla="*/ 504 h 504"/>
                    <a:gd name="T10" fmla="*/ 0 w 1242"/>
                    <a:gd name="T11" fmla="*/ 486 h 504"/>
                  </a:gdLst>
                  <a:ahLst/>
                  <a:cxnLst>
                    <a:cxn ang="0">
                      <a:pos x="T0" y="T1"/>
                    </a:cxn>
                    <a:cxn ang="0">
                      <a:pos x="T2" y="T3"/>
                    </a:cxn>
                    <a:cxn ang="0">
                      <a:pos x="T4" y="T5"/>
                    </a:cxn>
                    <a:cxn ang="0">
                      <a:pos x="T6" y="T7"/>
                    </a:cxn>
                    <a:cxn ang="0">
                      <a:pos x="T8" y="T9"/>
                    </a:cxn>
                    <a:cxn ang="0">
                      <a:pos x="T10" y="T11"/>
                    </a:cxn>
                  </a:cxnLst>
                  <a:rect l="0" t="0" r="r" b="b"/>
                  <a:pathLst>
                    <a:path w="1242" h="504">
                      <a:moveTo>
                        <a:pt x="1242" y="0"/>
                      </a:moveTo>
                      <a:lnTo>
                        <a:pt x="1098" y="144"/>
                      </a:lnTo>
                      <a:lnTo>
                        <a:pt x="1002" y="318"/>
                      </a:lnTo>
                      <a:lnTo>
                        <a:pt x="198" y="318"/>
                      </a:lnTo>
                      <a:lnTo>
                        <a:pt x="42" y="504"/>
                      </a:lnTo>
                      <a:lnTo>
                        <a:pt x="0" y="486"/>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5" name="Freeform 140"/>
                <p:cNvSpPr>
                  <a:spLocks/>
                </p:cNvSpPr>
                <p:nvPr/>
              </p:nvSpPr>
              <p:spPr bwMode="auto">
                <a:xfrm>
                  <a:off x="2592" y="2208"/>
                  <a:ext cx="1152" cy="270"/>
                </a:xfrm>
                <a:custGeom>
                  <a:avLst/>
                  <a:gdLst>
                    <a:gd name="T0" fmla="*/ 1152 w 1152"/>
                    <a:gd name="T1" fmla="*/ 0 h 270"/>
                    <a:gd name="T2" fmla="*/ 1008 w 1152"/>
                    <a:gd name="T3" fmla="*/ 96 h 270"/>
                    <a:gd name="T4" fmla="*/ 240 w 1152"/>
                    <a:gd name="T5" fmla="*/ 96 h 270"/>
                    <a:gd name="T6" fmla="*/ 42 w 1152"/>
                    <a:gd name="T7" fmla="*/ 270 h 270"/>
                    <a:gd name="T8" fmla="*/ 0 w 1152"/>
                    <a:gd name="T9" fmla="*/ 240 h 270"/>
                  </a:gdLst>
                  <a:ahLst/>
                  <a:cxnLst>
                    <a:cxn ang="0">
                      <a:pos x="T0" y="T1"/>
                    </a:cxn>
                    <a:cxn ang="0">
                      <a:pos x="T2" y="T3"/>
                    </a:cxn>
                    <a:cxn ang="0">
                      <a:pos x="T4" y="T5"/>
                    </a:cxn>
                    <a:cxn ang="0">
                      <a:pos x="T6" y="T7"/>
                    </a:cxn>
                    <a:cxn ang="0">
                      <a:pos x="T8" y="T9"/>
                    </a:cxn>
                  </a:cxnLst>
                  <a:rect l="0" t="0" r="r" b="b"/>
                  <a:pathLst>
                    <a:path w="1152" h="270">
                      <a:moveTo>
                        <a:pt x="1152" y="0"/>
                      </a:moveTo>
                      <a:lnTo>
                        <a:pt x="1008" y="96"/>
                      </a:lnTo>
                      <a:lnTo>
                        <a:pt x="240" y="96"/>
                      </a:lnTo>
                      <a:lnTo>
                        <a:pt x="42" y="270"/>
                      </a:lnTo>
                      <a:lnTo>
                        <a:pt x="0" y="240"/>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6" name="Freeform 141"/>
                <p:cNvSpPr>
                  <a:spLocks/>
                </p:cNvSpPr>
                <p:nvPr/>
              </p:nvSpPr>
              <p:spPr bwMode="auto">
                <a:xfrm>
                  <a:off x="2592" y="2208"/>
                  <a:ext cx="1248" cy="192"/>
                </a:xfrm>
                <a:custGeom>
                  <a:avLst/>
                  <a:gdLst>
                    <a:gd name="T0" fmla="*/ 1248 w 1248"/>
                    <a:gd name="T1" fmla="*/ 0 h 192"/>
                    <a:gd name="T2" fmla="*/ 960 w 1248"/>
                    <a:gd name="T3" fmla="*/ 48 h 192"/>
                    <a:gd name="T4" fmla="*/ 240 w 1248"/>
                    <a:gd name="T5" fmla="*/ 48 h 192"/>
                    <a:gd name="T6" fmla="*/ 60 w 1248"/>
                    <a:gd name="T7" fmla="*/ 192 h 192"/>
                    <a:gd name="T8" fmla="*/ 0 w 1248"/>
                    <a:gd name="T9" fmla="*/ 192 h 192"/>
                  </a:gdLst>
                  <a:ahLst/>
                  <a:cxnLst>
                    <a:cxn ang="0">
                      <a:pos x="T0" y="T1"/>
                    </a:cxn>
                    <a:cxn ang="0">
                      <a:pos x="T2" y="T3"/>
                    </a:cxn>
                    <a:cxn ang="0">
                      <a:pos x="T4" y="T5"/>
                    </a:cxn>
                    <a:cxn ang="0">
                      <a:pos x="T6" y="T7"/>
                    </a:cxn>
                    <a:cxn ang="0">
                      <a:pos x="T8" y="T9"/>
                    </a:cxn>
                  </a:cxnLst>
                  <a:rect l="0" t="0" r="r" b="b"/>
                  <a:pathLst>
                    <a:path w="1248" h="192">
                      <a:moveTo>
                        <a:pt x="1248" y="0"/>
                      </a:moveTo>
                      <a:lnTo>
                        <a:pt x="960" y="48"/>
                      </a:lnTo>
                      <a:lnTo>
                        <a:pt x="240" y="48"/>
                      </a:lnTo>
                      <a:lnTo>
                        <a:pt x="60" y="192"/>
                      </a:lnTo>
                      <a:lnTo>
                        <a:pt x="0" y="192"/>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7" name="Freeform 142"/>
                <p:cNvSpPr>
                  <a:spLocks/>
                </p:cNvSpPr>
                <p:nvPr/>
              </p:nvSpPr>
              <p:spPr bwMode="auto">
                <a:xfrm>
                  <a:off x="2592" y="2160"/>
                  <a:ext cx="240" cy="144"/>
                </a:xfrm>
                <a:custGeom>
                  <a:avLst/>
                  <a:gdLst>
                    <a:gd name="T0" fmla="*/ 240 w 240"/>
                    <a:gd name="T1" fmla="*/ 0 h 144"/>
                    <a:gd name="T2" fmla="*/ 48 w 240"/>
                    <a:gd name="T3" fmla="*/ 138 h 144"/>
                    <a:gd name="T4" fmla="*/ 0 w 240"/>
                    <a:gd name="T5" fmla="*/ 144 h 144"/>
                  </a:gdLst>
                  <a:ahLst/>
                  <a:cxnLst>
                    <a:cxn ang="0">
                      <a:pos x="T0" y="T1"/>
                    </a:cxn>
                    <a:cxn ang="0">
                      <a:pos x="T2" y="T3"/>
                    </a:cxn>
                    <a:cxn ang="0">
                      <a:pos x="T4" y="T5"/>
                    </a:cxn>
                  </a:cxnLst>
                  <a:rect l="0" t="0" r="r" b="b"/>
                  <a:pathLst>
                    <a:path w="240" h="144">
                      <a:moveTo>
                        <a:pt x="240" y="0"/>
                      </a:moveTo>
                      <a:lnTo>
                        <a:pt x="48" y="138"/>
                      </a:lnTo>
                      <a:lnTo>
                        <a:pt x="0" y="144"/>
                      </a:lnTo>
                    </a:path>
                  </a:pathLst>
                </a:custGeom>
                <a:noFill/>
                <a:ln w="57150"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8" name="Freeform 143"/>
                <p:cNvSpPr>
                  <a:spLocks/>
                </p:cNvSpPr>
                <p:nvPr/>
              </p:nvSpPr>
              <p:spPr bwMode="auto">
                <a:xfrm>
                  <a:off x="2592" y="2160"/>
                  <a:ext cx="192" cy="96"/>
                </a:xfrm>
                <a:custGeom>
                  <a:avLst/>
                  <a:gdLst>
                    <a:gd name="T0" fmla="*/ 192 w 192"/>
                    <a:gd name="T1" fmla="*/ 0 h 96"/>
                    <a:gd name="T2" fmla="*/ 66 w 192"/>
                    <a:gd name="T3" fmla="*/ 90 h 96"/>
                    <a:gd name="T4" fmla="*/ 0 w 192"/>
                    <a:gd name="T5" fmla="*/ 96 h 96"/>
                  </a:gdLst>
                  <a:ahLst/>
                  <a:cxnLst>
                    <a:cxn ang="0">
                      <a:pos x="T0" y="T1"/>
                    </a:cxn>
                    <a:cxn ang="0">
                      <a:pos x="T2" y="T3"/>
                    </a:cxn>
                    <a:cxn ang="0">
                      <a:pos x="T4" y="T5"/>
                    </a:cxn>
                  </a:cxnLst>
                  <a:rect l="0" t="0" r="r" b="b"/>
                  <a:pathLst>
                    <a:path w="192" h="96">
                      <a:moveTo>
                        <a:pt x="192" y="0"/>
                      </a:moveTo>
                      <a:lnTo>
                        <a:pt x="66" y="90"/>
                      </a:lnTo>
                      <a:lnTo>
                        <a:pt x="0" y="96"/>
                      </a:lnTo>
                    </a:path>
                  </a:pathLst>
                </a:custGeom>
                <a:noFill/>
                <a:ln w="57150"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9" name="Freeform 144"/>
                <p:cNvSpPr>
                  <a:spLocks/>
                </p:cNvSpPr>
                <p:nvPr/>
              </p:nvSpPr>
              <p:spPr bwMode="auto">
                <a:xfrm>
                  <a:off x="2592" y="2160"/>
                  <a:ext cx="240" cy="66"/>
                </a:xfrm>
                <a:custGeom>
                  <a:avLst/>
                  <a:gdLst>
                    <a:gd name="T0" fmla="*/ 240 w 240"/>
                    <a:gd name="T1" fmla="*/ 0 h 66"/>
                    <a:gd name="T2" fmla="*/ 60 w 240"/>
                    <a:gd name="T3" fmla="*/ 66 h 66"/>
                    <a:gd name="T4" fmla="*/ 0 w 240"/>
                    <a:gd name="T5" fmla="*/ 48 h 66"/>
                  </a:gdLst>
                  <a:ahLst/>
                  <a:cxnLst>
                    <a:cxn ang="0">
                      <a:pos x="T0" y="T1"/>
                    </a:cxn>
                    <a:cxn ang="0">
                      <a:pos x="T2" y="T3"/>
                    </a:cxn>
                    <a:cxn ang="0">
                      <a:pos x="T4" y="T5"/>
                    </a:cxn>
                  </a:cxnLst>
                  <a:rect l="0" t="0" r="r" b="b"/>
                  <a:pathLst>
                    <a:path w="240" h="66">
                      <a:moveTo>
                        <a:pt x="240" y="0"/>
                      </a:moveTo>
                      <a:lnTo>
                        <a:pt x="60" y="66"/>
                      </a:lnTo>
                      <a:lnTo>
                        <a:pt x="0" y="48"/>
                      </a:lnTo>
                    </a:path>
                  </a:pathLst>
                </a:custGeom>
                <a:noFill/>
                <a:ln w="57150" cmpd="sng">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780" name="Group 145"/>
                <p:cNvGrpSpPr>
                  <a:grpSpLocks/>
                </p:cNvGrpSpPr>
                <p:nvPr/>
              </p:nvGrpSpPr>
              <p:grpSpPr bwMode="auto">
                <a:xfrm>
                  <a:off x="2580" y="2160"/>
                  <a:ext cx="1404" cy="978"/>
                  <a:chOff x="2580" y="2160"/>
                  <a:chExt cx="1404" cy="978"/>
                </a:xfrm>
              </p:grpSpPr>
              <p:sp>
                <p:nvSpPr>
                  <p:cNvPr id="781" name="Freeform 146"/>
                  <p:cNvSpPr>
                    <a:spLocks/>
                  </p:cNvSpPr>
                  <p:nvPr/>
                </p:nvSpPr>
                <p:spPr bwMode="auto">
                  <a:xfrm>
                    <a:off x="2580" y="2490"/>
                    <a:ext cx="1398" cy="510"/>
                  </a:xfrm>
                  <a:custGeom>
                    <a:avLst/>
                    <a:gdLst>
                      <a:gd name="T0" fmla="*/ 1398 w 1398"/>
                      <a:gd name="T1" fmla="*/ 0 h 510"/>
                      <a:gd name="T2" fmla="*/ 1248 w 1398"/>
                      <a:gd name="T3" fmla="*/ 24 h 510"/>
                      <a:gd name="T4" fmla="*/ 1152 w 1398"/>
                      <a:gd name="T5" fmla="*/ 180 h 510"/>
                      <a:gd name="T6" fmla="*/ 1026 w 1398"/>
                      <a:gd name="T7" fmla="*/ 336 h 510"/>
                      <a:gd name="T8" fmla="*/ 204 w 1398"/>
                      <a:gd name="T9" fmla="*/ 336 h 510"/>
                      <a:gd name="T10" fmla="*/ 48 w 1398"/>
                      <a:gd name="T11" fmla="*/ 510 h 510"/>
                      <a:gd name="T12" fmla="*/ 0 w 1398"/>
                      <a:gd name="T13" fmla="*/ 510 h 510"/>
                    </a:gdLst>
                    <a:ahLst/>
                    <a:cxnLst>
                      <a:cxn ang="0">
                        <a:pos x="T0" y="T1"/>
                      </a:cxn>
                      <a:cxn ang="0">
                        <a:pos x="T2" y="T3"/>
                      </a:cxn>
                      <a:cxn ang="0">
                        <a:pos x="T4" y="T5"/>
                      </a:cxn>
                      <a:cxn ang="0">
                        <a:pos x="T6" y="T7"/>
                      </a:cxn>
                      <a:cxn ang="0">
                        <a:pos x="T8" y="T9"/>
                      </a:cxn>
                      <a:cxn ang="0">
                        <a:pos x="T10" y="T11"/>
                      </a:cxn>
                      <a:cxn ang="0">
                        <a:pos x="T12" y="T13"/>
                      </a:cxn>
                    </a:cxnLst>
                    <a:rect l="0" t="0" r="r" b="b"/>
                    <a:pathLst>
                      <a:path w="1398" h="510">
                        <a:moveTo>
                          <a:pt x="1398" y="0"/>
                        </a:moveTo>
                        <a:lnTo>
                          <a:pt x="1248" y="24"/>
                        </a:lnTo>
                        <a:lnTo>
                          <a:pt x="1152" y="180"/>
                        </a:lnTo>
                        <a:lnTo>
                          <a:pt x="1026" y="336"/>
                        </a:lnTo>
                        <a:lnTo>
                          <a:pt x="204" y="336"/>
                        </a:lnTo>
                        <a:lnTo>
                          <a:pt x="48" y="510"/>
                        </a:lnTo>
                        <a:lnTo>
                          <a:pt x="0" y="510"/>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782" name="Group 147"/>
                  <p:cNvGrpSpPr>
                    <a:grpSpLocks/>
                  </p:cNvGrpSpPr>
                  <p:nvPr/>
                </p:nvGrpSpPr>
                <p:grpSpPr bwMode="auto">
                  <a:xfrm>
                    <a:off x="2580" y="2160"/>
                    <a:ext cx="1404" cy="978"/>
                    <a:chOff x="2580" y="2160"/>
                    <a:chExt cx="1404" cy="978"/>
                  </a:xfrm>
                </p:grpSpPr>
                <p:grpSp>
                  <p:nvGrpSpPr>
                    <p:cNvPr id="783" name="Group 148"/>
                    <p:cNvGrpSpPr>
                      <a:grpSpLocks/>
                    </p:cNvGrpSpPr>
                    <p:nvPr/>
                  </p:nvGrpSpPr>
                  <p:grpSpPr bwMode="auto">
                    <a:xfrm>
                      <a:off x="2580" y="2160"/>
                      <a:ext cx="1392" cy="948"/>
                      <a:chOff x="2580" y="2160"/>
                      <a:chExt cx="1392" cy="948"/>
                    </a:xfrm>
                  </p:grpSpPr>
                  <p:sp>
                    <p:nvSpPr>
                      <p:cNvPr id="792" name="Freeform 149"/>
                      <p:cNvSpPr>
                        <a:spLocks/>
                      </p:cNvSpPr>
                      <p:nvPr/>
                    </p:nvSpPr>
                    <p:spPr bwMode="auto">
                      <a:xfrm>
                        <a:off x="2580" y="2682"/>
                        <a:ext cx="1392" cy="426"/>
                      </a:xfrm>
                      <a:custGeom>
                        <a:avLst/>
                        <a:gdLst>
                          <a:gd name="T0" fmla="*/ 1392 w 1392"/>
                          <a:gd name="T1" fmla="*/ 0 h 426"/>
                          <a:gd name="T2" fmla="*/ 1248 w 1392"/>
                          <a:gd name="T3" fmla="*/ 24 h 426"/>
                          <a:gd name="T4" fmla="*/ 1152 w 1392"/>
                          <a:gd name="T5" fmla="*/ 180 h 426"/>
                          <a:gd name="T6" fmla="*/ 1026 w 1392"/>
                          <a:gd name="T7" fmla="*/ 288 h 426"/>
                          <a:gd name="T8" fmla="*/ 234 w 1392"/>
                          <a:gd name="T9" fmla="*/ 288 h 426"/>
                          <a:gd name="T10" fmla="*/ 30 w 1392"/>
                          <a:gd name="T11" fmla="*/ 426 h 426"/>
                          <a:gd name="T12" fmla="*/ 0 w 1392"/>
                          <a:gd name="T13" fmla="*/ 402 h 426"/>
                        </a:gdLst>
                        <a:ahLst/>
                        <a:cxnLst>
                          <a:cxn ang="0">
                            <a:pos x="T0" y="T1"/>
                          </a:cxn>
                          <a:cxn ang="0">
                            <a:pos x="T2" y="T3"/>
                          </a:cxn>
                          <a:cxn ang="0">
                            <a:pos x="T4" y="T5"/>
                          </a:cxn>
                          <a:cxn ang="0">
                            <a:pos x="T6" y="T7"/>
                          </a:cxn>
                          <a:cxn ang="0">
                            <a:pos x="T8" y="T9"/>
                          </a:cxn>
                          <a:cxn ang="0">
                            <a:pos x="T10" y="T11"/>
                          </a:cxn>
                          <a:cxn ang="0">
                            <a:pos x="T12" y="T13"/>
                          </a:cxn>
                        </a:cxnLst>
                        <a:rect l="0" t="0" r="r" b="b"/>
                        <a:pathLst>
                          <a:path w="1392" h="426">
                            <a:moveTo>
                              <a:pt x="1392" y="0"/>
                            </a:moveTo>
                            <a:lnTo>
                              <a:pt x="1248" y="24"/>
                            </a:lnTo>
                            <a:lnTo>
                              <a:pt x="1152" y="180"/>
                            </a:lnTo>
                            <a:lnTo>
                              <a:pt x="1026" y="288"/>
                            </a:lnTo>
                            <a:lnTo>
                              <a:pt x="234" y="288"/>
                            </a:lnTo>
                            <a:lnTo>
                              <a:pt x="30" y="426"/>
                            </a:lnTo>
                            <a:lnTo>
                              <a:pt x="0" y="402"/>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3" name="Freeform 150"/>
                      <p:cNvSpPr>
                        <a:spLocks/>
                      </p:cNvSpPr>
                      <p:nvPr/>
                    </p:nvSpPr>
                    <p:spPr bwMode="auto">
                      <a:xfrm>
                        <a:off x="2592" y="2256"/>
                        <a:ext cx="1152" cy="402"/>
                      </a:xfrm>
                      <a:custGeom>
                        <a:avLst/>
                        <a:gdLst>
                          <a:gd name="T0" fmla="*/ 1152 w 1152"/>
                          <a:gd name="T1" fmla="*/ 0 h 402"/>
                          <a:gd name="T2" fmla="*/ 1008 w 1152"/>
                          <a:gd name="T3" fmla="*/ 192 h 402"/>
                          <a:gd name="T4" fmla="*/ 192 w 1152"/>
                          <a:gd name="T5" fmla="*/ 192 h 402"/>
                          <a:gd name="T6" fmla="*/ 30 w 1152"/>
                          <a:gd name="T7" fmla="*/ 402 h 402"/>
                          <a:gd name="T8" fmla="*/ 0 w 1152"/>
                          <a:gd name="T9" fmla="*/ 384 h 402"/>
                        </a:gdLst>
                        <a:ahLst/>
                        <a:cxnLst>
                          <a:cxn ang="0">
                            <a:pos x="T0" y="T1"/>
                          </a:cxn>
                          <a:cxn ang="0">
                            <a:pos x="T2" y="T3"/>
                          </a:cxn>
                          <a:cxn ang="0">
                            <a:pos x="T4" y="T5"/>
                          </a:cxn>
                          <a:cxn ang="0">
                            <a:pos x="T6" y="T7"/>
                          </a:cxn>
                          <a:cxn ang="0">
                            <a:pos x="T8" y="T9"/>
                          </a:cxn>
                        </a:cxnLst>
                        <a:rect l="0" t="0" r="r" b="b"/>
                        <a:pathLst>
                          <a:path w="1152" h="402">
                            <a:moveTo>
                              <a:pt x="1152" y="0"/>
                            </a:moveTo>
                            <a:lnTo>
                              <a:pt x="1008" y="192"/>
                            </a:lnTo>
                            <a:lnTo>
                              <a:pt x="192" y="192"/>
                            </a:lnTo>
                            <a:lnTo>
                              <a:pt x="30" y="402"/>
                            </a:lnTo>
                            <a:lnTo>
                              <a:pt x="0" y="384"/>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4" name="Freeform 151"/>
                      <p:cNvSpPr>
                        <a:spLocks/>
                      </p:cNvSpPr>
                      <p:nvPr/>
                    </p:nvSpPr>
                    <p:spPr bwMode="auto">
                      <a:xfrm>
                        <a:off x="2592" y="2160"/>
                        <a:ext cx="1152" cy="192"/>
                      </a:xfrm>
                      <a:custGeom>
                        <a:avLst/>
                        <a:gdLst>
                          <a:gd name="T0" fmla="*/ 1152 w 1152"/>
                          <a:gd name="T1" fmla="*/ 48 h 192"/>
                          <a:gd name="T2" fmla="*/ 912 w 1152"/>
                          <a:gd name="T3" fmla="*/ 0 h 192"/>
                          <a:gd name="T4" fmla="*/ 240 w 1152"/>
                          <a:gd name="T5" fmla="*/ 0 h 192"/>
                          <a:gd name="T6" fmla="*/ 42 w 1152"/>
                          <a:gd name="T7" fmla="*/ 192 h 192"/>
                          <a:gd name="T8" fmla="*/ 0 w 1152"/>
                          <a:gd name="T9" fmla="*/ 192 h 192"/>
                        </a:gdLst>
                        <a:ahLst/>
                        <a:cxnLst>
                          <a:cxn ang="0">
                            <a:pos x="T0" y="T1"/>
                          </a:cxn>
                          <a:cxn ang="0">
                            <a:pos x="T2" y="T3"/>
                          </a:cxn>
                          <a:cxn ang="0">
                            <a:pos x="T4" y="T5"/>
                          </a:cxn>
                          <a:cxn ang="0">
                            <a:pos x="T6" y="T7"/>
                          </a:cxn>
                          <a:cxn ang="0">
                            <a:pos x="T8" y="T9"/>
                          </a:cxn>
                        </a:cxnLst>
                        <a:rect l="0" t="0" r="r" b="b"/>
                        <a:pathLst>
                          <a:path w="1152" h="192">
                            <a:moveTo>
                              <a:pt x="1152" y="48"/>
                            </a:moveTo>
                            <a:lnTo>
                              <a:pt x="912" y="0"/>
                            </a:lnTo>
                            <a:lnTo>
                              <a:pt x="240" y="0"/>
                            </a:lnTo>
                            <a:lnTo>
                              <a:pt x="42" y="192"/>
                            </a:lnTo>
                            <a:lnTo>
                              <a:pt x="0" y="192"/>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784" name="Group 152"/>
                    <p:cNvGrpSpPr>
                      <a:grpSpLocks/>
                    </p:cNvGrpSpPr>
                    <p:nvPr/>
                  </p:nvGrpSpPr>
                  <p:grpSpPr bwMode="auto">
                    <a:xfrm>
                      <a:off x="2580" y="2208"/>
                      <a:ext cx="1404" cy="930"/>
                      <a:chOff x="2580" y="2208"/>
                      <a:chExt cx="1404" cy="930"/>
                    </a:xfrm>
                  </p:grpSpPr>
                  <p:sp>
                    <p:nvSpPr>
                      <p:cNvPr id="785" name="Freeform 153"/>
                      <p:cNvSpPr>
                        <a:spLocks/>
                      </p:cNvSpPr>
                      <p:nvPr/>
                    </p:nvSpPr>
                    <p:spPr bwMode="auto">
                      <a:xfrm>
                        <a:off x="2592" y="2304"/>
                        <a:ext cx="1386" cy="552"/>
                      </a:xfrm>
                      <a:custGeom>
                        <a:avLst/>
                        <a:gdLst>
                          <a:gd name="T0" fmla="*/ 1386 w 1386"/>
                          <a:gd name="T1" fmla="*/ 0 h 552"/>
                          <a:gd name="T2" fmla="*/ 1266 w 1386"/>
                          <a:gd name="T3" fmla="*/ 0 h 552"/>
                          <a:gd name="T4" fmla="*/ 1152 w 1386"/>
                          <a:gd name="T5" fmla="*/ 162 h 552"/>
                          <a:gd name="T6" fmla="*/ 1008 w 1386"/>
                          <a:gd name="T7" fmla="*/ 372 h 552"/>
                          <a:gd name="T8" fmla="*/ 192 w 1386"/>
                          <a:gd name="T9" fmla="*/ 378 h 552"/>
                          <a:gd name="T10" fmla="*/ 36 w 1386"/>
                          <a:gd name="T11" fmla="*/ 552 h 552"/>
                          <a:gd name="T12" fmla="*/ 0 w 1386"/>
                          <a:gd name="T13" fmla="*/ 552 h 552"/>
                        </a:gdLst>
                        <a:ahLst/>
                        <a:cxnLst>
                          <a:cxn ang="0">
                            <a:pos x="T0" y="T1"/>
                          </a:cxn>
                          <a:cxn ang="0">
                            <a:pos x="T2" y="T3"/>
                          </a:cxn>
                          <a:cxn ang="0">
                            <a:pos x="T4" y="T5"/>
                          </a:cxn>
                          <a:cxn ang="0">
                            <a:pos x="T6" y="T7"/>
                          </a:cxn>
                          <a:cxn ang="0">
                            <a:pos x="T8" y="T9"/>
                          </a:cxn>
                          <a:cxn ang="0">
                            <a:pos x="T10" y="T11"/>
                          </a:cxn>
                          <a:cxn ang="0">
                            <a:pos x="T12" y="T13"/>
                          </a:cxn>
                        </a:cxnLst>
                        <a:rect l="0" t="0" r="r" b="b"/>
                        <a:pathLst>
                          <a:path w="1386" h="552">
                            <a:moveTo>
                              <a:pt x="1386" y="0"/>
                            </a:moveTo>
                            <a:lnTo>
                              <a:pt x="1266" y="0"/>
                            </a:lnTo>
                            <a:lnTo>
                              <a:pt x="1152" y="162"/>
                            </a:lnTo>
                            <a:lnTo>
                              <a:pt x="1008" y="372"/>
                            </a:lnTo>
                            <a:lnTo>
                              <a:pt x="192" y="378"/>
                            </a:lnTo>
                            <a:lnTo>
                              <a:pt x="36" y="552"/>
                            </a:lnTo>
                            <a:lnTo>
                              <a:pt x="0" y="552"/>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6" name="Freeform 154"/>
                      <p:cNvSpPr>
                        <a:spLocks/>
                      </p:cNvSpPr>
                      <p:nvPr/>
                    </p:nvSpPr>
                    <p:spPr bwMode="auto">
                      <a:xfrm>
                        <a:off x="2586" y="2394"/>
                        <a:ext cx="1392" cy="534"/>
                      </a:xfrm>
                      <a:custGeom>
                        <a:avLst/>
                        <a:gdLst>
                          <a:gd name="T0" fmla="*/ 1392 w 1392"/>
                          <a:gd name="T1" fmla="*/ 0 h 534"/>
                          <a:gd name="T2" fmla="*/ 1242 w 1392"/>
                          <a:gd name="T3" fmla="*/ 24 h 534"/>
                          <a:gd name="T4" fmla="*/ 1146 w 1392"/>
                          <a:gd name="T5" fmla="*/ 180 h 534"/>
                          <a:gd name="T6" fmla="*/ 1008 w 1392"/>
                          <a:gd name="T7" fmla="*/ 360 h 534"/>
                          <a:gd name="T8" fmla="*/ 192 w 1392"/>
                          <a:gd name="T9" fmla="*/ 360 h 534"/>
                          <a:gd name="T10" fmla="*/ 48 w 1392"/>
                          <a:gd name="T11" fmla="*/ 534 h 534"/>
                          <a:gd name="T12" fmla="*/ 0 w 1392"/>
                          <a:gd name="T13" fmla="*/ 516 h 534"/>
                        </a:gdLst>
                        <a:ahLst/>
                        <a:cxnLst>
                          <a:cxn ang="0">
                            <a:pos x="T0" y="T1"/>
                          </a:cxn>
                          <a:cxn ang="0">
                            <a:pos x="T2" y="T3"/>
                          </a:cxn>
                          <a:cxn ang="0">
                            <a:pos x="T4" y="T5"/>
                          </a:cxn>
                          <a:cxn ang="0">
                            <a:pos x="T6" y="T7"/>
                          </a:cxn>
                          <a:cxn ang="0">
                            <a:pos x="T8" y="T9"/>
                          </a:cxn>
                          <a:cxn ang="0">
                            <a:pos x="T10" y="T11"/>
                          </a:cxn>
                          <a:cxn ang="0">
                            <a:pos x="T12" y="T13"/>
                          </a:cxn>
                        </a:cxnLst>
                        <a:rect l="0" t="0" r="r" b="b"/>
                        <a:pathLst>
                          <a:path w="1392" h="534">
                            <a:moveTo>
                              <a:pt x="1392" y="0"/>
                            </a:moveTo>
                            <a:lnTo>
                              <a:pt x="1242" y="24"/>
                            </a:lnTo>
                            <a:lnTo>
                              <a:pt x="1146" y="180"/>
                            </a:lnTo>
                            <a:lnTo>
                              <a:pt x="1008" y="360"/>
                            </a:lnTo>
                            <a:lnTo>
                              <a:pt x="192" y="360"/>
                            </a:lnTo>
                            <a:lnTo>
                              <a:pt x="48" y="534"/>
                            </a:lnTo>
                            <a:lnTo>
                              <a:pt x="0" y="516"/>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7" name="Freeform 155"/>
                      <p:cNvSpPr>
                        <a:spLocks/>
                      </p:cNvSpPr>
                      <p:nvPr/>
                    </p:nvSpPr>
                    <p:spPr bwMode="auto">
                      <a:xfrm>
                        <a:off x="2586" y="2586"/>
                        <a:ext cx="1386" cy="474"/>
                      </a:xfrm>
                      <a:custGeom>
                        <a:avLst/>
                        <a:gdLst>
                          <a:gd name="T0" fmla="*/ 1386 w 1386"/>
                          <a:gd name="T1" fmla="*/ 0 h 474"/>
                          <a:gd name="T2" fmla="*/ 1242 w 1386"/>
                          <a:gd name="T3" fmla="*/ 24 h 474"/>
                          <a:gd name="T4" fmla="*/ 1146 w 1386"/>
                          <a:gd name="T5" fmla="*/ 180 h 474"/>
                          <a:gd name="T6" fmla="*/ 1020 w 1386"/>
                          <a:gd name="T7" fmla="*/ 318 h 474"/>
                          <a:gd name="T8" fmla="*/ 204 w 1386"/>
                          <a:gd name="T9" fmla="*/ 324 h 474"/>
                          <a:gd name="T10" fmla="*/ 30 w 1386"/>
                          <a:gd name="T11" fmla="*/ 474 h 474"/>
                          <a:gd name="T12" fmla="*/ 0 w 1386"/>
                          <a:gd name="T13" fmla="*/ 444 h 474"/>
                        </a:gdLst>
                        <a:ahLst/>
                        <a:cxnLst>
                          <a:cxn ang="0">
                            <a:pos x="T0" y="T1"/>
                          </a:cxn>
                          <a:cxn ang="0">
                            <a:pos x="T2" y="T3"/>
                          </a:cxn>
                          <a:cxn ang="0">
                            <a:pos x="T4" y="T5"/>
                          </a:cxn>
                          <a:cxn ang="0">
                            <a:pos x="T6" y="T7"/>
                          </a:cxn>
                          <a:cxn ang="0">
                            <a:pos x="T8" y="T9"/>
                          </a:cxn>
                          <a:cxn ang="0">
                            <a:pos x="T10" y="T11"/>
                          </a:cxn>
                          <a:cxn ang="0">
                            <a:pos x="T12" y="T13"/>
                          </a:cxn>
                        </a:cxnLst>
                        <a:rect l="0" t="0" r="r" b="b"/>
                        <a:pathLst>
                          <a:path w="1386" h="474">
                            <a:moveTo>
                              <a:pt x="1386" y="0"/>
                            </a:moveTo>
                            <a:lnTo>
                              <a:pt x="1242" y="24"/>
                            </a:lnTo>
                            <a:lnTo>
                              <a:pt x="1146" y="180"/>
                            </a:lnTo>
                            <a:lnTo>
                              <a:pt x="1020" y="318"/>
                            </a:lnTo>
                            <a:lnTo>
                              <a:pt x="204" y="324"/>
                            </a:lnTo>
                            <a:lnTo>
                              <a:pt x="30" y="474"/>
                            </a:lnTo>
                            <a:lnTo>
                              <a:pt x="0" y="444"/>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8" name="Freeform 156"/>
                      <p:cNvSpPr>
                        <a:spLocks/>
                      </p:cNvSpPr>
                      <p:nvPr/>
                    </p:nvSpPr>
                    <p:spPr bwMode="auto">
                      <a:xfrm>
                        <a:off x="2580" y="2778"/>
                        <a:ext cx="1404" cy="360"/>
                      </a:xfrm>
                      <a:custGeom>
                        <a:avLst/>
                        <a:gdLst>
                          <a:gd name="T0" fmla="*/ 1404 w 1404"/>
                          <a:gd name="T1" fmla="*/ 0 h 360"/>
                          <a:gd name="T2" fmla="*/ 1260 w 1404"/>
                          <a:gd name="T3" fmla="*/ 24 h 360"/>
                          <a:gd name="T4" fmla="*/ 1164 w 1404"/>
                          <a:gd name="T5" fmla="*/ 180 h 360"/>
                          <a:gd name="T6" fmla="*/ 1020 w 1404"/>
                          <a:gd name="T7" fmla="*/ 264 h 360"/>
                          <a:gd name="T8" fmla="*/ 246 w 1404"/>
                          <a:gd name="T9" fmla="*/ 270 h 360"/>
                          <a:gd name="T10" fmla="*/ 36 w 1404"/>
                          <a:gd name="T11" fmla="*/ 360 h 360"/>
                          <a:gd name="T12" fmla="*/ 0 w 1404"/>
                          <a:gd name="T13" fmla="*/ 312 h 360"/>
                        </a:gdLst>
                        <a:ahLst/>
                        <a:cxnLst>
                          <a:cxn ang="0">
                            <a:pos x="T0" y="T1"/>
                          </a:cxn>
                          <a:cxn ang="0">
                            <a:pos x="T2" y="T3"/>
                          </a:cxn>
                          <a:cxn ang="0">
                            <a:pos x="T4" y="T5"/>
                          </a:cxn>
                          <a:cxn ang="0">
                            <a:pos x="T6" y="T7"/>
                          </a:cxn>
                          <a:cxn ang="0">
                            <a:pos x="T8" y="T9"/>
                          </a:cxn>
                          <a:cxn ang="0">
                            <a:pos x="T10" y="T11"/>
                          </a:cxn>
                          <a:cxn ang="0">
                            <a:pos x="T12" y="T13"/>
                          </a:cxn>
                        </a:cxnLst>
                        <a:rect l="0" t="0" r="r" b="b"/>
                        <a:pathLst>
                          <a:path w="1404" h="360">
                            <a:moveTo>
                              <a:pt x="1404" y="0"/>
                            </a:moveTo>
                            <a:lnTo>
                              <a:pt x="1260" y="24"/>
                            </a:lnTo>
                            <a:lnTo>
                              <a:pt x="1164" y="180"/>
                            </a:lnTo>
                            <a:lnTo>
                              <a:pt x="1020" y="264"/>
                            </a:lnTo>
                            <a:lnTo>
                              <a:pt x="246" y="270"/>
                            </a:lnTo>
                            <a:lnTo>
                              <a:pt x="36" y="360"/>
                            </a:lnTo>
                            <a:lnTo>
                              <a:pt x="0" y="312"/>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9" name="Freeform 157"/>
                      <p:cNvSpPr>
                        <a:spLocks/>
                      </p:cNvSpPr>
                      <p:nvPr/>
                    </p:nvSpPr>
                    <p:spPr bwMode="auto">
                      <a:xfrm>
                        <a:off x="2592" y="2208"/>
                        <a:ext cx="1200" cy="342"/>
                      </a:xfrm>
                      <a:custGeom>
                        <a:avLst/>
                        <a:gdLst>
                          <a:gd name="T0" fmla="*/ 1200 w 1200"/>
                          <a:gd name="T1" fmla="*/ 0 h 342"/>
                          <a:gd name="T2" fmla="*/ 960 w 1200"/>
                          <a:gd name="T3" fmla="*/ 192 h 342"/>
                          <a:gd name="T4" fmla="*/ 192 w 1200"/>
                          <a:gd name="T5" fmla="*/ 192 h 342"/>
                          <a:gd name="T6" fmla="*/ 54 w 1200"/>
                          <a:gd name="T7" fmla="*/ 342 h 342"/>
                          <a:gd name="T8" fmla="*/ 0 w 1200"/>
                          <a:gd name="T9" fmla="*/ 336 h 342"/>
                        </a:gdLst>
                        <a:ahLst/>
                        <a:cxnLst>
                          <a:cxn ang="0">
                            <a:pos x="T0" y="T1"/>
                          </a:cxn>
                          <a:cxn ang="0">
                            <a:pos x="T2" y="T3"/>
                          </a:cxn>
                          <a:cxn ang="0">
                            <a:pos x="T4" y="T5"/>
                          </a:cxn>
                          <a:cxn ang="0">
                            <a:pos x="T6" y="T7"/>
                          </a:cxn>
                          <a:cxn ang="0">
                            <a:pos x="T8" y="T9"/>
                          </a:cxn>
                        </a:cxnLst>
                        <a:rect l="0" t="0" r="r" b="b"/>
                        <a:pathLst>
                          <a:path w="1200" h="342">
                            <a:moveTo>
                              <a:pt x="1200" y="0"/>
                            </a:moveTo>
                            <a:lnTo>
                              <a:pt x="960" y="192"/>
                            </a:lnTo>
                            <a:lnTo>
                              <a:pt x="192" y="192"/>
                            </a:lnTo>
                            <a:lnTo>
                              <a:pt x="54" y="342"/>
                            </a:lnTo>
                            <a:lnTo>
                              <a:pt x="0" y="336"/>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0" name="Freeform 158"/>
                      <p:cNvSpPr>
                        <a:spLocks/>
                      </p:cNvSpPr>
                      <p:nvPr/>
                    </p:nvSpPr>
                    <p:spPr bwMode="auto">
                      <a:xfrm>
                        <a:off x="3744" y="2976"/>
                        <a:ext cx="240" cy="96"/>
                      </a:xfrm>
                      <a:custGeom>
                        <a:avLst/>
                        <a:gdLst>
                          <a:gd name="T0" fmla="*/ 240 w 240"/>
                          <a:gd name="T1" fmla="*/ 0 h 96"/>
                          <a:gd name="T2" fmla="*/ 102 w 240"/>
                          <a:gd name="T3" fmla="*/ 6 h 96"/>
                          <a:gd name="T4" fmla="*/ 0 w 240"/>
                          <a:gd name="T5" fmla="*/ 96 h 96"/>
                        </a:gdLst>
                        <a:ahLst/>
                        <a:cxnLst>
                          <a:cxn ang="0">
                            <a:pos x="T0" y="T1"/>
                          </a:cxn>
                          <a:cxn ang="0">
                            <a:pos x="T2" y="T3"/>
                          </a:cxn>
                          <a:cxn ang="0">
                            <a:pos x="T4" y="T5"/>
                          </a:cxn>
                        </a:cxnLst>
                        <a:rect l="0" t="0" r="r" b="b"/>
                        <a:pathLst>
                          <a:path w="240" h="96">
                            <a:moveTo>
                              <a:pt x="240" y="0"/>
                            </a:moveTo>
                            <a:lnTo>
                              <a:pt x="102" y="6"/>
                            </a:lnTo>
                            <a:lnTo>
                              <a:pt x="0" y="96"/>
                            </a:lnTo>
                          </a:path>
                        </a:pathLst>
                      </a:custGeom>
                      <a:noFill/>
                      <a:ln w="57150"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1" name="Freeform 159"/>
                      <p:cNvSpPr>
                        <a:spLocks/>
                      </p:cNvSpPr>
                      <p:nvPr/>
                    </p:nvSpPr>
                    <p:spPr bwMode="auto">
                      <a:xfrm>
                        <a:off x="3690" y="3054"/>
                        <a:ext cx="276" cy="42"/>
                      </a:xfrm>
                      <a:custGeom>
                        <a:avLst/>
                        <a:gdLst>
                          <a:gd name="T0" fmla="*/ 276 w 276"/>
                          <a:gd name="T1" fmla="*/ 6 h 42"/>
                          <a:gd name="T2" fmla="*/ 168 w 276"/>
                          <a:gd name="T3" fmla="*/ 0 h 42"/>
                          <a:gd name="T4" fmla="*/ 0 w 276"/>
                          <a:gd name="T5" fmla="*/ 42 h 42"/>
                        </a:gdLst>
                        <a:ahLst/>
                        <a:cxnLst>
                          <a:cxn ang="0">
                            <a:pos x="T0" y="T1"/>
                          </a:cxn>
                          <a:cxn ang="0">
                            <a:pos x="T2" y="T3"/>
                          </a:cxn>
                          <a:cxn ang="0">
                            <a:pos x="T4" y="T5"/>
                          </a:cxn>
                        </a:cxnLst>
                        <a:rect l="0" t="0" r="r" b="b"/>
                        <a:pathLst>
                          <a:path w="276" h="42">
                            <a:moveTo>
                              <a:pt x="276" y="6"/>
                            </a:moveTo>
                            <a:lnTo>
                              <a:pt x="168" y="0"/>
                            </a:lnTo>
                            <a:lnTo>
                              <a:pt x="0" y="42"/>
                            </a:lnTo>
                          </a:path>
                        </a:pathLst>
                      </a:custGeom>
                      <a:noFill/>
                      <a:ln w="57150" cmpd="sng">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grpSp>
          <p:grpSp>
            <p:nvGrpSpPr>
              <p:cNvPr id="628" name="Group 160"/>
              <p:cNvGrpSpPr>
                <a:grpSpLocks/>
              </p:cNvGrpSpPr>
              <p:nvPr/>
            </p:nvGrpSpPr>
            <p:grpSpPr bwMode="auto">
              <a:xfrm>
                <a:off x="2352" y="2488"/>
                <a:ext cx="624" cy="1056"/>
                <a:chOff x="2928" y="2112"/>
                <a:chExt cx="624" cy="1056"/>
              </a:xfrm>
            </p:grpSpPr>
            <p:sp>
              <p:nvSpPr>
                <p:cNvPr id="757" name="Rectangle 161"/>
                <p:cNvSpPr>
                  <a:spLocks noChangeArrowheads="1"/>
                </p:cNvSpPr>
                <p:nvPr/>
              </p:nvSpPr>
              <p:spPr bwMode="auto">
                <a:xfrm>
                  <a:off x="2928" y="2112"/>
                  <a:ext cx="624" cy="105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C0C0C0">
                              <a:gamma/>
                              <a:shade val="46275"/>
                              <a:invGamma/>
                            </a:srgbClr>
                          </a:gs>
                          <a:gs pos="50000">
                            <a:srgbClr val="C0C0C0"/>
                          </a:gs>
                          <a:gs pos="100000">
                            <a:srgbClr val="C0C0C0">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8" name="Freeform 162"/>
                <p:cNvSpPr>
                  <a:spLocks/>
                </p:cNvSpPr>
                <p:nvPr/>
              </p:nvSpPr>
              <p:spPr bwMode="auto">
                <a:xfrm>
                  <a:off x="2928" y="309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9" name="Freeform 163"/>
                <p:cNvSpPr>
                  <a:spLocks/>
                </p:cNvSpPr>
                <p:nvPr/>
              </p:nvSpPr>
              <p:spPr bwMode="auto">
                <a:xfrm>
                  <a:off x="2928" y="302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0" name="Freeform 164"/>
                <p:cNvSpPr>
                  <a:spLocks/>
                </p:cNvSpPr>
                <p:nvPr/>
              </p:nvSpPr>
              <p:spPr bwMode="auto">
                <a:xfrm>
                  <a:off x="2928" y="295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1" name="Freeform 165"/>
                <p:cNvSpPr>
                  <a:spLocks/>
                </p:cNvSpPr>
                <p:nvPr/>
              </p:nvSpPr>
              <p:spPr bwMode="auto">
                <a:xfrm>
                  <a:off x="2928" y="288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2" name="Freeform 166"/>
                <p:cNvSpPr>
                  <a:spLocks/>
                </p:cNvSpPr>
                <p:nvPr/>
              </p:nvSpPr>
              <p:spPr bwMode="auto">
                <a:xfrm>
                  <a:off x="2928" y="280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3" name="Freeform 167"/>
                <p:cNvSpPr>
                  <a:spLocks/>
                </p:cNvSpPr>
                <p:nvPr/>
              </p:nvSpPr>
              <p:spPr bwMode="auto">
                <a:xfrm>
                  <a:off x="2928" y="273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4" name="Freeform 168"/>
                <p:cNvSpPr>
                  <a:spLocks/>
                </p:cNvSpPr>
                <p:nvPr/>
              </p:nvSpPr>
              <p:spPr bwMode="auto">
                <a:xfrm>
                  <a:off x="2928" y="266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5" name="Freeform 169"/>
                <p:cNvSpPr>
                  <a:spLocks/>
                </p:cNvSpPr>
                <p:nvPr/>
              </p:nvSpPr>
              <p:spPr bwMode="auto">
                <a:xfrm>
                  <a:off x="2928" y="259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6" name="Freeform 170"/>
                <p:cNvSpPr>
                  <a:spLocks/>
                </p:cNvSpPr>
                <p:nvPr/>
              </p:nvSpPr>
              <p:spPr bwMode="auto">
                <a:xfrm>
                  <a:off x="2928" y="252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7" name="Freeform 171"/>
                <p:cNvSpPr>
                  <a:spLocks/>
                </p:cNvSpPr>
                <p:nvPr/>
              </p:nvSpPr>
              <p:spPr bwMode="auto">
                <a:xfrm>
                  <a:off x="2928" y="244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8" name="Freeform 172"/>
                <p:cNvSpPr>
                  <a:spLocks/>
                </p:cNvSpPr>
                <p:nvPr/>
              </p:nvSpPr>
              <p:spPr bwMode="auto">
                <a:xfrm>
                  <a:off x="2928" y="237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9" name="Freeform 173"/>
                <p:cNvSpPr>
                  <a:spLocks/>
                </p:cNvSpPr>
                <p:nvPr/>
              </p:nvSpPr>
              <p:spPr bwMode="auto">
                <a:xfrm>
                  <a:off x="2928" y="230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0" name="Freeform 174"/>
                <p:cNvSpPr>
                  <a:spLocks/>
                </p:cNvSpPr>
                <p:nvPr/>
              </p:nvSpPr>
              <p:spPr bwMode="auto">
                <a:xfrm>
                  <a:off x="2928" y="223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1" name="Freeform 175"/>
                <p:cNvSpPr>
                  <a:spLocks/>
                </p:cNvSpPr>
                <p:nvPr/>
              </p:nvSpPr>
              <p:spPr bwMode="auto">
                <a:xfrm>
                  <a:off x="2928" y="216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629" name="Freeform 177"/>
              <p:cNvSpPr>
                <a:spLocks/>
              </p:cNvSpPr>
              <p:nvPr/>
            </p:nvSpPr>
            <p:spPr bwMode="auto">
              <a:xfrm>
                <a:off x="3205" y="3538"/>
                <a:ext cx="413" cy="144"/>
              </a:xfrm>
              <a:custGeom>
                <a:avLst/>
                <a:gdLst>
                  <a:gd name="T0" fmla="*/ 55 w 413"/>
                  <a:gd name="T1" fmla="*/ 129 h 144"/>
                  <a:gd name="T2" fmla="*/ 0 w 413"/>
                  <a:gd name="T3" fmla="*/ 120 h 144"/>
                  <a:gd name="T4" fmla="*/ 197 w 413"/>
                  <a:gd name="T5" fmla="*/ 96 h 144"/>
                  <a:gd name="T6" fmla="*/ 355 w 413"/>
                  <a:gd name="T7" fmla="*/ 65 h 144"/>
                  <a:gd name="T8" fmla="*/ 365 w 413"/>
                  <a:gd name="T9" fmla="*/ 0 h 144"/>
                  <a:gd name="T10" fmla="*/ 413 w 413"/>
                  <a:gd name="T11" fmla="*/ 0 h 144"/>
                  <a:gd name="T12" fmla="*/ 401 w 413"/>
                  <a:gd name="T13" fmla="*/ 60 h 144"/>
                  <a:gd name="T14" fmla="*/ 371 w 413"/>
                  <a:gd name="T15" fmla="*/ 96 h 144"/>
                  <a:gd name="T16" fmla="*/ 311 w 413"/>
                  <a:gd name="T17" fmla="*/ 114 h 144"/>
                  <a:gd name="T18" fmla="*/ 161 w 413"/>
                  <a:gd name="T19" fmla="*/ 144 h 144"/>
                  <a:gd name="T20" fmla="*/ 55 w 413"/>
                  <a:gd name="T21" fmla="*/ 1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3" h="144">
                    <a:moveTo>
                      <a:pt x="55" y="129"/>
                    </a:moveTo>
                    <a:lnTo>
                      <a:pt x="0" y="120"/>
                    </a:lnTo>
                    <a:lnTo>
                      <a:pt x="197" y="96"/>
                    </a:lnTo>
                    <a:lnTo>
                      <a:pt x="355" y="65"/>
                    </a:lnTo>
                    <a:lnTo>
                      <a:pt x="365" y="0"/>
                    </a:lnTo>
                    <a:lnTo>
                      <a:pt x="413" y="0"/>
                    </a:lnTo>
                    <a:lnTo>
                      <a:pt x="401" y="60"/>
                    </a:lnTo>
                    <a:lnTo>
                      <a:pt x="371" y="96"/>
                    </a:lnTo>
                    <a:lnTo>
                      <a:pt x="311" y="114"/>
                    </a:lnTo>
                    <a:lnTo>
                      <a:pt x="161" y="144"/>
                    </a:lnTo>
                    <a:lnTo>
                      <a:pt x="55" y="129"/>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0" name="Rectangle 180"/>
              <p:cNvSpPr>
                <a:spLocks noChangeArrowheads="1"/>
              </p:cNvSpPr>
              <p:nvPr/>
            </p:nvSpPr>
            <p:spPr bwMode="auto">
              <a:xfrm>
                <a:off x="2256" y="2296"/>
                <a:ext cx="816"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1" name="Freeform 182"/>
              <p:cNvSpPr>
                <a:spLocks/>
              </p:cNvSpPr>
              <p:nvPr/>
            </p:nvSpPr>
            <p:spPr bwMode="auto">
              <a:xfrm>
                <a:off x="1962" y="2296"/>
                <a:ext cx="1398" cy="72"/>
              </a:xfrm>
              <a:custGeom>
                <a:avLst/>
                <a:gdLst>
                  <a:gd name="T0" fmla="*/ 6 w 1398"/>
                  <a:gd name="T1" fmla="*/ 0 h 72"/>
                  <a:gd name="T2" fmla="*/ 1398 w 1398"/>
                  <a:gd name="T3" fmla="*/ 0 h 72"/>
                  <a:gd name="T4" fmla="*/ 1398 w 1398"/>
                  <a:gd name="T5" fmla="*/ 72 h 72"/>
                  <a:gd name="T6" fmla="*/ 0 w 1398"/>
                  <a:gd name="T7" fmla="*/ 72 h 72"/>
                  <a:gd name="T8" fmla="*/ 6 w 1398"/>
                  <a:gd name="T9" fmla="*/ 0 h 72"/>
                </a:gdLst>
                <a:ahLst/>
                <a:cxnLst>
                  <a:cxn ang="0">
                    <a:pos x="T0" y="T1"/>
                  </a:cxn>
                  <a:cxn ang="0">
                    <a:pos x="T2" y="T3"/>
                  </a:cxn>
                  <a:cxn ang="0">
                    <a:pos x="T4" y="T5"/>
                  </a:cxn>
                  <a:cxn ang="0">
                    <a:pos x="T6" y="T7"/>
                  </a:cxn>
                  <a:cxn ang="0">
                    <a:pos x="T8" y="T9"/>
                  </a:cxn>
                </a:cxnLst>
                <a:rect l="0" t="0" r="r" b="b"/>
                <a:pathLst>
                  <a:path w="1398" h="72">
                    <a:moveTo>
                      <a:pt x="6" y="0"/>
                    </a:moveTo>
                    <a:lnTo>
                      <a:pt x="1398" y="0"/>
                    </a:lnTo>
                    <a:lnTo>
                      <a:pt x="1398" y="72"/>
                    </a:lnTo>
                    <a:lnTo>
                      <a:pt x="0" y="72"/>
                    </a:lnTo>
                    <a:lnTo>
                      <a:pt x="6" y="0"/>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2" name="Freeform 183"/>
              <p:cNvSpPr>
                <a:spLocks/>
              </p:cNvSpPr>
              <p:nvPr/>
            </p:nvSpPr>
            <p:spPr bwMode="auto">
              <a:xfrm>
                <a:off x="2034" y="2302"/>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3" name="Freeform 184"/>
              <p:cNvSpPr>
                <a:spLocks/>
              </p:cNvSpPr>
              <p:nvPr/>
            </p:nvSpPr>
            <p:spPr bwMode="auto">
              <a:xfrm>
                <a:off x="2214"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4" name="Freeform 185"/>
              <p:cNvSpPr>
                <a:spLocks/>
              </p:cNvSpPr>
              <p:nvPr/>
            </p:nvSpPr>
            <p:spPr bwMode="auto">
              <a:xfrm>
                <a:off x="2406"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5" name="Freeform 186"/>
              <p:cNvSpPr>
                <a:spLocks/>
              </p:cNvSpPr>
              <p:nvPr/>
            </p:nvSpPr>
            <p:spPr bwMode="auto">
              <a:xfrm>
                <a:off x="2598"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6" name="Freeform 187"/>
              <p:cNvSpPr>
                <a:spLocks/>
              </p:cNvSpPr>
              <p:nvPr/>
            </p:nvSpPr>
            <p:spPr bwMode="auto">
              <a:xfrm>
                <a:off x="2790"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7" name="Freeform 188"/>
              <p:cNvSpPr>
                <a:spLocks/>
              </p:cNvSpPr>
              <p:nvPr/>
            </p:nvSpPr>
            <p:spPr bwMode="auto">
              <a:xfrm>
                <a:off x="2976"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8" name="Freeform 189"/>
              <p:cNvSpPr>
                <a:spLocks/>
              </p:cNvSpPr>
              <p:nvPr/>
            </p:nvSpPr>
            <p:spPr bwMode="auto">
              <a:xfrm>
                <a:off x="3168"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9" name="Rectangle 190"/>
              <p:cNvSpPr>
                <a:spLocks noChangeArrowheads="1"/>
              </p:cNvSpPr>
              <p:nvPr/>
            </p:nvSpPr>
            <p:spPr bwMode="auto">
              <a:xfrm>
                <a:off x="2256" y="3592"/>
                <a:ext cx="816"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0" name="Rectangle 192"/>
              <p:cNvSpPr>
                <a:spLocks noChangeArrowheads="1"/>
              </p:cNvSpPr>
              <p:nvPr/>
            </p:nvSpPr>
            <p:spPr bwMode="auto">
              <a:xfrm>
                <a:off x="2544" y="2872"/>
                <a:ext cx="48"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1" name="AutoShape 193"/>
              <p:cNvSpPr>
                <a:spLocks noChangeArrowheads="1"/>
              </p:cNvSpPr>
              <p:nvPr/>
            </p:nvSpPr>
            <p:spPr bwMode="auto">
              <a:xfrm>
                <a:off x="1976" y="2680"/>
                <a:ext cx="1392" cy="672"/>
              </a:xfrm>
              <a:prstGeom prst="roundRect">
                <a:avLst>
                  <a:gd name="adj" fmla="val 16667"/>
                </a:avLst>
              </a:prstGeom>
              <a:solidFill>
                <a:srgbClr val="FF33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2" name="Line 195"/>
              <p:cNvSpPr>
                <a:spLocks noChangeShapeType="1"/>
              </p:cNvSpPr>
              <p:nvPr/>
            </p:nvSpPr>
            <p:spPr bwMode="auto">
              <a:xfrm>
                <a:off x="3264" y="272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3" name="Line 196"/>
              <p:cNvSpPr>
                <a:spLocks noChangeShapeType="1"/>
              </p:cNvSpPr>
              <p:nvPr/>
            </p:nvSpPr>
            <p:spPr bwMode="auto">
              <a:xfrm>
                <a:off x="3216"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4" name="Freeform 197"/>
              <p:cNvSpPr>
                <a:spLocks/>
              </p:cNvSpPr>
              <p:nvPr/>
            </p:nvSpPr>
            <p:spPr bwMode="auto">
              <a:xfrm>
                <a:off x="3312" y="320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5" name="Freeform 198"/>
              <p:cNvSpPr>
                <a:spLocks/>
              </p:cNvSpPr>
              <p:nvPr/>
            </p:nvSpPr>
            <p:spPr bwMode="auto">
              <a:xfrm>
                <a:off x="3312" y="311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6" name="Freeform 199"/>
              <p:cNvSpPr>
                <a:spLocks/>
              </p:cNvSpPr>
              <p:nvPr/>
            </p:nvSpPr>
            <p:spPr bwMode="auto">
              <a:xfrm>
                <a:off x="3312" y="296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7" name="Freeform 200"/>
              <p:cNvSpPr>
                <a:spLocks/>
              </p:cNvSpPr>
              <p:nvPr/>
            </p:nvSpPr>
            <p:spPr bwMode="auto">
              <a:xfrm>
                <a:off x="3312" y="287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8" name="Freeform 201"/>
              <p:cNvSpPr>
                <a:spLocks/>
              </p:cNvSpPr>
              <p:nvPr/>
            </p:nvSpPr>
            <p:spPr bwMode="auto">
              <a:xfrm>
                <a:off x="3264" y="296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9" name="Freeform 202"/>
              <p:cNvSpPr>
                <a:spLocks/>
              </p:cNvSpPr>
              <p:nvPr/>
            </p:nvSpPr>
            <p:spPr bwMode="auto">
              <a:xfrm>
                <a:off x="3264" y="3160"/>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0" name="Freeform 203"/>
              <p:cNvSpPr>
                <a:spLocks/>
              </p:cNvSpPr>
              <p:nvPr/>
            </p:nvSpPr>
            <p:spPr bwMode="auto">
              <a:xfrm>
                <a:off x="3216" y="3064"/>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1" name="Freeform 204"/>
              <p:cNvSpPr>
                <a:spLocks/>
              </p:cNvSpPr>
              <p:nvPr/>
            </p:nvSpPr>
            <p:spPr bwMode="auto">
              <a:xfrm>
                <a:off x="3216" y="2920"/>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2" name="AutoShape 205"/>
              <p:cNvSpPr>
                <a:spLocks noChangeArrowheads="1"/>
              </p:cNvSpPr>
              <p:nvPr/>
            </p:nvSpPr>
            <p:spPr bwMode="auto">
              <a:xfrm>
                <a:off x="2256" y="2872"/>
                <a:ext cx="816" cy="28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3" name="AutoShape 207"/>
              <p:cNvSpPr>
                <a:spLocks noChangeArrowheads="1"/>
              </p:cNvSpPr>
              <p:nvPr/>
            </p:nvSpPr>
            <p:spPr bwMode="auto">
              <a:xfrm>
                <a:off x="2016" y="2728"/>
                <a:ext cx="1296"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4" name="AutoShape 208"/>
              <p:cNvSpPr>
                <a:spLocks noChangeArrowheads="1"/>
              </p:cNvSpPr>
              <p:nvPr/>
            </p:nvSpPr>
            <p:spPr bwMode="auto">
              <a:xfrm>
                <a:off x="2064" y="2776"/>
                <a:ext cx="1200"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5" name="AutoShape 209"/>
              <p:cNvSpPr>
                <a:spLocks noChangeArrowheads="1"/>
              </p:cNvSpPr>
              <p:nvPr/>
            </p:nvSpPr>
            <p:spPr bwMode="auto">
              <a:xfrm>
                <a:off x="2112" y="2824"/>
                <a:ext cx="1104"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6" name="AutoShape 210"/>
              <p:cNvSpPr>
                <a:spLocks noChangeArrowheads="1"/>
              </p:cNvSpPr>
              <p:nvPr/>
            </p:nvSpPr>
            <p:spPr bwMode="auto">
              <a:xfrm>
                <a:off x="2160" y="2872"/>
                <a:ext cx="1008" cy="33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7" name="Line 211"/>
              <p:cNvSpPr>
                <a:spLocks noChangeShapeType="1"/>
              </p:cNvSpPr>
              <p:nvPr/>
            </p:nvSpPr>
            <p:spPr bwMode="auto">
              <a:xfrm>
                <a:off x="2112"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8" name="Line 212"/>
              <p:cNvSpPr>
                <a:spLocks noChangeShapeType="1"/>
              </p:cNvSpPr>
              <p:nvPr/>
            </p:nvSpPr>
            <p:spPr bwMode="auto">
              <a:xfrm>
                <a:off x="2304"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9" name="Line 213"/>
              <p:cNvSpPr>
                <a:spLocks noChangeShapeType="1"/>
              </p:cNvSpPr>
              <p:nvPr/>
            </p:nvSpPr>
            <p:spPr bwMode="auto">
              <a:xfrm>
                <a:off x="2496"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0" name="Line 214"/>
              <p:cNvSpPr>
                <a:spLocks noChangeShapeType="1"/>
              </p:cNvSpPr>
              <p:nvPr/>
            </p:nvSpPr>
            <p:spPr bwMode="auto">
              <a:xfrm>
                <a:off x="2688"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1" name="Line 215"/>
              <p:cNvSpPr>
                <a:spLocks noChangeShapeType="1"/>
              </p:cNvSpPr>
              <p:nvPr/>
            </p:nvSpPr>
            <p:spPr bwMode="auto">
              <a:xfrm>
                <a:off x="2880"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2" name="Line 216"/>
              <p:cNvSpPr>
                <a:spLocks noChangeShapeType="1"/>
              </p:cNvSpPr>
              <p:nvPr/>
            </p:nvSpPr>
            <p:spPr bwMode="auto">
              <a:xfrm>
                <a:off x="3072"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3" name="Line 217"/>
              <p:cNvSpPr>
                <a:spLocks noChangeShapeType="1"/>
              </p:cNvSpPr>
              <p:nvPr/>
            </p:nvSpPr>
            <p:spPr bwMode="auto">
              <a:xfrm>
                <a:off x="2016"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4" name="Line 218"/>
              <p:cNvSpPr>
                <a:spLocks noChangeShapeType="1"/>
              </p:cNvSpPr>
              <p:nvPr/>
            </p:nvSpPr>
            <p:spPr bwMode="auto">
              <a:xfrm>
                <a:off x="2304"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5" name="Line 219"/>
              <p:cNvSpPr>
                <a:spLocks noChangeShapeType="1"/>
              </p:cNvSpPr>
              <p:nvPr/>
            </p:nvSpPr>
            <p:spPr bwMode="auto">
              <a:xfrm>
                <a:off x="2496"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6" name="Line 220"/>
              <p:cNvSpPr>
                <a:spLocks noChangeShapeType="1"/>
              </p:cNvSpPr>
              <p:nvPr/>
            </p:nvSpPr>
            <p:spPr bwMode="auto">
              <a:xfrm>
                <a:off x="2688"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7" name="Line 221"/>
              <p:cNvSpPr>
                <a:spLocks noChangeShapeType="1"/>
              </p:cNvSpPr>
              <p:nvPr/>
            </p:nvSpPr>
            <p:spPr bwMode="auto">
              <a:xfrm>
                <a:off x="2880"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8" name="Line 222"/>
              <p:cNvSpPr>
                <a:spLocks noChangeShapeType="1"/>
              </p:cNvSpPr>
              <p:nvPr/>
            </p:nvSpPr>
            <p:spPr bwMode="auto">
              <a:xfrm>
                <a:off x="3072"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9" name="Line 223"/>
              <p:cNvSpPr>
                <a:spLocks noChangeShapeType="1"/>
              </p:cNvSpPr>
              <p:nvPr/>
            </p:nvSpPr>
            <p:spPr bwMode="auto">
              <a:xfrm>
                <a:off x="2160"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0" name="Line 224"/>
              <p:cNvSpPr>
                <a:spLocks noChangeShapeType="1"/>
              </p:cNvSpPr>
              <p:nvPr/>
            </p:nvSpPr>
            <p:spPr bwMode="auto">
              <a:xfrm>
                <a:off x="2160"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1" name="Line 225"/>
              <p:cNvSpPr>
                <a:spLocks noChangeShapeType="1"/>
              </p:cNvSpPr>
              <p:nvPr/>
            </p:nvSpPr>
            <p:spPr bwMode="auto">
              <a:xfrm>
                <a:off x="2352"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2" name="Line 226"/>
              <p:cNvSpPr>
                <a:spLocks noChangeShapeType="1"/>
              </p:cNvSpPr>
              <p:nvPr/>
            </p:nvSpPr>
            <p:spPr bwMode="auto">
              <a:xfrm>
                <a:off x="2544"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3" name="Line 227"/>
              <p:cNvSpPr>
                <a:spLocks noChangeShapeType="1"/>
              </p:cNvSpPr>
              <p:nvPr/>
            </p:nvSpPr>
            <p:spPr bwMode="auto">
              <a:xfrm>
                <a:off x="2736"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4" name="Line 228"/>
              <p:cNvSpPr>
                <a:spLocks noChangeShapeType="1"/>
              </p:cNvSpPr>
              <p:nvPr/>
            </p:nvSpPr>
            <p:spPr bwMode="auto">
              <a:xfrm>
                <a:off x="2928"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5" name="Line 229"/>
              <p:cNvSpPr>
                <a:spLocks noChangeShapeType="1"/>
              </p:cNvSpPr>
              <p:nvPr/>
            </p:nvSpPr>
            <p:spPr bwMode="auto">
              <a:xfrm>
                <a:off x="3120"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6" name="Line 230"/>
              <p:cNvSpPr>
                <a:spLocks noChangeShapeType="1"/>
              </p:cNvSpPr>
              <p:nvPr/>
            </p:nvSpPr>
            <p:spPr bwMode="auto">
              <a:xfrm>
                <a:off x="2016"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7" name="Line 231"/>
              <p:cNvSpPr>
                <a:spLocks noChangeShapeType="1"/>
              </p:cNvSpPr>
              <p:nvPr/>
            </p:nvSpPr>
            <p:spPr bwMode="auto">
              <a:xfrm>
                <a:off x="2208"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8" name="Line 232"/>
              <p:cNvSpPr>
                <a:spLocks noChangeShapeType="1"/>
              </p:cNvSpPr>
              <p:nvPr/>
            </p:nvSpPr>
            <p:spPr bwMode="auto">
              <a:xfrm>
                <a:off x="2400"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9" name="Line 233"/>
              <p:cNvSpPr>
                <a:spLocks noChangeShapeType="1"/>
              </p:cNvSpPr>
              <p:nvPr/>
            </p:nvSpPr>
            <p:spPr bwMode="auto">
              <a:xfrm>
                <a:off x="2592"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0" name="Line 234"/>
              <p:cNvSpPr>
                <a:spLocks noChangeShapeType="1"/>
              </p:cNvSpPr>
              <p:nvPr/>
            </p:nvSpPr>
            <p:spPr bwMode="auto">
              <a:xfrm>
                <a:off x="2784"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1" name="Line 235"/>
              <p:cNvSpPr>
                <a:spLocks noChangeShapeType="1"/>
              </p:cNvSpPr>
              <p:nvPr/>
            </p:nvSpPr>
            <p:spPr bwMode="auto">
              <a:xfrm>
                <a:off x="2976"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2" name="Line 236"/>
              <p:cNvSpPr>
                <a:spLocks noChangeShapeType="1"/>
              </p:cNvSpPr>
              <p:nvPr/>
            </p:nvSpPr>
            <p:spPr bwMode="auto">
              <a:xfrm>
                <a:off x="3168"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3" name="Line 237"/>
              <p:cNvSpPr>
                <a:spLocks noChangeShapeType="1"/>
              </p:cNvSpPr>
              <p:nvPr/>
            </p:nvSpPr>
            <p:spPr bwMode="auto">
              <a:xfrm>
                <a:off x="2208"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4" name="Line 238"/>
              <p:cNvSpPr>
                <a:spLocks noChangeShapeType="1"/>
              </p:cNvSpPr>
              <p:nvPr/>
            </p:nvSpPr>
            <p:spPr bwMode="auto">
              <a:xfrm>
                <a:off x="2400"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5" name="Line 239"/>
              <p:cNvSpPr>
                <a:spLocks noChangeShapeType="1"/>
              </p:cNvSpPr>
              <p:nvPr/>
            </p:nvSpPr>
            <p:spPr bwMode="auto">
              <a:xfrm>
                <a:off x="2592"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6" name="Line 240"/>
              <p:cNvSpPr>
                <a:spLocks noChangeShapeType="1"/>
              </p:cNvSpPr>
              <p:nvPr/>
            </p:nvSpPr>
            <p:spPr bwMode="auto">
              <a:xfrm>
                <a:off x="2784"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7" name="Line 241"/>
              <p:cNvSpPr>
                <a:spLocks noChangeShapeType="1"/>
              </p:cNvSpPr>
              <p:nvPr/>
            </p:nvSpPr>
            <p:spPr bwMode="auto">
              <a:xfrm>
                <a:off x="2976"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8" name="Line 242"/>
              <p:cNvSpPr>
                <a:spLocks noChangeShapeType="1"/>
              </p:cNvSpPr>
              <p:nvPr/>
            </p:nvSpPr>
            <p:spPr bwMode="auto">
              <a:xfrm>
                <a:off x="2160"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9" name="Line 243"/>
              <p:cNvSpPr>
                <a:spLocks noChangeShapeType="1"/>
              </p:cNvSpPr>
              <p:nvPr/>
            </p:nvSpPr>
            <p:spPr bwMode="auto">
              <a:xfrm>
                <a:off x="2352"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0" name="Line 244"/>
              <p:cNvSpPr>
                <a:spLocks noChangeShapeType="1"/>
              </p:cNvSpPr>
              <p:nvPr/>
            </p:nvSpPr>
            <p:spPr bwMode="auto">
              <a:xfrm>
                <a:off x="2544"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1" name="Line 245"/>
              <p:cNvSpPr>
                <a:spLocks noChangeShapeType="1"/>
              </p:cNvSpPr>
              <p:nvPr/>
            </p:nvSpPr>
            <p:spPr bwMode="auto">
              <a:xfrm>
                <a:off x="2736"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2" name="Line 246"/>
              <p:cNvSpPr>
                <a:spLocks noChangeShapeType="1"/>
              </p:cNvSpPr>
              <p:nvPr/>
            </p:nvSpPr>
            <p:spPr bwMode="auto">
              <a:xfrm>
                <a:off x="2928"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3" name="Line 247"/>
              <p:cNvSpPr>
                <a:spLocks noChangeShapeType="1"/>
              </p:cNvSpPr>
              <p:nvPr/>
            </p:nvSpPr>
            <p:spPr bwMode="auto">
              <a:xfrm>
                <a:off x="3072"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4" name="Line 248"/>
              <p:cNvSpPr>
                <a:spLocks noChangeShapeType="1"/>
              </p:cNvSpPr>
              <p:nvPr/>
            </p:nvSpPr>
            <p:spPr bwMode="auto">
              <a:xfrm>
                <a:off x="2064"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5" name="Line 249"/>
              <p:cNvSpPr>
                <a:spLocks noChangeShapeType="1"/>
              </p:cNvSpPr>
              <p:nvPr/>
            </p:nvSpPr>
            <p:spPr bwMode="auto">
              <a:xfrm>
                <a:off x="2256"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6" name="Line 250"/>
              <p:cNvSpPr>
                <a:spLocks noChangeShapeType="1"/>
              </p:cNvSpPr>
              <p:nvPr/>
            </p:nvSpPr>
            <p:spPr bwMode="auto">
              <a:xfrm>
                <a:off x="2448"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7" name="Line 251"/>
              <p:cNvSpPr>
                <a:spLocks noChangeShapeType="1"/>
              </p:cNvSpPr>
              <p:nvPr/>
            </p:nvSpPr>
            <p:spPr bwMode="auto">
              <a:xfrm>
                <a:off x="2640"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8" name="Line 252"/>
              <p:cNvSpPr>
                <a:spLocks noChangeShapeType="1"/>
              </p:cNvSpPr>
              <p:nvPr/>
            </p:nvSpPr>
            <p:spPr bwMode="auto">
              <a:xfrm>
                <a:off x="2832"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9" name="Line 253"/>
              <p:cNvSpPr>
                <a:spLocks noChangeShapeType="1"/>
              </p:cNvSpPr>
              <p:nvPr/>
            </p:nvSpPr>
            <p:spPr bwMode="auto">
              <a:xfrm>
                <a:off x="3024"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0" name="Line 254"/>
              <p:cNvSpPr>
                <a:spLocks noChangeShapeType="1"/>
              </p:cNvSpPr>
              <p:nvPr/>
            </p:nvSpPr>
            <p:spPr bwMode="auto">
              <a:xfrm flipH="1">
                <a:off x="1968" y="277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1" name="Line 255"/>
              <p:cNvSpPr>
                <a:spLocks noChangeShapeType="1"/>
              </p:cNvSpPr>
              <p:nvPr/>
            </p:nvSpPr>
            <p:spPr bwMode="auto">
              <a:xfrm flipH="1">
                <a:off x="1968" y="292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2" name="Line 256"/>
              <p:cNvSpPr>
                <a:spLocks noChangeShapeType="1"/>
              </p:cNvSpPr>
              <p:nvPr/>
            </p:nvSpPr>
            <p:spPr bwMode="auto">
              <a:xfrm flipH="1">
                <a:off x="1968"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3" name="Line 257"/>
              <p:cNvSpPr>
                <a:spLocks noChangeShapeType="1"/>
              </p:cNvSpPr>
              <p:nvPr/>
            </p:nvSpPr>
            <p:spPr bwMode="auto">
              <a:xfrm flipH="1">
                <a:off x="1968" y="3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4" name="Line 258"/>
              <p:cNvSpPr>
                <a:spLocks noChangeShapeType="1"/>
              </p:cNvSpPr>
              <p:nvPr/>
            </p:nvSpPr>
            <p:spPr bwMode="auto">
              <a:xfrm flipH="1">
                <a:off x="2016" y="3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5" name="Line 259"/>
              <p:cNvSpPr>
                <a:spLocks noChangeShapeType="1"/>
              </p:cNvSpPr>
              <p:nvPr/>
            </p:nvSpPr>
            <p:spPr bwMode="auto">
              <a:xfrm flipH="1">
                <a:off x="2016"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6" name="Line 260"/>
              <p:cNvSpPr>
                <a:spLocks noChangeShapeType="1"/>
              </p:cNvSpPr>
              <p:nvPr/>
            </p:nvSpPr>
            <p:spPr bwMode="auto">
              <a:xfrm flipH="1">
                <a:off x="2016" y="292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7" name="Line 261"/>
              <p:cNvSpPr>
                <a:spLocks noChangeShapeType="1"/>
              </p:cNvSpPr>
              <p:nvPr/>
            </p:nvSpPr>
            <p:spPr bwMode="auto">
              <a:xfrm flipH="1">
                <a:off x="2112" y="316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8" name="Line 262"/>
              <p:cNvSpPr>
                <a:spLocks noChangeShapeType="1"/>
              </p:cNvSpPr>
              <p:nvPr/>
            </p:nvSpPr>
            <p:spPr bwMode="auto">
              <a:xfrm flipH="1">
                <a:off x="2112" y="2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9" name="Line 263"/>
              <p:cNvSpPr>
                <a:spLocks noChangeShapeType="1"/>
              </p:cNvSpPr>
              <p:nvPr/>
            </p:nvSpPr>
            <p:spPr bwMode="auto">
              <a:xfrm flipH="1">
                <a:off x="2064"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0" name="Line 264"/>
              <p:cNvSpPr>
                <a:spLocks noChangeShapeType="1"/>
              </p:cNvSpPr>
              <p:nvPr/>
            </p:nvSpPr>
            <p:spPr bwMode="auto">
              <a:xfrm flipH="1">
                <a:off x="2064" y="287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1" name="Freeform 265"/>
              <p:cNvSpPr>
                <a:spLocks/>
              </p:cNvSpPr>
              <p:nvPr/>
            </p:nvSpPr>
            <p:spPr bwMode="auto">
              <a:xfrm>
                <a:off x="3168" y="311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2" name="Freeform 266"/>
              <p:cNvSpPr>
                <a:spLocks/>
              </p:cNvSpPr>
              <p:nvPr/>
            </p:nvSpPr>
            <p:spPr bwMode="auto">
              <a:xfrm>
                <a:off x="3168" y="296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3" name="Line 267"/>
              <p:cNvSpPr>
                <a:spLocks noChangeShapeType="1"/>
              </p:cNvSpPr>
              <p:nvPr/>
            </p:nvSpPr>
            <p:spPr bwMode="auto">
              <a:xfrm flipH="1" flipV="1">
                <a:off x="2160" y="301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4" name="Line 268"/>
              <p:cNvSpPr>
                <a:spLocks noChangeShapeType="1"/>
              </p:cNvSpPr>
              <p:nvPr/>
            </p:nvSpPr>
            <p:spPr bwMode="auto">
              <a:xfrm flipH="1">
                <a:off x="3072" y="29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5" name="Line 269"/>
              <p:cNvSpPr>
                <a:spLocks noChangeShapeType="1"/>
              </p:cNvSpPr>
              <p:nvPr/>
            </p:nvSpPr>
            <p:spPr bwMode="auto">
              <a:xfrm flipH="1">
                <a:off x="3072" y="306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6" name="Freeform 271"/>
              <p:cNvSpPr>
                <a:spLocks/>
              </p:cNvSpPr>
              <p:nvPr/>
            </p:nvSpPr>
            <p:spPr bwMode="auto">
              <a:xfrm>
                <a:off x="1968" y="3664"/>
                <a:ext cx="1398" cy="72"/>
              </a:xfrm>
              <a:custGeom>
                <a:avLst/>
                <a:gdLst>
                  <a:gd name="T0" fmla="*/ 6 w 1398"/>
                  <a:gd name="T1" fmla="*/ 0 h 72"/>
                  <a:gd name="T2" fmla="*/ 1398 w 1398"/>
                  <a:gd name="T3" fmla="*/ 0 h 72"/>
                  <a:gd name="T4" fmla="*/ 1398 w 1398"/>
                  <a:gd name="T5" fmla="*/ 72 h 72"/>
                  <a:gd name="T6" fmla="*/ 0 w 1398"/>
                  <a:gd name="T7" fmla="*/ 72 h 72"/>
                  <a:gd name="T8" fmla="*/ 6 w 1398"/>
                  <a:gd name="T9" fmla="*/ 0 h 72"/>
                </a:gdLst>
                <a:ahLst/>
                <a:cxnLst>
                  <a:cxn ang="0">
                    <a:pos x="T0" y="T1"/>
                  </a:cxn>
                  <a:cxn ang="0">
                    <a:pos x="T2" y="T3"/>
                  </a:cxn>
                  <a:cxn ang="0">
                    <a:pos x="T4" y="T5"/>
                  </a:cxn>
                  <a:cxn ang="0">
                    <a:pos x="T6" y="T7"/>
                  </a:cxn>
                  <a:cxn ang="0">
                    <a:pos x="T8" y="T9"/>
                  </a:cxn>
                </a:cxnLst>
                <a:rect l="0" t="0" r="r" b="b"/>
                <a:pathLst>
                  <a:path w="1398" h="72">
                    <a:moveTo>
                      <a:pt x="6" y="0"/>
                    </a:moveTo>
                    <a:lnTo>
                      <a:pt x="1398" y="0"/>
                    </a:lnTo>
                    <a:lnTo>
                      <a:pt x="1398" y="72"/>
                    </a:lnTo>
                    <a:lnTo>
                      <a:pt x="0" y="72"/>
                    </a:lnTo>
                    <a:lnTo>
                      <a:pt x="6" y="0"/>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7" name="Freeform 272"/>
              <p:cNvSpPr>
                <a:spLocks/>
              </p:cNvSpPr>
              <p:nvPr/>
            </p:nvSpPr>
            <p:spPr bwMode="auto">
              <a:xfrm>
                <a:off x="2040" y="367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8" name="Freeform 273"/>
              <p:cNvSpPr>
                <a:spLocks/>
              </p:cNvSpPr>
              <p:nvPr/>
            </p:nvSpPr>
            <p:spPr bwMode="auto">
              <a:xfrm>
                <a:off x="2220"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9" name="Freeform 274"/>
              <p:cNvSpPr>
                <a:spLocks/>
              </p:cNvSpPr>
              <p:nvPr/>
            </p:nvSpPr>
            <p:spPr bwMode="auto">
              <a:xfrm>
                <a:off x="2412"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0" name="Freeform 275"/>
              <p:cNvSpPr>
                <a:spLocks/>
              </p:cNvSpPr>
              <p:nvPr/>
            </p:nvSpPr>
            <p:spPr bwMode="auto">
              <a:xfrm>
                <a:off x="2604"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1" name="Freeform 276"/>
              <p:cNvSpPr>
                <a:spLocks/>
              </p:cNvSpPr>
              <p:nvPr/>
            </p:nvSpPr>
            <p:spPr bwMode="auto">
              <a:xfrm>
                <a:off x="2796"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2" name="Freeform 277"/>
              <p:cNvSpPr>
                <a:spLocks/>
              </p:cNvSpPr>
              <p:nvPr/>
            </p:nvSpPr>
            <p:spPr bwMode="auto">
              <a:xfrm>
                <a:off x="2982"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3" name="Freeform 278"/>
              <p:cNvSpPr>
                <a:spLocks/>
              </p:cNvSpPr>
              <p:nvPr/>
            </p:nvSpPr>
            <p:spPr bwMode="auto">
              <a:xfrm>
                <a:off x="3174"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4" name="Freeform 280"/>
              <p:cNvSpPr>
                <a:spLocks/>
              </p:cNvSpPr>
              <p:nvPr/>
            </p:nvSpPr>
            <p:spPr bwMode="auto">
              <a:xfrm>
                <a:off x="3132" y="2368"/>
                <a:ext cx="138" cy="312"/>
              </a:xfrm>
              <a:custGeom>
                <a:avLst/>
                <a:gdLst>
                  <a:gd name="T0" fmla="*/ 78 w 138"/>
                  <a:gd name="T1" fmla="*/ 0 h 312"/>
                  <a:gd name="T2" fmla="*/ 138 w 138"/>
                  <a:gd name="T3" fmla="*/ 114 h 312"/>
                  <a:gd name="T4" fmla="*/ 132 w 138"/>
                  <a:gd name="T5" fmla="*/ 216 h 312"/>
                  <a:gd name="T6" fmla="*/ 84 w 138"/>
                  <a:gd name="T7" fmla="*/ 312 h 312"/>
                  <a:gd name="T8" fmla="*/ 0 w 138"/>
                  <a:gd name="T9" fmla="*/ 306 h 312"/>
                  <a:gd name="T10" fmla="*/ 54 w 138"/>
                  <a:gd name="T11" fmla="*/ 240 h 312"/>
                  <a:gd name="T12" fmla="*/ 84 w 138"/>
                  <a:gd name="T13" fmla="*/ 168 h 312"/>
                  <a:gd name="T14" fmla="*/ 60 w 138"/>
                  <a:gd name="T15" fmla="*/ 72 h 312"/>
                  <a:gd name="T16" fmla="*/ 12 w 138"/>
                  <a:gd name="T17" fmla="*/ 0 h 312"/>
                  <a:gd name="T18" fmla="*/ 78 w 138"/>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12">
                    <a:moveTo>
                      <a:pt x="78" y="0"/>
                    </a:moveTo>
                    <a:lnTo>
                      <a:pt x="138" y="114"/>
                    </a:lnTo>
                    <a:lnTo>
                      <a:pt x="132" y="216"/>
                    </a:lnTo>
                    <a:lnTo>
                      <a:pt x="84" y="312"/>
                    </a:lnTo>
                    <a:lnTo>
                      <a:pt x="0" y="306"/>
                    </a:lnTo>
                    <a:lnTo>
                      <a:pt x="54" y="240"/>
                    </a:lnTo>
                    <a:lnTo>
                      <a:pt x="84" y="168"/>
                    </a:lnTo>
                    <a:lnTo>
                      <a:pt x="60" y="72"/>
                    </a:lnTo>
                    <a:lnTo>
                      <a:pt x="12" y="0"/>
                    </a:lnTo>
                    <a:lnTo>
                      <a:pt x="78" y="0"/>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5" name="Line 281"/>
              <p:cNvSpPr>
                <a:spLocks noChangeShapeType="1"/>
              </p:cNvSpPr>
              <p:nvPr/>
            </p:nvSpPr>
            <p:spPr bwMode="auto">
              <a:xfrm flipH="1" flipV="1">
                <a:off x="3216" y="24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6" name="Freeform 283"/>
              <p:cNvSpPr>
                <a:spLocks/>
              </p:cNvSpPr>
              <p:nvPr/>
            </p:nvSpPr>
            <p:spPr bwMode="auto">
              <a:xfrm>
                <a:off x="3120" y="3352"/>
                <a:ext cx="138" cy="312"/>
              </a:xfrm>
              <a:custGeom>
                <a:avLst/>
                <a:gdLst>
                  <a:gd name="T0" fmla="*/ 78 w 138"/>
                  <a:gd name="T1" fmla="*/ 0 h 312"/>
                  <a:gd name="T2" fmla="*/ 138 w 138"/>
                  <a:gd name="T3" fmla="*/ 114 h 312"/>
                  <a:gd name="T4" fmla="*/ 132 w 138"/>
                  <a:gd name="T5" fmla="*/ 216 h 312"/>
                  <a:gd name="T6" fmla="*/ 84 w 138"/>
                  <a:gd name="T7" fmla="*/ 312 h 312"/>
                  <a:gd name="T8" fmla="*/ 0 w 138"/>
                  <a:gd name="T9" fmla="*/ 312 h 312"/>
                  <a:gd name="T10" fmla="*/ 54 w 138"/>
                  <a:gd name="T11" fmla="*/ 240 h 312"/>
                  <a:gd name="T12" fmla="*/ 84 w 138"/>
                  <a:gd name="T13" fmla="*/ 168 h 312"/>
                  <a:gd name="T14" fmla="*/ 60 w 138"/>
                  <a:gd name="T15" fmla="*/ 72 h 312"/>
                  <a:gd name="T16" fmla="*/ 12 w 138"/>
                  <a:gd name="T17" fmla="*/ 0 h 312"/>
                  <a:gd name="T18" fmla="*/ 78 w 138"/>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12">
                    <a:moveTo>
                      <a:pt x="78" y="0"/>
                    </a:moveTo>
                    <a:lnTo>
                      <a:pt x="138" y="114"/>
                    </a:lnTo>
                    <a:lnTo>
                      <a:pt x="132" y="216"/>
                    </a:lnTo>
                    <a:lnTo>
                      <a:pt x="84" y="312"/>
                    </a:lnTo>
                    <a:lnTo>
                      <a:pt x="0" y="312"/>
                    </a:lnTo>
                    <a:lnTo>
                      <a:pt x="54" y="240"/>
                    </a:lnTo>
                    <a:lnTo>
                      <a:pt x="84" y="168"/>
                    </a:lnTo>
                    <a:lnTo>
                      <a:pt x="60" y="72"/>
                    </a:lnTo>
                    <a:lnTo>
                      <a:pt x="12" y="0"/>
                    </a:lnTo>
                    <a:lnTo>
                      <a:pt x="78" y="0"/>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7" name="Line 284"/>
              <p:cNvSpPr>
                <a:spLocks noChangeShapeType="1"/>
              </p:cNvSpPr>
              <p:nvPr/>
            </p:nvSpPr>
            <p:spPr bwMode="auto">
              <a:xfrm flipH="1" flipV="1">
                <a:off x="3204" y="347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8" name="Freeform 285"/>
              <p:cNvSpPr>
                <a:spLocks/>
              </p:cNvSpPr>
              <p:nvPr/>
            </p:nvSpPr>
            <p:spPr bwMode="auto">
              <a:xfrm>
                <a:off x="3278" y="1840"/>
                <a:ext cx="191" cy="482"/>
              </a:xfrm>
              <a:custGeom>
                <a:avLst/>
                <a:gdLst>
                  <a:gd name="T0" fmla="*/ 191 w 191"/>
                  <a:gd name="T1" fmla="*/ 0 h 482"/>
                  <a:gd name="T2" fmla="*/ 136 w 191"/>
                  <a:gd name="T3" fmla="*/ 9 h 482"/>
                  <a:gd name="T4" fmla="*/ 136 w 191"/>
                  <a:gd name="T5" fmla="*/ 245 h 482"/>
                  <a:gd name="T6" fmla="*/ 109 w 191"/>
                  <a:gd name="T7" fmla="*/ 345 h 482"/>
                  <a:gd name="T8" fmla="*/ 0 w 191"/>
                  <a:gd name="T9" fmla="*/ 454 h 482"/>
                  <a:gd name="T10" fmla="*/ 73 w 191"/>
                  <a:gd name="T11" fmla="*/ 482 h 482"/>
                  <a:gd name="T12" fmla="*/ 173 w 191"/>
                  <a:gd name="T13" fmla="*/ 336 h 482"/>
                  <a:gd name="T14" fmla="*/ 191 w 191"/>
                  <a:gd name="T15" fmla="*/ 245 h 482"/>
                  <a:gd name="T16" fmla="*/ 191 w 1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482">
                    <a:moveTo>
                      <a:pt x="191" y="0"/>
                    </a:moveTo>
                    <a:lnTo>
                      <a:pt x="136" y="9"/>
                    </a:lnTo>
                    <a:lnTo>
                      <a:pt x="136" y="245"/>
                    </a:lnTo>
                    <a:lnTo>
                      <a:pt x="109" y="345"/>
                    </a:lnTo>
                    <a:lnTo>
                      <a:pt x="0" y="454"/>
                    </a:lnTo>
                    <a:lnTo>
                      <a:pt x="73" y="482"/>
                    </a:lnTo>
                    <a:lnTo>
                      <a:pt x="173" y="336"/>
                    </a:lnTo>
                    <a:lnTo>
                      <a:pt x="191" y="245"/>
                    </a:lnTo>
                    <a:lnTo>
                      <a:pt x="191" y="0"/>
                    </a:lnTo>
                  </a:path>
                </a:pathLst>
              </a:custGeom>
              <a:solidFill>
                <a:srgbClr val="CC33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9" name="Rectangle 286"/>
              <p:cNvSpPr>
                <a:spLocks noChangeArrowheads="1"/>
              </p:cNvSpPr>
              <p:nvPr/>
            </p:nvSpPr>
            <p:spPr bwMode="auto">
              <a:xfrm>
                <a:off x="480" y="2872"/>
                <a:ext cx="96"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0" name="Rectangle 287"/>
              <p:cNvSpPr>
                <a:spLocks noChangeArrowheads="1"/>
              </p:cNvSpPr>
              <p:nvPr/>
            </p:nvSpPr>
            <p:spPr bwMode="auto">
              <a:xfrm>
                <a:off x="1968" y="2248"/>
                <a:ext cx="1344" cy="153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tx1"/>
                        </a:gs>
                        <a:gs pos="50000">
                          <a:schemeClr val="tx1">
                            <a:gamma/>
                            <a:tint val="53725"/>
                            <a:invGamma/>
                          </a:schemeClr>
                        </a:gs>
                        <a:gs pos="100000">
                          <a:schemeClr val="tx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1" name="Freeform 288"/>
              <p:cNvSpPr>
                <a:spLocks/>
              </p:cNvSpPr>
              <p:nvPr/>
            </p:nvSpPr>
            <p:spPr bwMode="auto">
              <a:xfrm>
                <a:off x="3312" y="2248"/>
                <a:ext cx="624" cy="1536"/>
              </a:xfrm>
              <a:custGeom>
                <a:avLst/>
                <a:gdLst>
                  <a:gd name="T0" fmla="*/ 0 w 342"/>
                  <a:gd name="T1" fmla="*/ 0 h 1536"/>
                  <a:gd name="T2" fmla="*/ 264 w 342"/>
                  <a:gd name="T3" fmla="*/ 0 h 1536"/>
                  <a:gd name="T4" fmla="*/ 318 w 342"/>
                  <a:gd name="T5" fmla="*/ 30 h 1536"/>
                  <a:gd name="T6" fmla="*/ 342 w 342"/>
                  <a:gd name="T7" fmla="*/ 78 h 1536"/>
                  <a:gd name="T8" fmla="*/ 342 w 342"/>
                  <a:gd name="T9" fmla="*/ 1452 h 1536"/>
                  <a:gd name="T10" fmla="*/ 324 w 342"/>
                  <a:gd name="T11" fmla="*/ 1512 h 1536"/>
                  <a:gd name="T12" fmla="*/ 270 w 342"/>
                  <a:gd name="T13" fmla="*/ 1536 h 1536"/>
                  <a:gd name="T14" fmla="*/ 0 w 342"/>
                  <a:gd name="T15" fmla="*/ 1536 h 1536"/>
                  <a:gd name="T16" fmla="*/ 0 w 342"/>
                  <a:gd name="T1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536">
                    <a:moveTo>
                      <a:pt x="0" y="0"/>
                    </a:moveTo>
                    <a:lnTo>
                      <a:pt x="264" y="0"/>
                    </a:lnTo>
                    <a:lnTo>
                      <a:pt x="318" y="30"/>
                    </a:lnTo>
                    <a:lnTo>
                      <a:pt x="342" y="78"/>
                    </a:lnTo>
                    <a:lnTo>
                      <a:pt x="342" y="1452"/>
                    </a:lnTo>
                    <a:lnTo>
                      <a:pt x="324" y="1512"/>
                    </a:lnTo>
                    <a:lnTo>
                      <a:pt x="270" y="1536"/>
                    </a:lnTo>
                    <a:lnTo>
                      <a:pt x="0" y="1536"/>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rgbClr val="CC9900">
                            <a:gamma/>
                            <a:shade val="46275"/>
                            <a:invGamma/>
                          </a:srgbClr>
                        </a:gs>
                        <a:gs pos="50000">
                          <a:srgbClr val="CC9900"/>
                        </a:gs>
                        <a:gs pos="100000">
                          <a:srgbClr val="CC9900">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732" name="Group 289"/>
              <p:cNvGrpSpPr>
                <a:grpSpLocks/>
              </p:cNvGrpSpPr>
              <p:nvPr/>
            </p:nvGrpSpPr>
            <p:grpSpPr bwMode="auto">
              <a:xfrm>
                <a:off x="1968" y="1288"/>
                <a:ext cx="1344" cy="912"/>
                <a:chOff x="2544" y="912"/>
                <a:chExt cx="1344" cy="912"/>
              </a:xfrm>
            </p:grpSpPr>
            <p:grpSp>
              <p:nvGrpSpPr>
                <p:cNvPr id="753" name="Group 290"/>
                <p:cNvGrpSpPr>
                  <a:grpSpLocks/>
                </p:cNvGrpSpPr>
                <p:nvPr/>
              </p:nvGrpSpPr>
              <p:grpSpPr bwMode="auto">
                <a:xfrm>
                  <a:off x="2544" y="1008"/>
                  <a:ext cx="1344" cy="816"/>
                  <a:chOff x="2544" y="1008"/>
                  <a:chExt cx="1344" cy="816"/>
                </a:xfrm>
              </p:grpSpPr>
              <p:sp>
                <p:nvSpPr>
                  <p:cNvPr id="755" name="Rectangle 291"/>
                  <p:cNvSpPr>
                    <a:spLocks noChangeArrowheads="1"/>
                  </p:cNvSpPr>
                  <p:nvPr/>
                </p:nvSpPr>
                <p:spPr bwMode="auto">
                  <a:xfrm>
                    <a:off x="2544" y="1008"/>
                    <a:ext cx="1008" cy="81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EAEAEA">
                                <a:gamma/>
                                <a:shade val="46275"/>
                                <a:invGamma/>
                              </a:srgbClr>
                            </a:gs>
                            <a:gs pos="50000">
                              <a:srgbClr val="EAEAEA"/>
                            </a:gs>
                            <a:gs pos="100000">
                              <a:srgbClr val="EAEAEA">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6" name="Rectangle 292"/>
                  <p:cNvSpPr>
                    <a:spLocks noChangeArrowheads="1"/>
                  </p:cNvSpPr>
                  <p:nvPr/>
                </p:nvSpPr>
                <p:spPr bwMode="auto">
                  <a:xfrm>
                    <a:off x="3552" y="1008"/>
                    <a:ext cx="336" cy="81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tx1"/>
                            </a:gs>
                            <a:gs pos="50000">
                              <a:schemeClr val="tx1">
                                <a:gamma/>
                                <a:tint val="10196"/>
                                <a:invGamma/>
                              </a:schemeClr>
                            </a:gs>
                            <a:gs pos="100000">
                              <a:schemeClr val="tx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754" name="Rectangle 293"/>
                <p:cNvSpPr>
                  <a:spLocks noChangeArrowheads="1"/>
                </p:cNvSpPr>
                <p:nvPr/>
              </p:nvSpPr>
              <p:spPr bwMode="auto">
                <a:xfrm>
                  <a:off x="3600" y="91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733" name="Freeform 294"/>
              <p:cNvSpPr>
                <a:spLocks/>
              </p:cNvSpPr>
              <p:nvPr/>
            </p:nvSpPr>
            <p:spPr bwMode="auto">
              <a:xfrm>
                <a:off x="288" y="1384"/>
                <a:ext cx="1688" cy="2408"/>
              </a:xfrm>
              <a:custGeom>
                <a:avLst/>
                <a:gdLst>
                  <a:gd name="T0" fmla="*/ 0 w 1688"/>
                  <a:gd name="T1" fmla="*/ 1784 h 2408"/>
                  <a:gd name="T2" fmla="*/ 0 w 1688"/>
                  <a:gd name="T3" fmla="*/ 1496 h 2408"/>
                  <a:gd name="T4" fmla="*/ 210 w 1688"/>
                  <a:gd name="T5" fmla="*/ 1442 h 2408"/>
                  <a:gd name="T6" fmla="*/ 432 w 1688"/>
                  <a:gd name="T7" fmla="*/ 1268 h 2408"/>
                  <a:gd name="T8" fmla="*/ 834 w 1688"/>
                  <a:gd name="T9" fmla="*/ 1190 h 2408"/>
                  <a:gd name="T10" fmla="*/ 984 w 1688"/>
                  <a:gd name="T11" fmla="*/ 1100 h 2408"/>
                  <a:gd name="T12" fmla="*/ 1050 w 1688"/>
                  <a:gd name="T13" fmla="*/ 962 h 2408"/>
                  <a:gd name="T14" fmla="*/ 1098 w 1688"/>
                  <a:gd name="T15" fmla="*/ 230 h 2408"/>
                  <a:gd name="T16" fmla="*/ 1116 w 1688"/>
                  <a:gd name="T17" fmla="*/ 164 h 2408"/>
                  <a:gd name="T18" fmla="*/ 1182 w 1688"/>
                  <a:gd name="T19" fmla="*/ 122 h 2408"/>
                  <a:gd name="T20" fmla="*/ 1182 w 1688"/>
                  <a:gd name="T21" fmla="*/ 122 h 2408"/>
                  <a:gd name="T22" fmla="*/ 1344 w 1688"/>
                  <a:gd name="T23" fmla="*/ 86 h 2408"/>
                  <a:gd name="T24" fmla="*/ 1560 w 1688"/>
                  <a:gd name="T25" fmla="*/ 72 h 2408"/>
                  <a:gd name="T26" fmla="*/ 1626 w 1688"/>
                  <a:gd name="T27" fmla="*/ 2 h 2408"/>
                  <a:gd name="T28" fmla="*/ 1688 w 1688"/>
                  <a:gd name="T29" fmla="*/ 0 h 2408"/>
                  <a:gd name="T30" fmla="*/ 1680 w 1688"/>
                  <a:gd name="T31" fmla="*/ 2408 h 2408"/>
                  <a:gd name="T32" fmla="*/ 1200 w 1688"/>
                  <a:gd name="T33" fmla="*/ 2408 h 2408"/>
                  <a:gd name="T34" fmla="*/ 1122 w 1688"/>
                  <a:gd name="T35" fmla="*/ 2384 h 2408"/>
                  <a:gd name="T36" fmla="*/ 1104 w 1688"/>
                  <a:gd name="T37" fmla="*/ 2330 h 2408"/>
                  <a:gd name="T38" fmla="*/ 1104 w 1688"/>
                  <a:gd name="T39" fmla="*/ 2120 h 2408"/>
                  <a:gd name="T40" fmla="*/ 768 w 1688"/>
                  <a:gd name="T41" fmla="*/ 2120 h 2408"/>
                  <a:gd name="T42" fmla="*/ 720 w 1688"/>
                  <a:gd name="T43" fmla="*/ 1832 h 2408"/>
                  <a:gd name="T44" fmla="*/ 0 w 1688"/>
                  <a:gd name="T45" fmla="*/ 1784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8" h="2408">
                    <a:moveTo>
                      <a:pt x="0" y="1784"/>
                    </a:moveTo>
                    <a:lnTo>
                      <a:pt x="0" y="1496"/>
                    </a:lnTo>
                    <a:lnTo>
                      <a:pt x="210" y="1442"/>
                    </a:lnTo>
                    <a:lnTo>
                      <a:pt x="432" y="1268"/>
                    </a:lnTo>
                    <a:lnTo>
                      <a:pt x="834" y="1190"/>
                    </a:lnTo>
                    <a:lnTo>
                      <a:pt x="984" y="1100"/>
                    </a:lnTo>
                    <a:lnTo>
                      <a:pt x="1050" y="962"/>
                    </a:lnTo>
                    <a:lnTo>
                      <a:pt x="1098" y="230"/>
                    </a:lnTo>
                    <a:lnTo>
                      <a:pt x="1116" y="164"/>
                    </a:lnTo>
                    <a:lnTo>
                      <a:pt x="1182" y="122"/>
                    </a:lnTo>
                    <a:lnTo>
                      <a:pt x="1182" y="122"/>
                    </a:lnTo>
                    <a:lnTo>
                      <a:pt x="1344" y="86"/>
                    </a:lnTo>
                    <a:lnTo>
                      <a:pt x="1560" y="72"/>
                    </a:lnTo>
                    <a:lnTo>
                      <a:pt x="1626" y="2"/>
                    </a:lnTo>
                    <a:lnTo>
                      <a:pt x="1688" y="0"/>
                    </a:lnTo>
                    <a:lnTo>
                      <a:pt x="1680" y="2408"/>
                    </a:lnTo>
                    <a:lnTo>
                      <a:pt x="1200" y="2408"/>
                    </a:lnTo>
                    <a:lnTo>
                      <a:pt x="1122" y="2384"/>
                    </a:lnTo>
                    <a:lnTo>
                      <a:pt x="1104" y="2330"/>
                    </a:lnTo>
                    <a:lnTo>
                      <a:pt x="1104" y="2120"/>
                    </a:lnTo>
                    <a:lnTo>
                      <a:pt x="768" y="2120"/>
                    </a:lnTo>
                    <a:lnTo>
                      <a:pt x="720" y="1832"/>
                    </a:lnTo>
                    <a:lnTo>
                      <a:pt x="0" y="1784"/>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folHlink">
                            <a:gamma/>
                            <a:shade val="46275"/>
                            <a:invGamma/>
                          </a:schemeClr>
                        </a:gs>
                        <a:gs pos="50000">
                          <a:schemeClr val="folHlink"/>
                        </a:gs>
                        <a:gs pos="100000">
                          <a:schemeClr val="folHlink">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734" name="Group 295"/>
              <p:cNvGrpSpPr>
                <a:grpSpLocks/>
              </p:cNvGrpSpPr>
              <p:nvPr/>
            </p:nvGrpSpPr>
            <p:grpSpPr bwMode="auto">
              <a:xfrm>
                <a:off x="4128" y="2304"/>
                <a:ext cx="1344" cy="960"/>
                <a:chOff x="4176" y="2304"/>
                <a:chExt cx="1344" cy="960"/>
              </a:xfrm>
            </p:grpSpPr>
            <p:sp>
              <p:nvSpPr>
                <p:cNvPr id="748" name="Rectangle 296"/>
                <p:cNvSpPr>
                  <a:spLocks noChangeArrowheads="1"/>
                </p:cNvSpPr>
                <p:nvPr/>
              </p:nvSpPr>
              <p:spPr bwMode="auto">
                <a:xfrm>
                  <a:off x="4176" y="2544"/>
                  <a:ext cx="1344" cy="48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9" name="Rectangle 297"/>
                <p:cNvSpPr>
                  <a:spLocks noChangeArrowheads="1"/>
                </p:cNvSpPr>
                <p:nvPr/>
              </p:nvSpPr>
              <p:spPr bwMode="auto">
                <a:xfrm>
                  <a:off x="4176" y="3024"/>
                  <a:ext cx="1344"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0" name="Rectangle 298"/>
                <p:cNvSpPr>
                  <a:spLocks noChangeArrowheads="1"/>
                </p:cNvSpPr>
                <p:nvPr/>
              </p:nvSpPr>
              <p:spPr bwMode="auto">
                <a:xfrm>
                  <a:off x="4176" y="2448"/>
                  <a:ext cx="134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1" name="AutoShape 299"/>
                <p:cNvSpPr>
                  <a:spLocks noChangeArrowheads="1"/>
                </p:cNvSpPr>
                <p:nvPr/>
              </p:nvSpPr>
              <p:spPr bwMode="auto">
                <a:xfrm flipV="1">
                  <a:off x="4320" y="2304"/>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2" name="AutoShape 300"/>
                <p:cNvSpPr>
                  <a:spLocks noChangeArrowheads="1"/>
                </p:cNvSpPr>
                <p:nvPr/>
              </p:nvSpPr>
              <p:spPr bwMode="auto">
                <a:xfrm flipV="1">
                  <a:off x="5136" y="2304"/>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735" name="Freeform 301"/>
              <p:cNvSpPr>
                <a:spLocks/>
              </p:cNvSpPr>
              <p:nvPr/>
            </p:nvSpPr>
            <p:spPr bwMode="auto">
              <a:xfrm>
                <a:off x="3440" y="1344"/>
                <a:ext cx="928" cy="960"/>
              </a:xfrm>
              <a:custGeom>
                <a:avLst/>
                <a:gdLst>
                  <a:gd name="T0" fmla="*/ 0 w 928"/>
                  <a:gd name="T1" fmla="*/ 408 h 960"/>
                  <a:gd name="T2" fmla="*/ 0 w 928"/>
                  <a:gd name="T3" fmla="*/ 104 h 960"/>
                  <a:gd name="T4" fmla="*/ 160 w 928"/>
                  <a:gd name="T5" fmla="*/ 0 h 960"/>
                  <a:gd name="T6" fmla="*/ 928 w 928"/>
                  <a:gd name="T7" fmla="*/ 0 h 960"/>
                  <a:gd name="T8" fmla="*/ 928 w 928"/>
                  <a:gd name="T9" fmla="*/ 960 h 960"/>
                </a:gdLst>
                <a:ahLst/>
                <a:cxnLst>
                  <a:cxn ang="0">
                    <a:pos x="T0" y="T1"/>
                  </a:cxn>
                  <a:cxn ang="0">
                    <a:pos x="T2" y="T3"/>
                  </a:cxn>
                  <a:cxn ang="0">
                    <a:pos x="T4" y="T5"/>
                  </a:cxn>
                  <a:cxn ang="0">
                    <a:pos x="T6" y="T7"/>
                  </a:cxn>
                  <a:cxn ang="0">
                    <a:pos x="T8" y="T9"/>
                  </a:cxn>
                </a:cxnLst>
                <a:rect l="0" t="0" r="r" b="b"/>
                <a:pathLst>
                  <a:path w="928" h="960">
                    <a:moveTo>
                      <a:pt x="0" y="408"/>
                    </a:moveTo>
                    <a:lnTo>
                      <a:pt x="0" y="104"/>
                    </a:lnTo>
                    <a:lnTo>
                      <a:pt x="160" y="0"/>
                    </a:lnTo>
                    <a:lnTo>
                      <a:pt x="928" y="0"/>
                    </a:lnTo>
                    <a:lnTo>
                      <a:pt x="928" y="960"/>
                    </a:lnTo>
                  </a:path>
                </a:pathLst>
              </a:custGeom>
              <a:noFill/>
              <a:ln w="762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6" name="Freeform 302"/>
              <p:cNvSpPr>
                <a:spLocks/>
              </p:cNvSpPr>
              <p:nvPr/>
            </p:nvSpPr>
            <p:spPr bwMode="auto">
              <a:xfrm>
                <a:off x="5184" y="1776"/>
                <a:ext cx="288" cy="528"/>
              </a:xfrm>
              <a:custGeom>
                <a:avLst/>
                <a:gdLst>
                  <a:gd name="T0" fmla="*/ 0 w 288"/>
                  <a:gd name="T1" fmla="*/ 528 h 528"/>
                  <a:gd name="T2" fmla="*/ 0 w 288"/>
                  <a:gd name="T3" fmla="*/ 0 h 528"/>
                  <a:gd name="T4" fmla="*/ 288 w 288"/>
                  <a:gd name="T5" fmla="*/ 0 h 528"/>
                  <a:gd name="T6" fmla="*/ 288 w 288"/>
                  <a:gd name="T7" fmla="*/ 288 h 528"/>
                </a:gdLst>
                <a:ahLst/>
                <a:cxnLst>
                  <a:cxn ang="0">
                    <a:pos x="T0" y="T1"/>
                  </a:cxn>
                  <a:cxn ang="0">
                    <a:pos x="T2" y="T3"/>
                  </a:cxn>
                  <a:cxn ang="0">
                    <a:pos x="T4" y="T5"/>
                  </a:cxn>
                  <a:cxn ang="0">
                    <a:pos x="T6" y="T7"/>
                  </a:cxn>
                </a:cxnLst>
                <a:rect l="0" t="0" r="r" b="b"/>
                <a:pathLst>
                  <a:path w="288" h="528">
                    <a:moveTo>
                      <a:pt x="0" y="528"/>
                    </a:moveTo>
                    <a:lnTo>
                      <a:pt x="0" y="0"/>
                    </a:lnTo>
                    <a:lnTo>
                      <a:pt x="288" y="0"/>
                    </a:lnTo>
                    <a:lnTo>
                      <a:pt x="288" y="288"/>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7" name="Freeform 303"/>
              <p:cNvSpPr>
                <a:spLocks/>
              </p:cNvSpPr>
              <p:nvPr/>
            </p:nvSpPr>
            <p:spPr bwMode="auto">
              <a:xfrm>
                <a:off x="5376" y="2064"/>
                <a:ext cx="223" cy="8"/>
              </a:xfrm>
              <a:custGeom>
                <a:avLst/>
                <a:gdLst>
                  <a:gd name="T0" fmla="*/ 0 w 223"/>
                  <a:gd name="T1" fmla="*/ 0 h 8"/>
                  <a:gd name="T2" fmla="*/ 223 w 223"/>
                  <a:gd name="T3" fmla="*/ 8 h 8"/>
                </a:gdLst>
                <a:ahLst/>
                <a:cxnLst>
                  <a:cxn ang="0">
                    <a:pos x="T0" y="T1"/>
                  </a:cxn>
                  <a:cxn ang="0">
                    <a:pos x="T2" y="T3"/>
                  </a:cxn>
                </a:cxnLst>
                <a:rect l="0" t="0" r="r" b="b"/>
                <a:pathLst>
                  <a:path w="223" h="8">
                    <a:moveTo>
                      <a:pt x="0" y="0"/>
                    </a:moveTo>
                    <a:lnTo>
                      <a:pt x="223" y="8"/>
                    </a:lnTo>
                  </a:path>
                </a:pathLst>
              </a:custGeom>
              <a:noFill/>
              <a:ln w="762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738" name="Group 304"/>
              <p:cNvGrpSpPr>
                <a:grpSpLocks/>
              </p:cNvGrpSpPr>
              <p:nvPr/>
            </p:nvGrpSpPr>
            <p:grpSpPr bwMode="auto">
              <a:xfrm>
                <a:off x="4272" y="2560"/>
                <a:ext cx="192" cy="176"/>
                <a:chOff x="4272" y="2560"/>
                <a:chExt cx="192" cy="176"/>
              </a:xfrm>
            </p:grpSpPr>
            <p:sp>
              <p:nvSpPr>
                <p:cNvPr id="746" name="Line 305"/>
                <p:cNvSpPr>
                  <a:spLocks noChangeShapeType="1"/>
                </p:cNvSpPr>
                <p:nvPr/>
              </p:nvSpPr>
              <p:spPr bwMode="auto">
                <a:xfrm>
                  <a:off x="4272" y="26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7" name="Freeform 306"/>
                <p:cNvSpPr>
                  <a:spLocks/>
                </p:cNvSpPr>
                <p:nvPr/>
              </p:nvSpPr>
              <p:spPr bwMode="auto">
                <a:xfrm>
                  <a:off x="4368" y="2560"/>
                  <a:ext cx="1" cy="176"/>
                </a:xfrm>
                <a:custGeom>
                  <a:avLst/>
                  <a:gdLst>
                    <a:gd name="T0" fmla="*/ 0 w 1"/>
                    <a:gd name="T1" fmla="*/ 0 h 176"/>
                    <a:gd name="T2" fmla="*/ 1 w 1"/>
                    <a:gd name="T3" fmla="*/ 176 h 176"/>
                  </a:gdLst>
                  <a:ahLst/>
                  <a:cxnLst>
                    <a:cxn ang="0">
                      <a:pos x="T0" y="T1"/>
                    </a:cxn>
                    <a:cxn ang="0">
                      <a:pos x="T2" y="T3"/>
                    </a:cxn>
                  </a:cxnLst>
                  <a:rect l="0" t="0" r="r" b="b"/>
                  <a:pathLst>
                    <a:path w="1" h="176">
                      <a:moveTo>
                        <a:pt x="0" y="0"/>
                      </a:moveTo>
                      <a:lnTo>
                        <a:pt x="1" y="176"/>
                      </a:lnTo>
                    </a:path>
                  </a:pathLst>
                </a:custGeom>
                <a:noFill/>
                <a:ln w="381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739" name="Line 307"/>
              <p:cNvSpPr>
                <a:spLocks noChangeShapeType="1"/>
              </p:cNvSpPr>
              <p:nvPr/>
            </p:nvSpPr>
            <p:spPr bwMode="auto">
              <a:xfrm>
                <a:off x="5136" y="26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0" name="Oval 308"/>
              <p:cNvSpPr>
                <a:spLocks noChangeArrowheads="1"/>
              </p:cNvSpPr>
              <p:nvPr/>
            </p:nvSpPr>
            <p:spPr bwMode="auto">
              <a:xfrm>
                <a:off x="3744" y="76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1" name="Oval 309"/>
              <p:cNvSpPr>
                <a:spLocks noChangeArrowheads="1"/>
              </p:cNvSpPr>
              <p:nvPr/>
            </p:nvSpPr>
            <p:spPr bwMode="auto">
              <a:xfrm>
                <a:off x="3984" y="76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2" name="Freeform 310"/>
              <p:cNvSpPr>
                <a:spLocks/>
              </p:cNvSpPr>
              <p:nvPr/>
            </p:nvSpPr>
            <p:spPr bwMode="auto">
              <a:xfrm>
                <a:off x="3072" y="816"/>
                <a:ext cx="672" cy="576"/>
              </a:xfrm>
              <a:custGeom>
                <a:avLst/>
                <a:gdLst>
                  <a:gd name="T0" fmla="*/ 0 w 672"/>
                  <a:gd name="T1" fmla="*/ 576 h 576"/>
                  <a:gd name="T2" fmla="*/ 0 w 672"/>
                  <a:gd name="T3" fmla="*/ 0 h 576"/>
                  <a:gd name="T4" fmla="*/ 672 w 672"/>
                  <a:gd name="T5" fmla="*/ 0 h 576"/>
                </a:gdLst>
                <a:ahLst/>
                <a:cxnLst>
                  <a:cxn ang="0">
                    <a:pos x="T0" y="T1"/>
                  </a:cxn>
                  <a:cxn ang="0">
                    <a:pos x="T2" y="T3"/>
                  </a:cxn>
                  <a:cxn ang="0">
                    <a:pos x="T4" y="T5"/>
                  </a:cxn>
                </a:cxnLst>
                <a:rect l="0" t="0" r="r" b="b"/>
                <a:pathLst>
                  <a:path w="672" h="576">
                    <a:moveTo>
                      <a:pt x="0" y="576"/>
                    </a:moveTo>
                    <a:lnTo>
                      <a:pt x="0" y="0"/>
                    </a:lnTo>
                    <a:lnTo>
                      <a:pt x="672" y="0"/>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3" name="Freeform 311"/>
              <p:cNvSpPr>
                <a:spLocks/>
              </p:cNvSpPr>
              <p:nvPr/>
            </p:nvSpPr>
            <p:spPr bwMode="auto">
              <a:xfrm>
                <a:off x="4080" y="816"/>
                <a:ext cx="288" cy="528"/>
              </a:xfrm>
              <a:custGeom>
                <a:avLst/>
                <a:gdLst>
                  <a:gd name="T0" fmla="*/ 0 w 288"/>
                  <a:gd name="T1" fmla="*/ 0 h 528"/>
                  <a:gd name="T2" fmla="*/ 288 w 288"/>
                  <a:gd name="T3" fmla="*/ 0 h 528"/>
                  <a:gd name="T4" fmla="*/ 288 w 288"/>
                  <a:gd name="T5" fmla="*/ 528 h 528"/>
                </a:gdLst>
                <a:ahLst/>
                <a:cxnLst>
                  <a:cxn ang="0">
                    <a:pos x="T0" y="T1"/>
                  </a:cxn>
                  <a:cxn ang="0">
                    <a:pos x="T2" y="T3"/>
                  </a:cxn>
                  <a:cxn ang="0">
                    <a:pos x="T4" y="T5"/>
                  </a:cxn>
                </a:cxnLst>
                <a:rect l="0" t="0" r="r" b="b"/>
                <a:pathLst>
                  <a:path w="288" h="528">
                    <a:moveTo>
                      <a:pt x="0" y="0"/>
                    </a:moveTo>
                    <a:lnTo>
                      <a:pt x="288" y="0"/>
                    </a:lnTo>
                    <a:lnTo>
                      <a:pt x="288" y="528"/>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4" name="Oval 206"/>
              <p:cNvSpPr>
                <a:spLocks noChangeArrowheads="1"/>
              </p:cNvSpPr>
              <p:nvPr/>
            </p:nvSpPr>
            <p:spPr bwMode="auto">
              <a:xfrm>
                <a:off x="2544" y="2920"/>
                <a:ext cx="192" cy="19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5" name="Rectangle 55"/>
              <p:cNvSpPr>
                <a:spLocks noChangeArrowheads="1"/>
              </p:cNvSpPr>
              <p:nvPr/>
            </p:nvSpPr>
            <p:spPr bwMode="auto">
              <a:xfrm>
                <a:off x="3840" y="2392"/>
                <a:ext cx="48" cy="1248"/>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07" name="Text Box 318"/>
            <p:cNvSpPr txBox="1">
              <a:spLocks noChangeArrowheads="1"/>
            </p:cNvSpPr>
            <p:nvPr/>
          </p:nvSpPr>
          <p:spPr bwMode="auto">
            <a:xfrm>
              <a:off x="470" y="535"/>
              <a:ext cx="2566"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1400" b="1" dirty="0"/>
                <a:t>AL REALIZARSE EL PUENTE CON LA PLACA</a:t>
              </a:r>
            </a:p>
            <a:p>
              <a:r>
                <a:rPr lang="es-MX" sz="1400" b="1" dirty="0"/>
                <a:t>CONTACTORA, LA BOBINA DE ASPIRACION </a:t>
              </a:r>
            </a:p>
            <a:p>
              <a:r>
                <a:rPr lang="es-MX" sz="1400" b="1" dirty="0"/>
                <a:t>SE ANULA POR QUEDAR CON TENSION</a:t>
              </a:r>
            </a:p>
            <a:p>
              <a:r>
                <a:rPr lang="es-MX" sz="1400" b="1" dirty="0"/>
                <a:t>POSITIVA POR AMBOS EXTREMOS</a:t>
              </a:r>
              <a:endParaRPr lang="es-ES" sz="1400" b="1" dirty="0"/>
            </a:p>
          </p:txBody>
        </p:sp>
      </p:grpSp>
    </p:spTree>
    <p:extLst>
      <p:ext uri="{BB962C8B-B14F-4D97-AF65-F5344CB8AC3E}">
        <p14:creationId xmlns:p14="http://schemas.microsoft.com/office/powerpoint/2010/main" val="2088248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230332"/>
            <a:ext cx="5328592" cy="338554"/>
          </a:xfrm>
          <a:prstGeom prst="rect">
            <a:avLst/>
          </a:prstGeom>
          <a:noFill/>
        </p:spPr>
        <p:txBody>
          <a:bodyPr wrap="square" rtlCol="0">
            <a:spAutoFit/>
          </a:bodyPr>
          <a:lstStyle/>
          <a:p>
            <a:r>
              <a:rPr lang="es-ES" sz="1600" b="1" dirty="0" smtClean="0">
                <a:latin typeface="Century Gothic" pitchFamily="34" charset="0"/>
              </a:rPr>
              <a:t>Funcionamiento del Motor de arranque.</a:t>
            </a:r>
            <a:endParaRPr lang="es-ES" sz="1600" b="1" dirty="0">
              <a:latin typeface="Century Gothic" pitchFamily="34" charset="0"/>
            </a:endParaRPr>
          </a:p>
        </p:txBody>
      </p:sp>
      <p:grpSp>
        <p:nvGrpSpPr>
          <p:cNvPr id="303" name="Group 305"/>
          <p:cNvGrpSpPr>
            <a:grpSpLocks/>
          </p:cNvGrpSpPr>
          <p:nvPr/>
        </p:nvGrpSpPr>
        <p:grpSpPr bwMode="auto">
          <a:xfrm>
            <a:off x="381000" y="581025"/>
            <a:ext cx="8507413" cy="5438775"/>
            <a:chOff x="240" y="366"/>
            <a:chExt cx="5359" cy="3426"/>
          </a:xfrm>
        </p:grpSpPr>
        <p:grpSp>
          <p:nvGrpSpPr>
            <p:cNvPr id="304" name="Group 303"/>
            <p:cNvGrpSpPr>
              <a:grpSpLocks/>
            </p:cNvGrpSpPr>
            <p:nvPr/>
          </p:nvGrpSpPr>
          <p:grpSpPr bwMode="auto">
            <a:xfrm>
              <a:off x="240" y="632"/>
              <a:ext cx="5359" cy="3160"/>
              <a:chOff x="240" y="632"/>
              <a:chExt cx="5359" cy="3160"/>
            </a:xfrm>
          </p:grpSpPr>
          <p:sp>
            <p:nvSpPr>
              <p:cNvPr id="318" name="Freeform 3"/>
              <p:cNvSpPr>
                <a:spLocks/>
              </p:cNvSpPr>
              <p:nvPr/>
            </p:nvSpPr>
            <p:spPr bwMode="auto">
              <a:xfrm>
                <a:off x="3736" y="632"/>
                <a:ext cx="296" cy="184"/>
              </a:xfrm>
              <a:custGeom>
                <a:avLst/>
                <a:gdLst>
                  <a:gd name="T0" fmla="*/ 296 w 296"/>
                  <a:gd name="T1" fmla="*/ 184 h 184"/>
                  <a:gd name="T2" fmla="*/ 0 w 296"/>
                  <a:gd name="T3" fmla="*/ 0 h 184"/>
                </a:gdLst>
                <a:ahLst/>
                <a:cxnLst>
                  <a:cxn ang="0">
                    <a:pos x="T0" y="T1"/>
                  </a:cxn>
                  <a:cxn ang="0">
                    <a:pos x="T2" y="T3"/>
                  </a:cxn>
                </a:cxnLst>
                <a:rect l="0" t="0" r="r" b="b"/>
                <a:pathLst>
                  <a:path w="296" h="184">
                    <a:moveTo>
                      <a:pt x="296" y="184"/>
                    </a:moveTo>
                    <a:lnTo>
                      <a:pt x="0" y="0"/>
                    </a:lnTo>
                  </a:path>
                </a:pathLst>
              </a:custGeom>
              <a:noFill/>
              <a:ln w="5715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19" name="Group 4"/>
              <p:cNvGrpSpPr>
                <a:grpSpLocks/>
              </p:cNvGrpSpPr>
              <p:nvPr/>
            </p:nvGrpSpPr>
            <p:grpSpPr bwMode="auto">
              <a:xfrm>
                <a:off x="3168" y="1528"/>
                <a:ext cx="432" cy="192"/>
                <a:chOff x="3168" y="1528"/>
                <a:chExt cx="432" cy="192"/>
              </a:xfrm>
            </p:grpSpPr>
            <p:sp>
              <p:nvSpPr>
                <p:cNvPr id="605" name="Rectangle 5"/>
                <p:cNvSpPr>
                  <a:spLocks noChangeArrowheads="1"/>
                </p:cNvSpPr>
                <p:nvPr/>
              </p:nvSpPr>
              <p:spPr bwMode="auto">
                <a:xfrm>
                  <a:off x="3216" y="1592"/>
                  <a:ext cx="384" cy="6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06" name="Group 6"/>
                <p:cNvGrpSpPr>
                  <a:grpSpLocks/>
                </p:cNvGrpSpPr>
                <p:nvPr/>
              </p:nvGrpSpPr>
              <p:grpSpPr bwMode="auto">
                <a:xfrm>
                  <a:off x="3456" y="1528"/>
                  <a:ext cx="96" cy="192"/>
                  <a:chOff x="4032" y="960"/>
                  <a:chExt cx="96" cy="240"/>
                </a:xfrm>
              </p:grpSpPr>
              <p:sp>
                <p:nvSpPr>
                  <p:cNvPr id="612" name="Rectangle 7"/>
                  <p:cNvSpPr>
                    <a:spLocks noChangeArrowheads="1"/>
                  </p:cNvSpPr>
                  <p:nvPr/>
                </p:nvSpPr>
                <p:spPr bwMode="auto">
                  <a:xfrm>
                    <a:off x="4032" y="1008"/>
                    <a:ext cx="96" cy="14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3" name="Rectangle 8"/>
                  <p:cNvSpPr>
                    <a:spLocks noChangeArrowheads="1"/>
                  </p:cNvSpPr>
                  <p:nvPr/>
                </p:nvSpPr>
                <p:spPr bwMode="auto">
                  <a:xfrm>
                    <a:off x="4032" y="1152"/>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4" name="Rectangle 9"/>
                  <p:cNvSpPr>
                    <a:spLocks noChangeArrowheads="1"/>
                  </p:cNvSpPr>
                  <p:nvPr/>
                </p:nvSpPr>
                <p:spPr bwMode="auto">
                  <a:xfrm>
                    <a:off x="4032" y="960"/>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607" name="Group 10"/>
                <p:cNvGrpSpPr>
                  <a:grpSpLocks/>
                </p:cNvGrpSpPr>
                <p:nvPr/>
              </p:nvGrpSpPr>
              <p:grpSpPr bwMode="auto">
                <a:xfrm>
                  <a:off x="3312" y="1528"/>
                  <a:ext cx="96" cy="192"/>
                  <a:chOff x="4032" y="960"/>
                  <a:chExt cx="96" cy="240"/>
                </a:xfrm>
              </p:grpSpPr>
              <p:sp>
                <p:nvSpPr>
                  <p:cNvPr id="609" name="Rectangle 11"/>
                  <p:cNvSpPr>
                    <a:spLocks noChangeArrowheads="1"/>
                  </p:cNvSpPr>
                  <p:nvPr/>
                </p:nvSpPr>
                <p:spPr bwMode="auto">
                  <a:xfrm>
                    <a:off x="4032" y="1008"/>
                    <a:ext cx="96" cy="14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0" name="Rectangle 12"/>
                  <p:cNvSpPr>
                    <a:spLocks noChangeArrowheads="1"/>
                  </p:cNvSpPr>
                  <p:nvPr/>
                </p:nvSpPr>
                <p:spPr bwMode="auto">
                  <a:xfrm>
                    <a:off x="4032" y="1152"/>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1" name="Rectangle 13"/>
                  <p:cNvSpPr>
                    <a:spLocks noChangeArrowheads="1"/>
                  </p:cNvSpPr>
                  <p:nvPr/>
                </p:nvSpPr>
                <p:spPr bwMode="auto">
                  <a:xfrm>
                    <a:off x="4032" y="960"/>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608" name="Rectangle 14"/>
                <p:cNvSpPr>
                  <a:spLocks noChangeArrowheads="1"/>
                </p:cNvSpPr>
                <p:nvPr/>
              </p:nvSpPr>
              <p:spPr bwMode="auto">
                <a:xfrm>
                  <a:off x="3168" y="1560"/>
                  <a:ext cx="48" cy="12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20" name="Group 15"/>
              <p:cNvGrpSpPr>
                <a:grpSpLocks/>
              </p:cNvGrpSpPr>
              <p:nvPr/>
            </p:nvGrpSpPr>
            <p:grpSpPr bwMode="auto">
              <a:xfrm>
                <a:off x="3168" y="1864"/>
                <a:ext cx="432" cy="192"/>
                <a:chOff x="3744" y="1488"/>
                <a:chExt cx="432" cy="192"/>
              </a:xfrm>
            </p:grpSpPr>
            <p:sp>
              <p:nvSpPr>
                <p:cNvPr id="595" name="Rectangle 16"/>
                <p:cNvSpPr>
                  <a:spLocks noChangeArrowheads="1"/>
                </p:cNvSpPr>
                <p:nvPr/>
              </p:nvSpPr>
              <p:spPr bwMode="auto">
                <a:xfrm>
                  <a:off x="3792" y="1552"/>
                  <a:ext cx="384" cy="6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596" name="Group 17"/>
                <p:cNvGrpSpPr>
                  <a:grpSpLocks/>
                </p:cNvGrpSpPr>
                <p:nvPr/>
              </p:nvGrpSpPr>
              <p:grpSpPr bwMode="auto">
                <a:xfrm>
                  <a:off x="4032" y="1488"/>
                  <a:ext cx="96" cy="192"/>
                  <a:chOff x="4032" y="960"/>
                  <a:chExt cx="96" cy="240"/>
                </a:xfrm>
              </p:grpSpPr>
              <p:sp>
                <p:nvSpPr>
                  <p:cNvPr id="602" name="Rectangle 18"/>
                  <p:cNvSpPr>
                    <a:spLocks noChangeArrowheads="1"/>
                  </p:cNvSpPr>
                  <p:nvPr/>
                </p:nvSpPr>
                <p:spPr bwMode="auto">
                  <a:xfrm>
                    <a:off x="4032" y="1008"/>
                    <a:ext cx="96" cy="14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03" name="Rectangle 19"/>
                  <p:cNvSpPr>
                    <a:spLocks noChangeArrowheads="1"/>
                  </p:cNvSpPr>
                  <p:nvPr/>
                </p:nvSpPr>
                <p:spPr bwMode="auto">
                  <a:xfrm>
                    <a:off x="4032" y="1152"/>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04" name="Rectangle 20"/>
                  <p:cNvSpPr>
                    <a:spLocks noChangeArrowheads="1"/>
                  </p:cNvSpPr>
                  <p:nvPr/>
                </p:nvSpPr>
                <p:spPr bwMode="auto">
                  <a:xfrm>
                    <a:off x="4032" y="960"/>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597" name="Group 21"/>
                <p:cNvGrpSpPr>
                  <a:grpSpLocks/>
                </p:cNvGrpSpPr>
                <p:nvPr/>
              </p:nvGrpSpPr>
              <p:grpSpPr bwMode="auto">
                <a:xfrm>
                  <a:off x="3888" y="1488"/>
                  <a:ext cx="96" cy="192"/>
                  <a:chOff x="4032" y="960"/>
                  <a:chExt cx="96" cy="240"/>
                </a:xfrm>
              </p:grpSpPr>
              <p:sp>
                <p:nvSpPr>
                  <p:cNvPr id="599" name="Rectangle 22"/>
                  <p:cNvSpPr>
                    <a:spLocks noChangeArrowheads="1"/>
                  </p:cNvSpPr>
                  <p:nvPr/>
                </p:nvSpPr>
                <p:spPr bwMode="auto">
                  <a:xfrm>
                    <a:off x="4032" y="1008"/>
                    <a:ext cx="96" cy="14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00" name="Rectangle 23"/>
                  <p:cNvSpPr>
                    <a:spLocks noChangeArrowheads="1"/>
                  </p:cNvSpPr>
                  <p:nvPr/>
                </p:nvSpPr>
                <p:spPr bwMode="auto">
                  <a:xfrm>
                    <a:off x="4032" y="1152"/>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01" name="Rectangle 24"/>
                  <p:cNvSpPr>
                    <a:spLocks noChangeArrowheads="1"/>
                  </p:cNvSpPr>
                  <p:nvPr/>
                </p:nvSpPr>
                <p:spPr bwMode="auto">
                  <a:xfrm>
                    <a:off x="4032" y="960"/>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598" name="Rectangle 25"/>
                <p:cNvSpPr>
                  <a:spLocks noChangeArrowheads="1"/>
                </p:cNvSpPr>
                <p:nvPr/>
              </p:nvSpPr>
              <p:spPr bwMode="auto">
                <a:xfrm>
                  <a:off x="3744" y="1520"/>
                  <a:ext cx="48" cy="12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21" name="Freeform 26"/>
              <p:cNvSpPr>
                <a:spLocks/>
              </p:cNvSpPr>
              <p:nvPr/>
            </p:nvSpPr>
            <p:spPr bwMode="auto">
              <a:xfrm>
                <a:off x="2304" y="1582"/>
                <a:ext cx="816" cy="426"/>
              </a:xfrm>
              <a:custGeom>
                <a:avLst/>
                <a:gdLst>
                  <a:gd name="T0" fmla="*/ 0 w 720"/>
                  <a:gd name="T1" fmla="*/ 90 h 426"/>
                  <a:gd name="T2" fmla="*/ 0 w 720"/>
                  <a:gd name="T3" fmla="*/ 0 h 426"/>
                  <a:gd name="T4" fmla="*/ 534 w 720"/>
                  <a:gd name="T5" fmla="*/ 0 h 426"/>
                  <a:gd name="T6" fmla="*/ 582 w 720"/>
                  <a:gd name="T7" fmla="*/ 114 h 426"/>
                  <a:gd name="T8" fmla="*/ 720 w 720"/>
                  <a:gd name="T9" fmla="*/ 168 h 426"/>
                  <a:gd name="T10" fmla="*/ 720 w 720"/>
                  <a:gd name="T11" fmla="*/ 258 h 426"/>
                  <a:gd name="T12" fmla="*/ 576 w 720"/>
                  <a:gd name="T13" fmla="*/ 300 h 426"/>
                  <a:gd name="T14" fmla="*/ 528 w 720"/>
                  <a:gd name="T15" fmla="*/ 426 h 426"/>
                  <a:gd name="T16" fmla="*/ 0 w 720"/>
                  <a:gd name="T17" fmla="*/ 426 h 426"/>
                  <a:gd name="T18" fmla="*/ 0 w 720"/>
                  <a:gd name="T19" fmla="*/ 330 h 426"/>
                  <a:gd name="T20" fmla="*/ 192 w 720"/>
                  <a:gd name="T21" fmla="*/ 330 h 426"/>
                  <a:gd name="T22" fmla="*/ 192 w 720"/>
                  <a:gd name="T23" fmla="*/ 90 h 426"/>
                  <a:gd name="T24" fmla="*/ 0 w 720"/>
                  <a:gd name="T25" fmla="*/ 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0" h="426">
                    <a:moveTo>
                      <a:pt x="0" y="90"/>
                    </a:moveTo>
                    <a:lnTo>
                      <a:pt x="0" y="0"/>
                    </a:lnTo>
                    <a:lnTo>
                      <a:pt x="534" y="0"/>
                    </a:lnTo>
                    <a:lnTo>
                      <a:pt x="582" y="114"/>
                    </a:lnTo>
                    <a:lnTo>
                      <a:pt x="720" y="168"/>
                    </a:lnTo>
                    <a:lnTo>
                      <a:pt x="720" y="258"/>
                    </a:lnTo>
                    <a:lnTo>
                      <a:pt x="576" y="300"/>
                    </a:lnTo>
                    <a:lnTo>
                      <a:pt x="528" y="426"/>
                    </a:lnTo>
                    <a:lnTo>
                      <a:pt x="0" y="426"/>
                    </a:lnTo>
                    <a:lnTo>
                      <a:pt x="0" y="330"/>
                    </a:lnTo>
                    <a:lnTo>
                      <a:pt x="192" y="330"/>
                    </a:lnTo>
                    <a:lnTo>
                      <a:pt x="192" y="90"/>
                    </a:lnTo>
                    <a:lnTo>
                      <a:pt x="0" y="9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50000">
                          <a:schemeClr val="bg2"/>
                        </a:gs>
                        <a:gs pos="100000">
                          <a:schemeClr val="bg2">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22" name="Rectangle 27"/>
              <p:cNvSpPr>
                <a:spLocks noChangeArrowheads="1"/>
              </p:cNvSpPr>
              <p:nvPr/>
            </p:nvSpPr>
            <p:spPr bwMode="auto">
              <a:xfrm>
                <a:off x="3120" y="1576"/>
                <a:ext cx="48" cy="43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23" name="Group 28"/>
              <p:cNvGrpSpPr>
                <a:grpSpLocks/>
              </p:cNvGrpSpPr>
              <p:nvPr/>
            </p:nvGrpSpPr>
            <p:grpSpPr bwMode="auto">
              <a:xfrm>
                <a:off x="1824" y="1672"/>
                <a:ext cx="720" cy="240"/>
                <a:chOff x="2256" y="1296"/>
                <a:chExt cx="720" cy="240"/>
              </a:xfrm>
            </p:grpSpPr>
            <p:sp>
              <p:nvSpPr>
                <p:cNvPr id="589" name="Rectangle 29"/>
                <p:cNvSpPr>
                  <a:spLocks noChangeArrowheads="1"/>
                </p:cNvSpPr>
                <p:nvPr/>
              </p:nvSpPr>
              <p:spPr bwMode="auto">
                <a:xfrm>
                  <a:off x="2496" y="1296"/>
                  <a:ext cx="480" cy="240"/>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folHlink">
                              <a:gamma/>
                              <a:shade val="46275"/>
                              <a:invGamma/>
                            </a:schemeClr>
                          </a:gs>
                          <a:gs pos="50000">
                            <a:schemeClr val="folHlink"/>
                          </a:gs>
                          <a:gs pos="100000">
                            <a:schemeClr val="folHlink">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590" name="Group 30"/>
                <p:cNvGrpSpPr>
                  <a:grpSpLocks/>
                </p:cNvGrpSpPr>
                <p:nvPr/>
              </p:nvGrpSpPr>
              <p:grpSpPr bwMode="auto">
                <a:xfrm>
                  <a:off x="2256" y="1296"/>
                  <a:ext cx="240" cy="240"/>
                  <a:chOff x="2160" y="1296"/>
                  <a:chExt cx="240" cy="240"/>
                </a:xfrm>
              </p:grpSpPr>
              <p:sp>
                <p:nvSpPr>
                  <p:cNvPr id="591" name="Oval 31"/>
                  <p:cNvSpPr>
                    <a:spLocks noChangeArrowheads="1"/>
                  </p:cNvSpPr>
                  <p:nvPr/>
                </p:nvSpPr>
                <p:spPr bwMode="auto">
                  <a:xfrm>
                    <a:off x="2160" y="1296"/>
                    <a:ext cx="192"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92" name="AutoShape 32"/>
                  <p:cNvSpPr>
                    <a:spLocks noChangeArrowheads="1"/>
                  </p:cNvSpPr>
                  <p:nvPr/>
                </p:nvSpPr>
                <p:spPr bwMode="auto">
                  <a:xfrm rot="5400000">
                    <a:off x="2184" y="1320"/>
                    <a:ext cx="144" cy="96"/>
                  </a:xfrm>
                  <a:prstGeom prst="flowChartDelay">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93" name="Line 33"/>
                  <p:cNvSpPr>
                    <a:spLocks noChangeShapeType="1"/>
                  </p:cNvSpPr>
                  <p:nvPr/>
                </p:nvSpPr>
                <p:spPr bwMode="auto">
                  <a:xfrm>
                    <a:off x="2208" y="1296"/>
                    <a:ext cx="96"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94" name="Rectangle 34"/>
                  <p:cNvSpPr>
                    <a:spLocks noChangeArrowheads="1"/>
                  </p:cNvSpPr>
                  <p:nvPr/>
                </p:nvSpPr>
                <p:spPr bwMode="auto">
                  <a:xfrm>
                    <a:off x="2352" y="1344"/>
                    <a:ext cx="48" cy="144"/>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bg2">
                                <a:gamma/>
                                <a:shade val="46275"/>
                                <a:invGamma/>
                              </a:schemeClr>
                            </a:gs>
                            <a:gs pos="50000">
                              <a:schemeClr val="bg2"/>
                            </a:gs>
                            <a:gs pos="100000">
                              <a:schemeClr val="bg2">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324" name="Group 35"/>
              <p:cNvGrpSpPr>
                <a:grpSpLocks/>
              </p:cNvGrpSpPr>
              <p:nvPr/>
            </p:nvGrpSpPr>
            <p:grpSpPr bwMode="auto">
              <a:xfrm>
                <a:off x="1978" y="1384"/>
                <a:ext cx="1094" cy="747"/>
                <a:chOff x="2554" y="1008"/>
                <a:chExt cx="1094" cy="747"/>
              </a:xfrm>
            </p:grpSpPr>
            <p:sp>
              <p:nvSpPr>
                <p:cNvPr id="582" name="Freeform 36"/>
                <p:cNvSpPr>
                  <a:spLocks/>
                </p:cNvSpPr>
                <p:nvPr/>
              </p:nvSpPr>
              <p:spPr bwMode="auto">
                <a:xfrm>
                  <a:off x="2845" y="1008"/>
                  <a:ext cx="803" cy="692"/>
                </a:xfrm>
                <a:custGeom>
                  <a:avLst/>
                  <a:gdLst>
                    <a:gd name="T0" fmla="*/ 803 w 803"/>
                    <a:gd name="T1" fmla="*/ 0 h 692"/>
                    <a:gd name="T2" fmla="*/ 755 w 803"/>
                    <a:gd name="T3" fmla="*/ 48 h 692"/>
                    <a:gd name="T4" fmla="*/ 82 w 803"/>
                    <a:gd name="T5" fmla="*/ 119 h 692"/>
                    <a:gd name="T6" fmla="*/ 55 w 803"/>
                    <a:gd name="T7" fmla="*/ 692 h 692"/>
                    <a:gd name="T8" fmla="*/ 0 w 803"/>
                    <a:gd name="T9" fmla="*/ 628 h 692"/>
                  </a:gdLst>
                  <a:ahLst/>
                  <a:cxnLst>
                    <a:cxn ang="0">
                      <a:pos x="T0" y="T1"/>
                    </a:cxn>
                    <a:cxn ang="0">
                      <a:pos x="T2" y="T3"/>
                    </a:cxn>
                    <a:cxn ang="0">
                      <a:pos x="T4" y="T5"/>
                    </a:cxn>
                    <a:cxn ang="0">
                      <a:pos x="T6" y="T7"/>
                    </a:cxn>
                    <a:cxn ang="0">
                      <a:pos x="T8" y="T9"/>
                    </a:cxn>
                  </a:cxnLst>
                  <a:rect l="0" t="0" r="r" b="b"/>
                  <a:pathLst>
                    <a:path w="803" h="692">
                      <a:moveTo>
                        <a:pt x="803" y="0"/>
                      </a:moveTo>
                      <a:lnTo>
                        <a:pt x="755" y="48"/>
                      </a:lnTo>
                      <a:lnTo>
                        <a:pt x="82" y="119"/>
                      </a:lnTo>
                      <a:lnTo>
                        <a:pt x="55" y="692"/>
                      </a:lnTo>
                      <a:lnTo>
                        <a:pt x="0" y="628"/>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583" name="Group 37"/>
                <p:cNvGrpSpPr>
                  <a:grpSpLocks/>
                </p:cNvGrpSpPr>
                <p:nvPr/>
              </p:nvGrpSpPr>
              <p:grpSpPr bwMode="auto">
                <a:xfrm>
                  <a:off x="2554" y="1104"/>
                  <a:ext cx="374" cy="651"/>
                  <a:chOff x="2554" y="1104"/>
                  <a:chExt cx="374" cy="651"/>
                </a:xfrm>
              </p:grpSpPr>
              <p:sp>
                <p:nvSpPr>
                  <p:cNvPr id="584" name="Freeform 38"/>
                  <p:cNvSpPr>
                    <a:spLocks/>
                  </p:cNvSpPr>
                  <p:nvPr/>
                </p:nvSpPr>
                <p:spPr bwMode="auto">
                  <a:xfrm>
                    <a:off x="2784"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5" name="Freeform 39"/>
                  <p:cNvSpPr>
                    <a:spLocks/>
                  </p:cNvSpPr>
                  <p:nvPr/>
                </p:nvSpPr>
                <p:spPr bwMode="auto">
                  <a:xfrm>
                    <a:off x="2736"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6" name="Freeform 40"/>
                  <p:cNvSpPr>
                    <a:spLocks/>
                  </p:cNvSpPr>
                  <p:nvPr/>
                </p:nvSpPr>
                <p:spPr bwMode="auto">
                  <a:xfrm>
                    <a:off x="2688"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7" name="Freeform 41"/>
                  <p:cNvSpPr>
                    <a:spLocks/>
                  </p:cNvSpPr>
                  <p:nvPr/>
                </p:nvSpPr>
                <p:spPr bwMode="auto">
                  <a:xfrm>
                    <a:off x="2640"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8" name="Freeform 42"/>
                  <p:cNvSpPr>
                    <a:spLocks/>
                  </p:cNvSpPr>
                  <p:nvPr/>
                </p:nvSpPr>
                <p:spPr bwMode="auto">
                  <a:xfrm>
                    <a:off x="2554" y="1104"/>
                    <a:ext cx="182" cy="651"/>
                  </a:xfrm>
                  <a:custGeom>
                    <a:avLst/>
                    <a:gdLst>
                      <a:gd name="T0" fmla="*/ 182 w 182"/>
                      <a:gd name="T1" fmla="*/ 96 h 651"/>
                      <a:gd name="T2" fmla="*/ 134 w 182"/>
                      <a:gd name="T3" fmla="*/ 0 h 651"/>
                      <a:gd name="T4" fmla="*/ 86 w 182"/>
                      <a:gd name="T5" fmla="*/ 624 h 651"/>
                      <a:gd name="T6" fmla="*/ 0 w 182"/>
                      <a:gd name="T7" fmla="*/ 651 h 651"/>
                    </a:gdLst>
                    <a:ahLst/>
                    <a:cxnLst>
                      <a:cxn ang="0">
                        <a:pos x="T0" y="T1"/>
                      </a:cxn>
                      <a:cxn ang="0">
                        <a:pos x="T2" y="T3"/>
                      </a:cxn>
                      <a:cxn ang="0">
                        <a:pos x="T4" y="T5"/>
                      </a:cxn>
                      <a:cxn ang="0">
                        <a:pos x="T6" y="T7"/>
                      </a:cxn>
                    </a:cxnLst>
                    <a:rect l="0" t="0" r="r" b="b"/>
                    <a:pathLst>
                      <a:path w="182" h="651">
                        <a:moveTo>
                          <a:pt x="182" y="96"/>
                        </a:moveTo>
                        <a:lnTo>
                          <a:pt x="134" y="0"/>
                        </a:lnTo>
                        <a:lnTo>
                          <a:pt x="86" y="624"/>
                        </a:lnTo>
                        <a:lnTo>
                          <a:pt x="0" y="651"/>
                        </a:lnTo>
                      </a:path>
                    </a:pathLst>
                  </a:custGeom>
                  <a:noFill/>
                  <a:ln w="28575" cmpd="sng">
                    <a:solidFill>
                      <a:srgbClr val="FF0000"/>
                    </a:solidFill>
                    <a:round/>
                    <a:headEn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325" name="Group 43"/>
              <p:cNvGrpSpPr>
                <a:grpSpLocks/>
              </p:cNvGrpSpPr>
              <p:nvPr/>
            </p:nvGrpSpPr>
            <p:grpSpPr bwMode="auto">
              <a:xfrm>
                <a:off x="2396" y="1358"/>
                <a:ext cx="928" cy="818"/>
                <a:chOff x="2972" y="982"/>
                <a:chExt cx="928" cy="818"/>
              </a:xfrm>
            </p:grpSpPr>
            <p:sp>
              <p:nvSpPr>
                <p:cNvPr id="574" name="Freeform 44"/>
                <p:cNvSpPr>
                  <a:spLocks/>
                </p:cNvSpPr>
                <p:nvPr/>
              </p:nvSpPr>
              <p:spPr bwMode="auto">
                <a:xfrm>
                  <a:off x="2972" y="982"/>
                  <a:ext cx="682" cy="727"/>
                </a:xfrm>
                <a:custGeom>
                  <a:avLst/>
                  <a:gdLst>
                    <a:gd name="T0" fmla="*/ 682 w 682"/>
                    <a:gd name="T1" fmla="*/ 0 h 727"/>
                    <a:gd name="T2" fmla="*/ 676 w 682"/>
                    <a:gd name="T3" fmla="*/ 122 h 727"/>
                    <a:gd name="T4" fmla="*/ 0 w 682"/>
                    <a:gd name="T5" fmla="*/ 173 h 727"/>
                    <a:gd name="T6" fmla="*/ 37 w 682"/>
                    <a:gd name="T7" fmla="*/ 727 h 727"/>
                    <a:gd name="T8" fmla="*/ 82 w 682"/>
                    <a:gd name="T9" fmla="*/ 654 h 727"/>
                  </a:gdLst>
                  <a:ahLst/>
                  <a:cxnLst>
                    <a:cxn ang="0">
                      <a:pos x="T0" y="T1"/>
                    </a:cxn>
                    <a:cxn ang="0">
                      <a:pos x="T2" y="T3"/>
                    </a:cxn>
                    <a:cxn ang="0">
                      <a:pos x="T4" y="T5"/>
                    </a:cxn>
                    <a:cxn ang="0">
                      <a:pos x="T6" y="T7"/>
                    </a:cxn>
                    <a:cxn ang="0">
                      <a:pos x="T8" y="T9"/>
                    </a:cxn>
                  </a:cxnLst>
                  <a:rect l="0" t="0" r="r" b="b"/>
                  <a:pathLst>
                    <a:path w="682" h="727">
                      <a:moveTo>
                        <a:pt x="682" y="0"/>
                      </a:moveTo>
                      <a:lnTo>
                        <a:pt x="676" y="122"/>
                      </a:lnTo>
                      <a:lnTo>
                        <a:pt x="0" y="173"/>
                      </a:lnTo>
                      <a:lnTo>
                        <a:pt x="37" y="727"/>
                      </a:lnTo>
                      <a:lnTo>
                        <a:pt x="82" y="654"/>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575" name="Group 45"/>
                <p:cNvGrpSpPr>
                  <a:grpSpLocks/>
                </p:cNvGrpSpPr>
                <p:nvPr/>
              </p:nvGrpSpPr>
              <p:grpSpPr bwMode="auto">
                <a:xfrm>
                  <a:off x="3009" y="1152"/>
                  <a:ext cx="307" cy="557"/>
                  <a:chOff x="3009" y="1152"/>
                  <a:chExt cx="307" cy="557"/>
                </a:xfrm>
              </p:grpSpPr>
              <p:sp>
                <p:nvSpPr>
                  <p:cNvPr id="577" name="Freeform 46"/>
                  <p:cNvSpPr>
                    <a:spLocks/>
                  </p:cNvSpPr>
                  <p:nvPr/>
                </p:nvSpPr>
                <p:spPr bwMode="auto">
                  <a:xfrm>
                    <a:off x="3009" y="1155"/>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8" name="Freeform 47"/>
                  <p:cNvSpPr>
                    <a:spLocks/>
                  </p:cNvSpPr>
                  <p:nvPr/>
                </p:nvSpPr>
                <p:spPr bwMode="auto">
                  <a:xfrm>
                    <a:off x="3072"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9" name="Freeform 48"/>
                  <p:cNvSpPr>
                    <a:spLocks/>
                  </p:cNvSpPr>
                  <p:nvPr/>
                </p:nvSpPr>
                <p:spPr bwMode="auto">
                  <a:xfrm>
                    <a:off x="3120"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0" name="Freeform 49"/>
                  <p:cNvSpPr>
                    <a:spLocks/>
                  </p:cNvSpPr>
                  <p:nvPr/>
                </p:nvSpPr>
                <p:spPr bwMode="auto">
                  <a:xfrm>
                    <a:off x="3168"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81" name="Freeform 50"/>
                  <p:cNvSpPr>
                    <a:spLocks/>
                  </p:cNvSpPr>
                  <p:nvPr/>
                </p:nvSpPr>
                <p:spPr bwMode="auto">
                  <a:xfrm>
                    <a:off x="3216"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576" name="Freeform 51"/>
                <p:cNvSpPr>
                  <a:spLocks/>
                </p:cNvSpPr>
                <p:nvPr/>
              </p:nvSpPr>
              <p:spPr bwMode="auto">
                <a:xfrm>
                  <a:off x="3264" y="1152"/>
                  <a:ext cx="636" cy="648"/>
                </a:xfrm>
                <a:custGeom>
                  <a:avLst/>
                  <a:gdLst>
                    <a:gd name="T0" fmla="*/ 0 w 636"/>
                    <a:gd name="T1" fmla="*/ 54 h 648"/>
                    <a:gd name="T2" fmla="*/ 36 w 636"/>
                    <a:gd name="T3" fmla="*/ 0 h 648"/>
                    <a:gd name="T4" fmla="*/ 63 w 636"/>
                    <a:gd name="T5" fmla="*/ 554 h 648"/>
                    <a:gd name="T6" fmla="*/ 190 w 636"/>
                    <a:gd name="T7" fmla="*/ 612 h 648"/>
                    <a:gd name="T8" fmla="*/ 636 w 636"/>
                    <a:gd name="T9" fmla="*/ 648 h 648"/>
                    <a:gd name="T10" fmla="*/ 636 w 636"/>
                    <a:gd name="T11" fmla="*/ 312 h 648"/>
                  </a:gdLst>
                  <a:ahLst/>
                  <a:cxnLst>
                    <a:cxn ang="0">
                      <a:pos x="T0" y="T1"/>
                    </a:cxn>
                    <a:cxn ang="0">
                      <a:pos x="T2" y="T3"/>
                    </a:cxn>
                    <a:cxn ang="0">
                      <a:pos x="T4" y="T5"/>
                    </a:cxn>
                    <a:cxn ang="0">
                      <a:pos x="T6" y="T7"/>
                    </a:cxn>
                    <a:cxn ang="0">
                      <a:pos x="T8" y="T9"/>
                    </a:cxn>
                    <a:cxn ang="0">
                      <a:pos x="T10" y="T11"/>
                    </a:cxn>
                  </a:cxnLst>
                  <a:rect l="0" t="0" r="r" b="b"/>
                  <a:pathLst>
                    <a:path w="636" h="648">
                      <a:moveTo>
                        <a:pt x="0" y="54"/>
                      </a:moveTo>
                      <a:lnTo>
                        <a:pt x="36" y="0"/>
                      </a:lnTo>
                      <a:lnTo>
                        <a:pt x="63" y="554"/>
                      </a:lnTo>
                      <a:lnTo>
                        <a:pt x="190" y="612"/>
                      </a:lnTo>
                      <a:lnTo>
                        <a:pt x="636" y="648"/>
                      </a:lnTo>
                      <a:lnTo>
                        <a:pt x="636" y="312"/>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26" name="Rectangle 53"/>
              <p:cNvSpPr>
                <a:spLocks noChangeArrowheads="1"/>
              </p:cNvSpPr>
              <p:nvPr/>
            </p:nvSpPr>
            <p:spPr bwMode="auto">
              <a:xfrm>
                <a:off x="3504" y="2536"/>
                <a:ext cx="192"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27" name="Rectangle 54"/>
              <p:cNvSpPr>
                <a:spLocks noChangeArrowheads="1"/>
              </p:cNvSpPr>
              <p:nvPr/>
            </p:nvSpPr>
            <p:spPr bwMode="auto">
              <a:xfrm>
                <a:off x="3504" y="3304"/>
                <a:ext cx="192"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28" name="Rectangle 55"/>
              <p:cNvSpPr>
                <a:spLocks noChangeArrowheads="1"/>
              </p:cNvSpPr>
              <p:nvPr/>
            </p:nvSpPr>
            <p:spPr bwMode="auto">
              <a:xfrm>
                <a:off x="3456" y="2488"/>
                <a:ext cx="384" cy="14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29" name="Freeform 56"/>
              <p:cNvSpPr>
                <a:spLocks/>
              </p:cNvSpPr>
              <p:nvPr/>
            </p:nvSpPr>
            <p:spPr bwMode="auto">
              <a:xfrm>
                <a:off x="3582" y="2344"/>
                <a:ext cx="258" cy="144"/>
              </a:xfrm>
              <a:custGeom>
                <a:avLst/>
                <a:gdLst>
                  <a:gd name="T0" fmla="*/ 0 w 258"/>
                  <a:gd name="T1" fmla="*/ 138 h 144"/>
                  <a:gd name="T2" fmla="*/ 6 w 258"/>
                  <a:gd name="T3" fmla="*/ 36 h 144"/>
                  <a:gd name="T4" fmla="*/ 114 w 258"/>
                  <a:gd name="T5" fmla="*/ 0 h 144"/>
                  <a:gd name="T6" fmla="*/ 258 w 258"/>
                  <a:gd name="T7" fmla="*/ 96 h 144"/>
                  <a:gd name="T8" fmla="*/ 258 w 258"/>
                  <a:gd name="T9" fmla="*/ 138 h 144"/>
                  <a:gd name="T10" fmla="*/ 114 w 258"/>
                  <a:gd name="T11" fmla="*/ 48 h 144"/>
                  <a:gd name="T12" fmla="*/ 42 w 258"/>
                  <a:gd name="T13" fmla="*/ 72 h 144"/>
                  <a:gd name="T14" fmla="*/ 54 w 258"/>
                  <a:gd name="T15" fmla="*/ 144 h 144"/>
                  <a:gd name="T16" fmla="*/ 0 w 258"/>
                  <a:gd name="T17"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144">
                    <a:moveTo>
                      <a:pt x="0" y="138"/>
                    </a:moveTo>
                    <a:lnTo>
                      <a:pt x="6" y="36"/>
                    </a:lnTo>
                    <a:lnTo>
                      <a:pt x="114" y="0"/>
                    </a:lnTo>
                    <a:lnTo>
                      <a:pt x="258" y="96"/>
                    </a:lnTo>
                    <a:lnTo>
                      <a:pt x="258" y="138"/>
                    </a:lnTo>
                    <a:lnTo>
                      <a:pt x="114" y="48"/>
                    </a:lnTo>
                    <a:lnTo>
                      <a:pt x="42" y="72"/>
                    </a:lnTo>
                    <a:lnTo>
                      <a:pt x="54" y="144"/>
                    </a:lnTo>
                    <a:lnTo>
                      <a:pt x="0" y="138"/>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30" name="Rectangle 57"/>
              <p:cNvSpPr>
                <a:spLocks noChangeArrowheads="1"/>
              </p:cNvSpPr>
              <p:nvPr/>
            </p:nvSpPr>
            <p:spPr bwMode="auto">
              <a:xfrm>
                <a:off x="3456" y="3400"/>
                <a:ext cx="384" cy="14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31" name="Group 58"/>
              <p:cNvGrpSpPr>
                <a:grpSpLocks/>
              </p:cNvGrpSpPr>
              <p:nvPr/>
            </p:nvGrpSpPr>
            <p:grpSpPr bwMode="auto">
              <a:xfrm>
                <a:off x="240" y="2920"/>
                <a:ext cx="3744" cy="192"/>
                <a:chOff x="816" y="2544"/>
                <a:chExt cx="3744" cy="192"/>
              </a:xfrm>
            </p:grpSpPr>
            <p:grpSp>
              <p:nvGrpSpPr>
                <p:cNvPr id="554" name="Group 59"/>
                <p:cNvGrpSpPr>
                  <a:grpSpLocks/>
                </p:cNvGrpSpPr>
                <p:nvPr/>
              </p:nvGrpSpPr>
              <p:grpSpPr bwMode="auto">
                <a:xfrm>
                  <a:off x="816" y="2544"/>
                  <a:ext cx="3744" cy="192"/>
                  <a:chOff x="816" y="2544"/>
                  <a:chExt cx="3696" cy="192"/>
                </a:xfrm>
              </p:grpSpPr>
              <p:sp>
                <p:nvSpPr>
                  <p:cNvPr id="570" name="Rectangle 60"/>
                  <p:cNvSpPr>
                    <a:spLocks noChangeArrowheads="1"/>
                  </p:cNvSpPr>
                  <p:nvPr/>
                </p:nvSpPr>
                <p:spPr bwMode="auto">
                  <a:xfrm>
                    <a:off x="816" y="2544"/>
                    <a:ext cx="3696" cy="192"/>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1" name="Line 61"/>
                  <p:cNvSpPr>
                    <a:spLocks noChangeShapeType="1"/>
                  </p:cNvSpPr>
                  <p:nvPr/>
                </p:nvSpPr>
                <p:spPr bwMode="auto">
                  <a:xfrm>
                    <a:off x="3072" y="2688"/>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2" name="Line 62"/>
                  <p:cNvSpPr>
                    <a:spLocks noChangeShapeType="1"/>
                  </p:cNvSpPr>
                  <p:nvPr/>
                </p:nvSpPr>
                <p:spPr bwMode="auto">
                  <a:xfrm>
                    <a:off x="3072" y="2640"/>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73" name="Line 63"/>
                  <p:cNvSpPr>
                    <a:spLocks noChangeShapeType="1"/>
                  </p:cNvSpPr>
                  <p:nvPr/>
                </p:nvSpPr>
                <p:spPr bwMode="auto">
                  <a:xfrm>
                    <a:off x="3072" y="2592"/>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555" name="Group 64"/>
                <p:cNvGrpSpPr>
                  <a:grpSpLocks/>
                </p:cNvGrpSpPr>
                <p:nvPr/>
              </p:nvGrpSpPr>
              <p:grpSpPr bwMode="auto">
                <a:xfrm>
                  <a:off x="1152" y="2544"/>
                  <a:ext cx="1440" cy="192"/>
                  <a:chOff x="1152" y="2544"/>
                  <a:chExt cx="1440" cy="192"/>
                </a:xfrm>
              </p:grpSpPr>
              <p:sp>
                <p:nvSpPr>
                  <p:cNvPr id="556" name="Line 65"/>
                  <p:cNvSpPr>
                    <a:spLocks noChangeShapeType="1"/>
                  </p:cNvSpPr>
                  <p:nvPr/>
                </p:nvSpPr>
                <p:spPr bwMode="auto">
                  <a:xfrm>
                    <a:off x="124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7" name="Line 66"/>
                  <p:cNvSpPr>
                    <a:spLocks noChangeShapeType="1"/>
                  </p:cNvSpPr>
                  <p:nvPr/>
                </p:nvSpPr>
                <p:spPr bwMode="auto">
                  <a:xfrm>
                    <a:off x="134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8" name="Line 67"/>
                  <p:cNvSpPr>
                    <a:spLocks noChangeShapeType="1"/>
                  </p:cNvSpPr>
                  <p:nvPr/>
                </p:nvSpPr>
                <p:spPr bwMode="auto">
                  <a:xfrm>
                    <a:off x="144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9" name="Line 68"/>
                  <p:cNvSpPr>
                    <a:spLocks noChangeShapeType="1"/>
                  </p:cNvSpPr>
                  <p:nvPr/>
                </p:nvSpPr>
                <p:spPr bwMode="auto">
                  <a:xfrm>
                    <a:off x="1536"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0" name="Line 69"/>
                  <p:cNvSpPr>
                    <a:spLocks noChangeShapeType="1"/>
                  </p:cNvSpPr>
                  <p:nvPr/>
                </p:nvSpPr>
                <p:spPr bwMode="auto">
                  <a:xfrm>
                    <a:off x="163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1" name="Line 70"/>
                  <p:cNvSpPr>
                    <a:spLocks noChangeShapeType="1"/>
                  </p:cNvSpPr>
                  <p:nvPr/>
                </p:nvSpPr>
                <p:spPr bwMode="auto">
                  <a:xfrm>
                    <a:off x="172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2" name="Line 71"/>
                  <p:cNvSpPr>
                    <a:spLocks noChangeShapeType="1"/>
                  </p:cNvSpPr>
                  <p:nvPr/>
                </p:nvSpPr>
                <p:spPr bwMode="auto">
                  <a:xfrm>
                    <a:off x="182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3" name="Line 72"/>
                  <p:cNvSpPr>
                    <a:spLocks noChangeShapeType="1"/>
                  </p:cNvSpPr>
                  <p:nvPr/>
                </p:nvSpPr>
                <p:spPr bwMode="auto">
                  <a:xfrm>
                    <a:off x="192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4" name="Line 73"/>
                  <p:cNvSpPr>
                    <a:spLocks noChangeShapeType="1"/>
                  </p:cNvSpPr>
                  <p:nvPr/>
                </p:nvSpPr>
                <p:spPr bwMode="auto">
                  <a:xfrm>
                    <a:off x="2016"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5" name="Line 74"/>
                  <p:cNvSpPr>
                    <a:spLocks noChangeShapeType="1"/>
                  </p:cNvSpPr>
                  <p:nvPr/>
                </p:nvSpPr>
                <p:spPr bwMode="auto">
                  <a:xfrm>
                    <a:off x="211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6" name="Line 75"/>
                  <p:cNvSpPr>
                    <a:spLocks noChangeShapeType="1"/>
                  </p:cNvSpPr>
                  <p:nvPr/>
                </p:nvSpPr>
                <p:spPr bwMode="auto">
                  <a:xfrm>
                    <a:off x="220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7" name="Line 76"/>
                  <p:cNvSpPr>
                    <a:spLocks noChangeShapeType="1"/>
                  </p:cNvSpPr>
                  <p:nvPr/>
                </p:nvSpPr>
                <p:spPr bwMode="auto">
                  <a:xfrm>
                    <a:off x="230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8" name="Line 77"/>
                  <p:cNvSpPr>
                    <a:spLocks noChangeShapeType="1"/>
                  </p:cNvSpPr>
                  <p:nvPr/>
                </p:nvSpPr>
                <p:spPr bwMode="auto">
                  <a:xfrm>
                    <a:off x="240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69" name="Line 78"/>
                  <p:cNvSpPr>
                    <a:spLocks noChangeShapeType="1"/>
                  </p:cNvSpPr>
                  <p:nvPr/>
                </p:nvSpPr>
                <p:spPr bwMode="auto">
                  <a:xfrm>
                    <a:off x="115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332" name="Group 79"/>
              <p:cNvGrpSpPr>
                <a:grpSpLocks/>
              </p:cNvGrpSpPr>
              <p:nvPr/>
            </p:nvGrpSpPr>
            <p:grpSpPr bwMode="auto">
              <a:xfrm>
                <a:off x="720" y="2728"/>
                <a:ext cx="912" cy="576"/>
                <a:chOff x="1584" y="2352"/>
                <a:chExt cx="912" cy="576"/>
              </a:xfrm>
            </p:grpSpPr>
            <p:grpSp>
              <p:nvGrpSpPr>
                <p:cNvPr id="534" name="Group 80"/>
                <p:cNvGrpSpPr>
                  <a:grpSpLocks/>
                </p:cNvGrpSpPr>
                <p:nvPr/>
              </p:nvGrpSpPr>
              <p:grpSpPr bwMode="auto">
                <a:xfrm>
                  <a:off x="1584" y="2352"/>
                  <a:ext cx="912" cy="576"/>
                  <a:chOff x="1584" y="2352"/>
                  <a:chExt cx="960" cy="576"/>
                </a:xfrm>
              </p:grpSpPr>
              <p:sp>
                <p:nvSpPr>
                  <p:cNvPr id="542" name="Rectangle 81"/>
                  <p:cNvSpPr>
                    <a:spLocks noChangeArrowheads="1"/>
                  </p:cNvSpPr>
                  <p:nvPr/>
                </p:nvSpPr>
                <p:spPr bwMode="auto">
                  <a:xfrm>
                    <a:off x="2064" y="2496"/>
                    <a:ext cx="432" cy="288"/>
                  </a:xfrm>
                  <a:prstGeom prst="rect">
                    <a:avLst/>
                  </a:prstGeom>
                  <a:gradFill rotWithShape="0">
                    <a:gsLst>
                      <a:gs pos="0">
                        <a:srgbClr val="DDDDDD">
                          <a:gamma/>
                          <a:shade val="36078"/>
                          <a:invGamma/>
                        </a:srgbClr>
                      </a:gs>
                      <a:gs pos="50000">
                        <a:srgbClr val="DDDDDD"/>
                      </a:gs>
                      <a:gs pos="100000">
                        <a:srgbClr val="DDDDDD">
                          <a:gamma/>
                          <a:shade val="36078"/>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3" name="Rectangle 82"/>
                  <p:cNvSpPr>
                    <a:spLocks noChangeArrowheads="1"/>
                  </p:cNvSpPr>
                  <p:nvPr/>
                </p:nvSpPr>
                <p:spPr bwMode="auto">
                  <a:xfrm>
                    <a:off x="1824" y="2352"/>
                    <a:ext cx="240" cy="576"/>
                  </a:xfrm>
                  <a:prstGeom prst="rect">
                    <a:avLst/>
                  </a:prstGeom>
                  <a:gradFill rotWithShape="0">
                    <a:gsLst>
                      <a:gs pos="0">
                        <a:srgbClr val="DDDDDD">
                          <a:gamma/>
                          <a:shade val="46275"/>
                          <a:invGamma/>
                        </a:srgbClr>
                      </a:gs>
                      <a:gs pos="50000">
                        <a:srgbClr val="DDDDDD"/>
                      </a:gs>
                      <a:gs pos="100000">
                        <a:srgbClr val="DDDDDD">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4" name="Rectangle 83"/>
                  <p:cNvSpPr>
                    <a:spLocks noChangeArrowheads="1"/>
                  </p:cNvSpPr>
                  <p:nvPr/>
                </p:nvSpPr>
                <p:spPr bwMode="auto">
                  <a:xfrm>
                    <a:off x="2496" y="2448"/>
                    <a:ext cx="48" cy="384"/>
                  </a:xfrm>
                  <a:prstGeom prst="rect">
                    <a:avLst/>
                  </a:prstGeom>
                  <a:gradFill rotWithShape="0">
                    <a:gsLst>
                      <a:gs pos="0">
                        <a:srgbClr val="DDDDDD">
                          <a:gamma/>
                          <a:shade val="46275"/>
                          <a:invGamma/>
                        </a:srgbClr>
                      </a:gs>
                      <a:gs pos="50000">
                        <a:srgbClr val="DDDDDD"/>
                      </a:gs>
                      <a:gs pos="100000">
                        <a:srgbClr val="DDDDDD">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545" name="Group 84"/>
                  <p:cNvGrpSpPr>
                    <a:grpSpLocks/>
                  </p:cNvGrpSpPr>
                  <p:nvPr/>
                </p:nvGrpSpPr>
                <p:grpSpPr bwMode="auto">
                  <a:xfrm>
                    <a:off x="1584" y="2448"/>
                    <a:ext cx="240" cy="384"/>
                    <a:chOff x="1584" y="2448"/>
                    <a:chExt cx="240" cy="384"/>
                  </a:xfrm>
                </p:grpSpPr>
                <p:sp>
                  <p:nvSpPr>
                    <p:cNvPr id="546" name="AutoShape 85"/>
                    <p:cNvSpPr>
                      <a:spLocks noChangeArrowheads="1"/>
                    </p:cNvSpPr>
                    <p:nvPr/>
                  </p:nvSpPr>
                  <p:spPr bwMode="auto">
                    <a:xfrm>
                      <a:off x="1584" y="2448"/>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7" name="AutoShape 86"/>
                    <p:cNvSpPr>
                      <a:spLocks noChangeArrowheads="1"/>
                    </p:cNvSpPr>
                    <p:nvPr/>
                  </p:nvSpPr>
                  <p:spPr bwMode="auto">
                    <a:xfrm>
                      <a:off x="1584" y="2496"/>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8" name="AutoShape 87"/>
                    <p:cNvSpPr>
                      <a:spLocks noChangeArrowheads="1"/>
                    </p:cNvSpPr>
                    <p:nvPr/>
                  </p:nvSpPr>
                  <p:spPr bwMode="auto">
                    <a:xfrm>
                      <a:off x="1584" y="2544"/>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9" name="AutoShape 88"/>
                    <p:cNvSpPr>
                      <a:spLocks noChangeArrowheads="1"/>
                    </p:cNvSpPr>
                    <p:nvPr/>
                  </p:nvSpPr>
                  <p:spPr bwMode="auto">
                    <a:xfrm>
                      <a:off x="1584" y="2592"/>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0" name="AutoShape 89"/>
                    <p:cNvSpPr>
                      <a:spLocks noChangeArrowheads="1"/>
                    </p:cNvSpPr>
                    <p:nvPr/>
                  </p:nvSpPr>
                  <p:spPr bwMode="auto">
                    <a:xfrm>
                      <a:off x="1584" y="2640"/>
                      <a:ext cx="240" cy="48"/>
                    </a:xfrm>
                    <a:prstGeom prst="roundRect">
                      <a:avLst>
                        <a:gd name="adj" fmla="val 16667"/>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1" name="AutoShape 90"/>
                    <p:cNvSpPr>
                      <a:spLocks noChangeArrowheads="1"/>
                    </p:cNvSpPr>
                    <p:nvPr/>
                  </p:nvSpPr>
                  <p:spPr bwMode="auto">
                    <a:xfrm>
                      <a:off x="1584" y="2688"/>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2" name="AutoShape 91"/>
                    <p:cNvSpPr>
                      <a:spLocks noChangeArrowheads="1"/>
                    </p:cNvSpPr>
                    <p:nvPr/>
                  </p:nvSpPr>
                  <p:spPr bwMode="auto">
                    <a:xfrm>
                      <a:off x="1584" y="2736"/>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53" name="AutoShape 92"/>
                    <p:cNvSpPr>
                      <a:spLocks noChangeArrowheads="1"/>
                    </p:cNvSpPr>
                    <p:nvPr/>
                  </p:nvSpPr>
                  <p:spPr bwMode="auto">
                    <a:xfrm>
                      <a:off x="1584" y="2784"/>
                      <a:ext cx="240" cy="48"/>
                    </a:xfrm>
                    <a:prstGeom prst="roundRect">
                      <a:avLst>
                        <a:gd name="adj" fmla="val 16667"/>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535" name="Group 93"/>
                <p:cNvGrpSpPr>
                  <a:grpSpLocks/>
                </p:cNvGrpSpPr>
                <p:nvPr/>
              </p:nvGrpSpPr>
              <p:grpSpPr bwMode="auto">
                <a:xfrm>
                  <a:off x="2064" y="2448"/>
                  <a:ext cx="384" cy="384"/>
                  <a:chOff x="2064" y="2448"/>
                  <a:chExt cx="384" cy="384"/>
                </a:xfrm>
              </p:grpSpPr>
              <p:sp>
                <p:nvSpPr>
                  <p:cNvPr id="537" name="Freeform 94"/>
                  <p:cNvSpPr>
                    <a:spLocks/>
                  </p:cNvSpPr>
                  <p:nvPr/>
                </p:nvSpPr>
                <p:spPr bwMode="auto">
                  <a:xfrm>
                    <a:off x="2064" y="2448"/>
                    <a:ext cx="30" cy="384"/>
                  </a:xfrm>
                  <a:custGeom>
                    <a:avLst/>
                    <a:gdLst>
                      <a:gd name="T0" fmla="*/ 0 w 30"/>
                      <a:gd name="T1" fmla="*/ 0 h 384"/>
                      <a:gd name="T2" fmla="*/ 0 w 30"/>
                      <a:gd name="T3" fmla="*/ 384 h 384"/>
                      <a:gd name="T4" fmla="*/ 30 w 30"/>
                      <a:gd name="T5" fmla="*/ 336 h 384"/>
                    </a:gdLst>
                    <a:ahLst/>
                    <a:cxnLst>
                      <a:cxn ang="0">
                        <a:pos x="T0" y="T1"/>
                      </a:cxn>
                      <a:cxn ang="0">
                        <a:pos x="T2" y="T3"/>
                      </a:cxn>
                      <a:cxn ang="0">
                        <a:pos x="T4" y="T5"/>
                      </a:cxn>
                    </a:cxnLst>
                    <a:rect l="0" t="0" r="r" b="b"/>
                    <a:pathLst>
                      <a:path w="30" h="384">
                        <a:moveTo>
                          <a:pt x="0" y="0"/>
                        </a:moveTo>
                        <a:lnTo>
                          <a:pt x="0" y="384"/>
                        </a:lnTo>
                        <a:lnTo>
                          <a:pt x="30"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8" name="Freeform 95"/>
                  <p:cNvSpPr>
                    <a:spLocks/>
                  </p:cNvSpPr>
                  <p:nvPr/>
                </p:nvSpPr>
                <p:spPr bwMode="auto">
                  <a:xfrm>
                    <a:off x="2130"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9" name="Freeform 96"/>
                  <p:cNvSpPr>
                    <a:spLocks/>
                  </p:cNvSpPr>
                  <p:nvPr/>
                </p:nvSpPr>
                <p:spPr bwMode="auto">
                  <a:xfrm>
                    <a:off x="2226"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0" name="Freeform 97"/>
                  <p:cNvSpPr>
                    <a:spLocks/>
                  </p:cNvSpPr>
                  <p:nvPr/>
                </p:nvSpPr>
                <p:spPr bwMode="auto">
                  <a:xfrm>
                    <a:off x="2322"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41" name="Freeform 98"/>
                  <p:cNvSpPr>
                    <a:spLocks/>
                  </p:cNvSpPr>
                  <p:nvPr/>
                </p:nvSpPr>
                <p:spPr bwMode="auto">
                  <a:xfrm>
                    <a:off x="2418" y="2448"/>
                    <a:ext cx="30" cy="378"/>
                  </a:xfrm>
                  <a:custGeom>
                    <a:avLst/>
                    <a:gdLst>
                      <a:gd name="T0" fmla="*/ 0 w 30"/>
                      <a:gd name="T1" fmla="*/ 42 h 378"/>
                      <a:gd name="T2" fmla="*/ 30 w 30"/>
                      <a:gd name="T3" fmla="*/ 0 h 378"/>
                      <a:gd name="T4" fmla="*/ 30 w 30"/>
                      <a:gd name="T5" fmla="*/ 378 h 378"/>
                    </a:gdLst>
                    <a:ahLst/>
                    <a:cxnLst>
                      <a:cxn ang="0">
                        <a:pos x="T0" y="T1"/>
                      </a:cxn>
                      <a:cxn ang="0">
                        <a:pos x="T2" y="T3"/>
                      </a:cxn>
                      <a:cxn ang="0">
                        <a:pos x="T4" y="T5"/>
                      </a:cxn>
                    </a:cxnLst>
                    <a:rect l="0" t="0" r="r" b="b"/>
                    <a:pathLst>
                      <a:path w="30" h="378">
                        <a:moveTo>
                          <a:pt x="0" y="42"/>
                        </a:moveTo>
                        <a:lnTo>
                          <a:pt x="30" y="0"/>
                        </a:lnTo>
                        <a:lnTo>
                          <a:pt x="30" y="378"/>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536" name="Line 99"/>
                <p:cNvSpPr>
                  <a:spLocks noChangeShapeType="1"/>
                </p:cNvSpPr>
                <p:nvPr/>
              </p:nvSpPr>
              <p:spPr bwMode="auto">
                <a:xfrm>
                  <a:off x="2016" y="2352"/>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33" name="Group 100"/>
              <p:cNvGrpSpPr>
                <a:grpSpLocks/>
              </p:cNvGrpSpPr>
              <p:nvPr/>
            </p:nvGrpSpPr>
            <p:grpSpPr bwMode="auto">
              <a:xfrm rot="1231852">
                <a:off x="1584" y="1624"/>
                <a:ext cx="364" cy="1296"/>
                <a:chOff x="2208" y="1248"/>
                <a:chExt cx="364" cy="1296"/>
              </a:xfrm>
            </p:grpSpPr>
            <p:sp>
              <p:nvSpPr>
                <p:cNvPr id="528" name="Freeform 101"/>
                <p:cNvSpPr>
                  <a:spLocks/>
                </p:cNvSpPr>
                <p:nvPr/>
              </p:nvSpPr>
              <p:spPr bwMode="auto">
                <a:xfrm>
                  <a:off x="2208" y="1248"/>
                  <a:ext cx="346" cy="925"/>
                </a:xfrm>
                <a:custGeom>
                  <a:avLst/>
                  <a:gdLst>
                    <a:gd name="T0" fmla="*/ 0 w 346"/>
                    <a:gd name="T1" fmla="*/ 0 h 925"/>
                    <a:gd name="T2" fmla="*/ 0 w 346"/>
                    <a:gd name="T3" fmla="*/ 720 h 925"/>
                    <a:gd name="T4" fmla="*/ 146 w 346"/>
                    <a:gd name="T5" fmla="*/ 925 h 925"/>
                    <a:gd name="T6" fmla="*/ 346 w 346"/>
                    <a:gd name="T7" fmla="*/ 916 h 925"/>
                    <a:gd name="T8" fmla="*/ 144 w 346"/>
                    <a:gd name="T9" fmla="*/ 672 h 925"/>
                    <a:gd name="T10" fmla="*/ 144 w 346"/>
                    <a:gd name="T11" fmla="*/ 240 h 925"/>
                    <a:gd name="T12" fmla="*/ 92 w 346"/>
                    <a:gd name="T13" fmla="*/ 234 h 925"/>
                    <a:gd name="T14" fmla="*/ 96 w 346"/>
                    <a:gd name="T15" fmla="*/ 0 h 925"/>
                    <a:gd name="T16" fmla="*/ 0 w 346"/>
                    <a:gd name="T17"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925">
                      <a:moveTo>
                        <a:pt x="0" y="0"/>
                      </a:moveTo>
                      <a:lnTo>
                        <a:pt x="0" y="720"/>
                      </a:lnTo>
                      <a:lnTo>
                        <a:pt x="146" y="925"/>
                      </a:lnTo>
                      <a:lnTo>
                        <a:pt x="346" y="916"/>
                      </a:lnTo>
                      <a:lnTo>
                        <a:pt x="144" y="672"/>
                      </a:lnTo>
                      <a:lnTo>
                        <a:pt x="144" y="240"/>
                      </a:lnTo>
                      <a:lnTo>
                        <a:pt x="92" y="234"/>
                      </a:lnTo>
                      <a:lnTo>
                        <a:pt x="96" y="0"/>
                      </a:lnTo>
                      <a:lnTo>
                        <a:pt x="0" y="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9" name="Rectangle 102"/>
                <p:cNvSpPr>
                  <a:spLocks noChangeArrowheads="1"/>
                </p:cNvSpPr>
                <p:nvPr/>
              </p:nvSpPr>
              <p:spPr bwMode="auto">
                <a:xfrm>
                  <a:off x="2352" y="2160"/>
                  <a:ext cx="192" cy="384"/>
                </a:xfrm>
                <a:prstGeom prst="rect">
                  <a:avLst/>
                </a:prstGeom>
                <a:gradFill rotWithShape="0">
                  <a:gsLst>
                    <a:gs pos="0">
                      <a:schemeClr val="folHlink">
                        <a:gamma/>
                        <a:shade val="46275"/>
                        <a:invGamma/>
                      </a:schemeClr>
                    </a:gs>
                    <a:gs pos="100000">
                      <a:schemeClr val="fo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0" name="Oval 103"/>
                <p:cNvSpPr>
                  <a:spLocks noChangeArrowheads="1"/>
                </p:cNvSpPr>
                <p:nvPr/>
              </p:nvSpPr>
              <p:spPr bwMode="auto">
                <a:xfrm>
                  <a:off x="2208" y="1776"/>
                  <a:ext cx="240" cy="240"/>
                </a:xfrm>
                <a:prstGeom prst="ellipse">
                  <a:avLst/>
                </a:prstGeom>
                <a:solidFill>
                  <a:srgbClr val="4D4D4D"/>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1" name="Oval 104"/>
                <p:cNvSpPr>
                  <a:spLocks noChangeArrowheads="1"/>
                </p:cNvSpPr>
                <p:nvPr/>
              </p:nvSpPr>
              <p:spPr bwMode="auto">
                <a:xfrm>
                  <a:off x="2256" y="1824"/>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2" name="Line 105"/>
                <p:cNvSpPr>
                  <a:spLocks noChangeShapeType="1"/>
                </p:cNvSpPr>
                <p:nvPr/>
              </p:nvSpPr>
              <p:spPr bwMode="auto">
                <a:xfrm flipH="1">
                  <a:off x="2208" y="1344"/>
                  <a:ext cx="144" cy="5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33" name="Freeform 106"/>
                <p:cNvSpPr>
                  <a:spLocks/>
                </p:cNvSpPr>
                <p:nvPr/>
              </p:nvSpPr>
              <p:spPr bwMode="auto">
                <a:xfrm>
                  <a:off x="2254" y="1991"/>
                  <a:ext cx="318" cy="218"/>
                </a:xfrm>
                <a:custGeom>
                  <a:avLst/>
                  <a:gdLst>
                    <a:gd name="T0" fmla="*/ 0 w 318"/>
                    <a:gd name="T1" fmla="*/ 0 h 218"/>
                    <a:gd name="T2" fmla="*/ 318 w 318"/>
                    <a:gd name="T3" fmla="*/ 218 h 218"/>
                  </a:gdLst>
                  <a:ahLst/>
                  <a:cxnLst>
                    <a:cxn ang="0">
                      <a:pos x="T0" y="T1"/>
                    </a:cxn>
                    <a:cxn ang="0">
                      <a:pos x="T2" y="T3"/>
                    </a:cxn>
                  </a:cxnLst>
                  <a:rect l="0" t="0" r="r" b="b"/>
                  <a:pathLst>
                    <a:path w="318" h="218">
                      <a:moveTo>
                        <a:pt x="0" y="0"/>
                      </a:moveTo>
                      <a:lnTo>
                        <a:pt x="318" y="218"/>
                      </a:lnTo>
                    </a:path>
                  </a:pathLst>
                </a:custGeom>
                <a:noFill/>
                <a:ln w="571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34" name="Group 107"/>
              <p:cNvGrpSpPr>
                <a:grpSpLocks/>
              </p:cNvGrpSpPr>
              <p:nvPr/>
            </p:nvGrpSpPr>
            <p:grpSpPr bwMode="auto">
              <a:xfrm>
                <a:off x="3312" y="2584"/>
                <a:ext cx="480" cy="864"/>
                <a:chOff x="3888" y="2208"/>
                <a:chExt cx="480" cy="864"/>
              </a:xfrm>
            </p:grpSpPr>
            <p:grpSp>
              <p:nvGrpSpPr>
                <p:cNvPr id="503" name="Group 108"/>
                <p:cNvGrpSpPr>
                  <a:grpSpLocks/>
                </p:cNvGrpSpPr>
                <p:nvPr/>
              </p:nvGrpSpPr>
              <p:grpSpPr bwMode="auto">
                <a:xfrm>
                  <a:off x="3984" y="2352"/>
                  <a:ext cx="384" cy="576"/>
                  <a:chOff x="3984" y="2352"/>
                  <a:chExt cx="384" cy="576"/>
                </a:xfrm>
              </p:grpSpPr>
              <p:sp>
                <p:nvSpPr>
                  <p:cNvPr id="515" name="Rectangle 109"/>
                  <p:cNvSpPr>
                    <a:spLocks noChangeArrowheads="1"/>
                  </p:cNvSpPr>
                  <p:nvPr/>
                </p:nvSpPr>
                <p:spPr bwMode="auto">
                  <a:xfrm>
                    <a:off x="3984" y="2352"/>
                    <a:ext cx="336" cy="576"/>
                  </a:xfrm>
                  <a:prstGeom prst="rect">
                    <a:avLst/>
                  </a:prstGeom>
                  <a:gradFill rotWithShape="0">
                    <a:gsLst>
                      <a:gs pos="0">
                        <a:srgbClr val="FF9933">
                          <a:gamma/>
                          <a:shade val="46275"/>
                          <a:invGamma/>
                        </a:srgbClr>
                      </a:gs>
                      <a:gs pos="50000">
                        <a:srgbClr val="FF9933"/>
                      </a:gs>
                      <a:gs pos="100000">
                        <a:srgbClr val="FF9933">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6" name="Rectangle 110"/>
                  <p:cNvSpPr>
                    <a:spLocks noChangeArrowheads="1"/>
                  </p:cNvSpPr>
                  <p:nvPr/>
                </p:nvSpPr>
                <p:spPr bwMode="auto">
                  <a:xfrm>
                    <a:off x="4320" y="2400"/>
                    <a:ext cx="48" cy="480"/>
                  </a:xfrm>
                  <a:prstGeom prst="rect">
                    <a:avLst/>
                  </a:prstGeom>
                  <a:gradFill rotWithShape="0">
                    <a:gsLst>
                      <a:gs pos="0">
                        <a:schemeClr val="tx1"/>
                      </a:gs>
                      <a:gs pos="50000">
                        <a:schemeClr val="tx1">
                          <a:gamma/>
                          <a:tint val="40000"/>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7" name="Line 111"/>
                  <p:cNvSpPr>
                    <a:spLocks noChangeShapeType="1"/>
                  </p:cNvSpPr>
                  <p:nvPr/>
                </p:nvSpPr>
                <p:spPr bwMode="auto">
                  <a:xfrm>
                    <a:off x="3984" y="28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8" name="Line 112"/>
                  <p:cNvSpPr>
                    <a:spLocks noChangeShapeType="1"/>
                  </p:cNvSpPr>
                  <p:nvPr/>
                </p:nvSpPr>
                <p:spPr bwMode="auto">
                  <a:xfrm>
                    <a:off x="3984" y="283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9" name="Line 113"/>
                  <p:cNvSpPr>
                    <a:spLocks noChangeShapeType="1"/>
                  </p:cNvSpPr>
                  <p:nvPr/>
                </p:nvSpPr>
                <p:spPr bwMode="auto">
                  <a:xfrm>
                    <a:off x="3984" y="2784"/>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0" name="Line 114"/>
                  <p:cNvSpPr>
                    <a:spLocks noChangeShapeType="1"/>
                  </p:cNvSpPr>
                  <p:nvPr/>
                </p:nvSpPr>
                <p:spPr bwMode="auto">
                  <a:xfrm>
                    <a:off x="3984" y="273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1" name="Line 115"/>
                  <p:cNvSpPr>
                    <a:spLocks noChangeShapeType="1"/>
                  </p:cNvSpPr>
                  <p:nvPr/>
                </p:nvSpPr>
                <p:spPr bwMode="auto">
                  <a:xfrm>
                    <a:off x="3984" y="268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2" name="Line 116"/>
                  <p:cNvSpPr>
                    <a:spLocks noChangeShapeType="1"/>
                  </p:cNvSpPr>
                  <p:nvPr/>
                </p:nvSpPr>
                <p:spPr bwMode="auto">
                  <a:xfrm>
                    <a:off x="3984" y="264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3" name="Line 117"/>
                  <p:cNvSpPr>
                    <a:spLocks noChangeShapeType="1"/>
                  </p:cNvSpPr>
                  <p:nvPr/>
                </p:nvSpPr>
                <p:spPr bwMode="auto">
                  <a:xfrm>
                    <a:off x="3984" y="259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4" name="Line 118"/>
                  <p:cNvSpPr>
                    <a:spLocks noChangeShapeType="1"/>
                  </p:cNvSpPr>
                  <p:nvPr/>
                </p:nvSpPr>
                <p:spPr bwMode="auto">
                  <a:xfrm>
                    <a:off x="3984" y="2544"/>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5" name="Line 119"/>
                  <p:cNvSpPr>
                    <a:spLocks noChangeShapeType="1"/>
                  </p:cNvSpPr>
                  <p:nvPr/>
                </p:nvSpPr>
                <p:spPr bwMode="auto">
                  <a:xfrm>
                    <a:off x="3984" y="249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6" name="Line 120"/>
                  <p:cNvSpPr>
                    <a:spLocks noChangeShapeType="1"/>
                  </p:cNvSpPr>
                  <p:nvPr/>
                </p:nvSpPr>
                <p:spPr bwMode="auto">
                  <a:xfrm>
                    <a:off x="3984" y="244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27" name="Line 121"/>
                  <p:cNvSpPr>
                    <a:spLocks noChangeShapeType="1"/>
                  </p:cNvSpPr>
                  <p:nvPr/>
                </p:nvSpPr>
                <p:spPr bwMode="auto">
                  <a:xfrm>
                    <a:off x="3984" y="240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504" name="Group 122"/>
                <p:cNvGrpSpPr>
                  <a:grpSpLocks/>
                </p:cNvGrpSpPr>
                <p:nvPr/>
              </p:nvGrpSpPr>
              <p:grpSpPr bwMode="auto">
                <a:xfrm>
                  <a:off x="3888" y="2208"/>
                  <a:ext cx="96" cy="864"/>
                  <a:chOff x="3888" y="2208"/>
                  <a:chExt cx="96" cy="864"/>
                </a:xfrm>
              </p:grpSpPr>
              <p:sp>
                <p:nvSpPr>
                  <p:cNvPr id="505" name="Rectangle 123"/>
                  <p:cNvSpPr>
                    <a:spLocks noChangeArrowheads="1"/>
                  </p:cNvSpPr>
                  <p:nvPr/>
                </p:nvSpPr>
                <p:spPr bwMode="auto">
                  <a:xfrm>
                    <a:off x="3888" y="2208"/>
                    <a:ext cx="96" cy="864"/>
                  </a:xfrm>
                  <a:prstGeom prst="rect">
                    <a:avLst/>
                  </a:prstGeom>
                  <a:gradFill rotWithShape="0">
                    <a:gsLst>
                      <a:gs pos="0">
                        <a:srgbClr val="FF9933">
                          <a:gamma/>
                          <a:shade val="46275"/>
                          <a:invGamma/>
                        </a:srgbClr>
                      </a:gs>
                      <a:gs pos="50000">
                        <a:srgbClr val="FF9933"/>
                      </a:gs>
                      <a:gs pos="100000">
                        <a:srgbClr val="FF9933">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6" name="Line 124"/>
                  <p:cNvSpPr>
                    <a:spLocks noChangeShapeType="1"/>
                  </p:cNvSpPr>
                  <p:nvPr/>
                </p:nvSpPr>
                <p:spPr bwMode="auto">
                  <a:xfrm>
                    <a:off x="3888" y="2256"/>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7" name="Line 125"/>
                  <p:cNvSpPr>
                    <a:spLocks noChangeShapeType="1"/>
                  </p:cNvSpPr>
                  <p:nvPr/>
                </p:nvSpPr>
                <p:spPr bwMode="auto">
                  <a:xfrm>
                    <a:off x="3888" y="2352"/>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8" name="Line 126"/>
                  <p:cNvSpPr>
                    <a:spLocks noChangeShapeType="1"/>
                  </p:cNvSpPr>
                  <p:nvPr/>
                </p:nvSpPr>
                <p:spPr bwMode="auto">
                  <a:xfrm>
                    <a:off x="3888" y="244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9" name="Line 127"/>
                  <p:cNvSpPr>
                    <a:spLocks noChangeShapeType="1"/>
                  </p:cNvSpPr>
                  <p:nvPr/>
                </p:nvSpPr>
                <p:spPr bwMode="auto">
                  <a:xfrm>
                    <a:off x="3888" y="2544"/>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0" name="Line 128"/>
                  <p:cNvSpPr>
                    <a:spLocks noChangeShapeType="1"/>
                  </p:cNvSpPr>
                  <p:nvPr/>
                </p:nvSpPr>
                <p:spPr bwMode="auto">
                  <a:xfrm>
                    <a:off x="3888" y="2640"/>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1" name="Line 129"/>
                  <p:cNvSpPr>
                    <a:spLocks noChangeShapeType="1"/>
                  </p:cNvSpPr>
                  <p:nvPr/>
                </p:nvSpPr>
                <p:spPr bwMode="auto">
                  <a:xfrm>
                    <a:off x="3888" y="2736"/>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2" name="Line 130"/>
                  <p:cNvSpPr>
                    <a:spLocks noChangeShapeType="1"/>
                  </p:cNvSpPr>
                  <p:nvPr/>
                </p:nvSpPr>
                <p:spPr bwMode="auto">
                  <a:xfrm>
                    <a:off x="3888" y="2832"/>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3" name="Line 131"/>
                  <p:cNvSpPr>
                    <a:spLocks noChangeShapeType="1"/>
                  </p:cNvSpPr>
                  <p:nvPr/>
                </p:nvSpPr>
                <p:spPr bwMode="auto">
                  <a:xfrm>
                    <a:off x="3888" y="292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14" name="Line 132"/>
                  <p:cNvSpPr>
                    <a:spLocks noChangeShapeType="1"/>
                  </p:cNvSpPr>
                  <p:nvPr/>
                </p:nvSpPr>
                <p:spPr bwMode="auto">
                  <a:xfrm>
                    <a:off x="3888" y="3024"/>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335" name="Group 133"/>
              <p:cNvGrpSpPr>
                <a:grpSpLocks/>
              </p:cNvGrpSpPr>
              <p:nvPr/>
            </p:nvGrpSpPr>
            <p:grpSpPr bwMode="auto">
              <a:xfrm>
                <a:off x="2004" y="2536"/>
                <a:ext cx="1404" cy="1026"/>
                <a:chOff x="2580" y="2160"/>
                <a:chExt cx="1404" cy="1026"/>
              </a:xfrm>
            </p:grpSpPr>
            <p:sp>
              <p:nvSpPr>
                <p:cNvPr id="480" name="Freeform 134"/>
                <p:cNvSpPr>
                  <a:spLocks/>
                </p:cNvSpPr>
                <p:nvPr/>
              </p:nvSpPr>
              <p:spPr bwMode="auto">
                <a:xfrm>
                  <a:off x="2592" y="2214"/>
                  <a:ext cx="1386" cy="582"/>
                </a:xfrm>
                <a:custGeom>
                  <a:avLst/>
                  <a:gdLst>
                    <a:gd name="T0" fmla="*/ 1386 w 1386"/>
                    <a:gd name="T1" fmla="*/ 0 h 582"/>
                    <a:gd name="T2" fmla="*/ 1266 w 1386"/>
                    <a:gd name="T3" fmla="*/ 6 h 582"/>
                    <a:gd name="T4" fmla="*/ 1116 w 1386"/>
                    <a:gd name="T5" fmla="*/ 216 h 582"/>
                    <a:gd name="T6" fmla="*/ 1008 w 1386"/>
                    <a:gd name="T7" fmla="*/ 378 h 582"/>
                    <a:gd name="T8" fmla="*/ 192 w 1386"/>
                    <a:gd name="T9" fmla="*/ 378 h 582"/>
                    <a:gd name="T10" fmla="*/ 30 w 1386"/>
                    <a:gd name="T11" fmla="*/ 582 h 582"/>
                    <a:gd name="T12" fmla="*/ 0 w 1386"/>
                    <a:gd name="T13" fmla="*/ 570 h 582"/>
                  </a:gdLst>
                  <a:ahLst/>
                  <a:cxnLst>
                    <a:cxn ang="0">
                      <a:pos x="T0" y="T1"/>
                    </a:cxn>
                    <a:cxn ang="0">
                      <a:pos x="T2" y="T3"/>
                    </a:cxn>
                    <a:cxn ang="0">
                      <a:pos x="T4" y="T5"/>
                    </a:cxn>
                    <a:cxn ang="0">
                      <a:pos x="T6" y="T7"/>
                    </a:cxn>
                    <a:cxn ang="0">
                      <a:pos x="T8" y="T9"/>
                    </a:cxn>
                    <a:cxn ang="0">
                      <a:pos x="T10" y="T11"/>
                    </a:cxn>
                    <a:cxn ang="0">
                      <a:pos x="T12" y="T13"/>
                    </a:cxn>
                  </a:cxnLst>
                  <a:rect l="0" t="0" r="r" b="b"/>
                  <a:pathLst>
                    <a:path w="1386" h="582">
                      <a:moveTo>
                        <a:pt x="1386" y="0"/>
                      </a:moveTo>
                      <a:lnTo>
                        <a:pt x="1266" y="6"/>
                      </a:lnTo>
                      <a:lnTo>
                        <a:pt x="1116" y="216"/>
                      </a:lnTo>
                      <a:lnTo>
                        <a:pt x="1008" y="378"/>
                      </a:lnTo>
                      <a:lnTo>
                        <a:pt x="192" y="378"/>
                      </a:lnTo>
                      <a:lnTo>
                        <a:pt x="30" y="582"/>
                      </a:lnTo>
                      <a:lnTo>
                        <a:pt x="0" y="570"/>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1" name="Freeform 135"/>
                <p:cNvSpPr>
                  <a:spLocks/>
                </p:cNvSpPr>
                <p:nvPr/>
              </p:nvSpPr>
              <p:spPr bwMode="auto">
                <a:xfrm>
                  <a:off x="2586" y="2874"/>
                  <a:ext cx="1398" cy="312"/>
                </a:xfrm>
                <a:custGeom>
                  <a:avLst/>
                  <a:gdLst>
                    <a:gd name="T0" fmla="*/ 1398 w 1398"/>
                    <a:gd name="T1" fmla="*/ 0 h 312"/>
                    <a:gd name="T2" fmla="*/ 1254 w 1398"/>
                    <a:gd name="T3" fmla="*/ 24 h 312"/>
                    <a:gd name="T4" fmla="*/ 1158 w 1398"/>
                    <a:gd name="T5" fmla="*/ 180 h 312"/>
                    <a:gd name="T6" fmla="*/ 1032 w 1398"/>
                    <a:gd name="T7" fmla="*/ 234 h 312"/>
                    <a:gd name="T8" fmla="*/ 228 w 1398"/>
                    <a:gd name="T9" fmla="*/ 240 h 312"/>
                    <a:gd name="T10" fmla="*/ 48 w 1398"/>
                    <a:gd name="T11" fmla="*/ 312 h 312"/>
                    <a:gd name="T12" fmla="*/ 0 w 1398"/>
                    <a:gd name="T13" fmla="*/ 264 h 312"/>
                  </a:gdLst>
                  <a:ahLst/>
                  <a:cxnLst>
                    <a:cxn ang="0">
                      <a:pos x="T0" y="T1"/>
                    </a:cxn>
                    <a:cxn ang="0">
                      <a:pos x="T2" y="T3"/>
                    </a:cxn>
                    <a:cxn ang="0">
                      <a:pos x="T4" y="T5"/>
                    </a:cxn>
                    <a:cxn ang="0">
                      <a:pos x="T6" y="T7"/>
                    </a:cxn>
                    <a:cxn ang="0">
                      <a:pos x="T8" y="T9"/>
                    </a:cxn>
                    <a:cxn ang="0">
                      <a:pos x="T10" y="T11"/>
                    </a:cxn>
                    <a:cxn ang="0">
                      <a:pos x="T12" y="T13"/>
                    </a:cxn>
                  </a:cxnLst>
                  <a:rect l="0" t="0" r="r" b="b"/>
                  <a:pathLst>
                    <a:path w="1398" h="312">
                      <a:moveTo>
                        <a:pt x="1398" y="0"/>
                      </a:moveTo>
                      <a:lnTo>
                        <a:pt x="1254" y="24"/>
                      </a:lnTo>
                      <a:lnTo>
                        <a:pt x="1158" y="180"/>
                      </a:lnTo>
                      <a:lnTo>
                        <a:pt x="1032" y="234"/>
                      </a:lnTo>
                      <a:lnTo>
                        <a:pt x="228" y="240"/>
                      </a:lnTo>
                      <a:lnTo>
                        <a:pt x="48" y="312"/>
                      </a:lnTo>
                      <a:lnTo>
                        <a:pt x="0" y="264"/>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2" name="Freeform 136"/>
                <p:cNvSpPr>
                  <a:spLocks/>
                </p:cNvSpPr>
                <p:nvPr/>
              </p:nvSpPr>
              <p:spPr bwMode="auto">
                <a:xfrm>
                  <a:off x="2598" y="2208"/>
                  <a:ext cx="1242" cy="504"/>
                </a:xfrm>
                <a:custGeom>
                  <a:avLst/>
                  <a:gdLst>
                    <a:gd name="T0" fmla="*/ 1242 w 1242"/>
                    <a:gd name="T1" fmla="*/ 0 h 504"/>
                    <a:gd name="T2" fmla="*/ 1098 w 1242"/>
                    <a:gd name="T3" fmla="*/ 144 h 504"/>
                    <a:gd name="T4" fmla="*/ 1002 w 1242"/>
                    <a:gd name="T5" fmla="*/ 318 h 504"/>
                    <a:gd name="T6" fmla="*/ 198 w 1242"/>
                    <a:gd name="T7" fmla="*/ 318 h 504"/>
                    <a:gd name="T8" fmla="*/ 42 w 1242"/>
                    <a:gd name="T9" fmla="*/ 504 h 504"/>
                    <a:gd name="T10" fmla="*/ 0 w 1242"/>
                    <a:gd name="T11" fmla="*/ 486 h 504"/>
                  </a:gdLst>
                  <a:ahLst/>
                  <a:cxnLst>
                    <a:cxn ang="0">
                      <a:pos x="T0" y="T1"/>
                    </a:cxn>
                    <a:cxn ang="0">
                      <a:pos x="T2" y="T3"/>
                    </a:cxn>
                    <a:cxn ang="0">
                      <a:pos x="T4" y="T5"/>
                    </a:cxn>
                    <a:cxn ang="0">
                      <a:pos x="T6" y="T7"/>
                    </a:cxn>
                    <a:cxn ang="0">
                      <a:pos x="T8" y="T9"/>
                    </a:cxn>
                    <a:cxn ang="0">
                      <a:pos x="T10" y="T11"/>
                    </a:cxn>
                  </a:cxnLst>
                  <a:rect l="0" t="0" r="r" b="b"/>
                  <a:pathLst>
                    <a:path w="1242" h="504">
                      <a:moveTo>
                        <a:pt x="1242" y="0"/>
                      </a:moveTo>
                      <a:lnTo>
                        <a:pt x="1098" y="144"/>
                      </a:lnTo>
                      <a:lnTo>
                        <a:pt x="1002" y="318"/>
                      </a:lnTo>
                      <a:lnTo>
                        <a:pt x="198" y="318"/>
                      </a:lnTo>
                      <a:lnTo>
                        <a:pt x="42" y="504"/>
                      </a:lnTo>
                      <a:lnTo>
                        <a:pt x="0" y="486"/>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3" name="Freeform 137"/>
                <p:cNvSpPr>
                  <a:spLocks/>
                </p:cNvSpPr>
                <p:nvPr/>
              </p:nvSpPr>
              <p:spPr bwMode="auto">
                <a:xfrm>
                  <a:off x="2592" y="2208"/>
                  <a:ext cx="1152" cy="270"/>
                </a:xfrm>
                <a:custGeom>
                  <a:avLst/>
                  <a:gdLst>
                    <a:gd name="T0" fmla="*/ 1152 w 1152"/>
                    <a:gd name="T1" fmla="*/ 0 h 270"/>
                    <a:gd name="T2" fmla="*/ 1008 w 1152"/>
                    <a:gd name="T3" fmla="*/ 96 h 270"/>
                    <a:gd name="T4" fmla="*/ 240 w 1152"/>
                    <a:gd name="T5" fmla="*/ 96 h 270"/>
                    <a:gd name="T6" fmla="*/ 42 w 1152"/>
                    <a:gd name="T7" fmla="*/ 270 h 270"/>
                    <a:gd name="T8" fmla="*/ 0 w 1152"/>
                    <a:gd name="T9" fmla="*/ 240 h 270"/>
                  </a:gdLst>
                  <a:ahLst/>
                  <a:cxnLst>
                    <a:cxn ang="0">
                      <a:pos x="T0" y="T1"/>
                    </a:cxn>
                    <a:cxn ang="0">
                      <a:pos x="T2" y="T3"/>
                    </a:cxn>
                    <a:cxn ang="0">
                      <a:pos x="T4" y="T5"/>
                    </a:cxn>
                    <a:cxn ang="0">
                      <a:pos x="T6" y="T7"/>
                    </a:cxn>
                    <a:cxn ang="0">
                      <a:pos x="T8" y="T9"/>
                    </a:cxn>
                  </a:cxnLst>
                  <a:rect l="0" t="0" r="r" b="b"/>
                  <a:pathLst>
                    <a:path w="1152" h="270">
                      <a:moveTo>
                        <a:pt x="1152" y="0"/>
                      </a:moveTo>
                      <a:lnTo>
                        <a:pt x="1008" y="96"/>
                      </a:lnTo>
                      <a:lnTo>
                        <a:pt x="240" y="96"/>
                      </a:lnTo>
                      <a:lnTo>
                        <a:pt x="42" y="270"/>
                      </a:lnTo>
                      <a:lnTo>
                        <a:pt x="0" y="240"/>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4" name="Freeform 138"/>
                <p:cNvSpPr>
                  <a:spLocks/>
                </p:cNvSpPr>
                <p:nvPr/>
              </p:nvSpPr>
              <p:spPr bwMode="auto">
                <a:xfrm>
                  <a:off x="2592" y="2208"/>
                  <a:ext cx="1248" cy="192"/>
                </a:xfrm>
                <a:custGeom>
                  <a:avLst/>
                  <a:gdLst>
                    <a:gd name="T0" fmla="*/ 1248 w 1248"/>
                    <a:gd name="T1" fmla="*/ 0 h 192"/>
                    <a:gd name="T2" fmla="*/ 960 w 1248"/>
                    <a:gd name="T3" fmla="*/ 48 h 192"/>
                    <a:gd name="T4" fmla="*/ 240 w 1248"/>
                    <a:gd name="T5" fmla="*/ 48 h 192"/>
                    <a:gd name="T6" fmla="*/ 60 w 1248"/>
                    <a:gd name="T7" fmla="*/ 192 h 192"/>
                    <a:gd name="T8" fmla="*/ 0 w 1248"/>
                    <a:gd name="T9" fmla="*/ 192 h 192"/>
                  </a:gdLst>
                  <a:ahLst/>
                  <a:cxnLst>
                    <a:cxn ang="0">
                      <a:pos x="T0" y="T1"/>
                    </a:cxn>
                    <a:cxn ang="0">
                      <a:pos x="T2" y="T3"/>
                    </a:cxn>
                    <a:cxn ang="0">
                      <a:pos x="T4" y="T5"/>
                    </a:cxn>
                    <a:cxn ang="0">
                      <a:pos x="T6" y="T7"/>
                    </a:cxn>
                    <a:cxn ang="0">
                      <a:pos x="T8" y="T9"/>
                    </a:cxn>
                  </a:cxnLst>
                  <a:rect l="0" t="0" r="r" b="b"/>
                  <a:pathLst>
                    <a:path w="1248" h="192">
                      <a:moveTo>
                        <a:pt x="1248" y="0"/>
                      </a:moveTo>
                      <a:lnTo>
                        <a:pt x="960" y="48"/>
                      </a:lnTo>
                      <a:lnTo>
                        <a:pt x="240" y="48"/>
                      </a:lnTo>
                      <a:lnTo>
                        <a:pt x="60" y="192"/>
                      </a:lnTo>
                      <a:lnTo>
                        <a:pt x="0" y="192"/>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5" name="Freeform 139"/>
                <p:cNvSpPr>
                  <a:spLocks/>
                </p:cNvSpPr>
                <p:nvPr/>
              </p:nvSpPr>
              <p:spPr bwMode="auto">
                <a:xfrm>
                  <a:off x="2592" y="2160"/>
                  <a:ext cx="240" cy="144"/>
                </a:xfrm>
                <a:custGeom>
                  <a:avLst/>
                  <a:gdLst>
                    <a:gd name="T0" fmla="*/ 240 w 240"/>
                    <a:gd name="T1" fmla="*/ 0 h 144"/>
                    <a:gd name="T2" fmla="*/ 48 w 240"/>
                    <a:gd name="T3" fmla="*/ 138 h 144"/>
                    <a:gd name="T4" fmla="*/ 0 w 240"/>
                    <a:gd name="T5" fmla="*/ 144 h 144"/>
                  </a:gdLst>
                  <a:ahLst/>
                  <a:cxnLst>
                    <a:cxn ang="0">
                      <a:pos x="T0" y="T1"/>
                    </a:cxn>
                    <a:cxn ang="0">
                      <a:pos x="T2" y="T3"/>
                    </a:cxn>
                    <a:cxn ang="0">
                      <a:pos x="T4" y="T5"/>
                    </a:cxn>
                  </a:cxnLst>
                  <a:rect l="0" t="0" r="r" b="b"/>
                  <a:pathLst>
                    <a:path w="240" h="144">
                      <a:moveTo>
                        <a:pt x="240" y="0"/>
                      </a:moveTo>
                      <a:lnTo>
                        <a:pt x="48" y="138"/>
                      </a:lnTo>
                      <a:lnTo>
                        <a:pt x="0" y="144"/>
                      </a:lnTo>
                    </a:path>
                  </a:pathLst>
                </a:custGeom>
                <a:noFill/>
                <a:ln w="57150"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6" name="Freeform 140"/>
                <p:cNvSpPr>
                  <a:spLocks/>
                </p:cNvSpPr>
                <p:nvPr/>
              </p:nvSpPr>
              <p:spPr bwMode="auto">
                <a:xfrm>
                  <a:off x="2592" y="2160"/>
                  <a:ext cx="192" cy="96"/>
                </a:xfrm>
                <a:custGeom>
                  <a:avLst/>
                  <a:gdLst>
                    <a:gd name="T0" fmla="*/ 192 w 192"/>
                    <a:gd name="T1" fmla="*/ 0 h 96"/>
                    <a:gd name="T2" fmla="*/ 66 w 192"/>
                    <a:gd name="T3" fmla="*/ 90 h 96"/>
                    <a:gd name="T4" fmla="*/ 0 w 192"/>
                    <a:gd name="T5" fmla="*/ 96 h 96"/>
                  </a:gdLst>
                  <a:ahLst/>
                  <a:cxnLst>
                    <a:cxn ang="0">
                      <a:pos x="T0" y="T1"/>
                    </a:cxn>
                    <a:cxn ang="0">
                      <a:pos x="T2" y="T3"/>
                    </a:cxn>
                    <a:cxn ang="0">
                      <a:pos x="T4" y="T5"/>
                    </a:cxn>
                  </a:cxnLst>
                  <a:rect l="0" t="0" r="r" b="b"/>
                  <a:pathLst>
                    <a:path w="192" h="96">
                      <a:moveTo>
                        <a:pt x="192" y="0"/>
                      </a:moveTo>
                      <a:lnTo>
                        <a:pt x="66" y="90"/>
                      </a:lnTo>
                      <a:lnTo>
                        <a:pt x="0" y="96"/>
                      </a:lnTo>
                    </a:path>
                  </a:pathLst>
                </a:custGeom>
                <a:noFill/>
                <a:ln w="57150"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87" name="Freeform 141"/>
                <p:cNvSpPr>
                  <a:spLocks/>
                </p:cNvSpPr>
                <p:nvPr/>
              </p:nvSpPr>
              <p:spPr bwMode="auto">
                <a:xfrm>
                  <a:off x="2592" y="2160"/>
                  <a:ext cx="240" cy="66"/>
                </a:xfrm>
                <a:custGeom>
                  <a:avLst/>
                  <a:gdLst>
                    <a:gd name="T0" fmla="*/ 240 w 240"/>
                    <a:gd name="T1" fmla="*/ 0 h 66"/>
                    <a:gd name="T2" fmla="*/ 60 w 240"/>
                    <a:gd name="T3" fmla="*/ 66 h 66"/>
                    <a:gd name="T4" fmla="*/ 0 w 240"/>
                    <a:gd name="T5" fmla="*/ 48 h 66"/>
                  </a:gdLst>
                  <a:ahLst/>
                  <a:cxnLst>
                    <a:cxn ang="0">
                      <a:pos x="T0" y="T1"/>
                    </a:cxn>
                    <a:cxn ang="0">
                      <a:pos x="T2" y="T3"/>
                    </a:cxn>
                    <a:cxn ang="0">
                      <a:pos x="T4" y="T5"/>
                    </a:cxn>
                  </a:cxnLst>
                  <a:rect l="0" t="0" r="r" b="b"/>
                  <a:pathLst>
                    <a:path w="240" h="66">
                      <a:moveTo>
                        <a:pt x="240" y="0"/>
                      </a:moveTo>
                      <a:lnTo>
                        <a:pt x="60" y="66"/>
                      </a:lnTo>
                      <a:lnTo>
                        <a:pt x="0" y="48"/>
                      </a:lnTo>
                    </a:path>
                  </a:pathLst>
                </a:custGeom>
                <a:noFill/>
                <a:ln w="57150" cmpd="sng">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88" name="Group 142"/>
                <p:cNvGrpSpPr>
                  <a:grpSpLocks/>
                </p:cNvGrpSpPr>
                <p:nvPr/>
              </p:nvGrpSpPr>
              <p:grpSpPr bwMode="auto">
                <a:xfrm>
                  <a:off x="2580" y="2160"/>
                  <a:ext cx="1404" cy="978"/>
                  <a:chOff x="2580" y="2160"/>
                  <a:chExt cx="1404" cy="978"/>
                </a:xfrm>
              </p:grpSpPr>
              <p:sp>
                <p:nvSpPr>
                  <p:cNvPr id="489" name="Freeform 143"/>
                  <p:cNvSpPr>
                    <a:spLocks/>
                  </p:cNvSpPr>
                  <p:nvPr/>
                </p:nvSpPr>
                <p:spPr bwMode="auto">
                  <a:xfrm>
                    <a:off x="2580" y="2490"/>
                    <a:ext cx="1398" cy="510"/>
                  </a:xfrm>
                  <a:custGeom>
                    <a:avLst/>
                    <a:gdLst>
                      <a:gd name="T0" fmla="*/ 1398 w 1398"/>
                      <a:gd name="T1" fmla="*/ 0 h 510"/>
                      <a:gd name="T2" fmla="*/ 1248 w 1398"/>
                      <a:gd name="T3" fmla="*/ 24 h 510"/>
                      <a:gd name="T4" fmla="*/ 1152 w 1398"/>
                      <a:gd name="T5" fmla="*/ 180 h 510"/>
                      <a:gd name="T6" fmla="*/ 1026 w 1398"/>
                      <a:gd name="T7" fmla="*/ 336 h 510"/>
                      <a:gd name="T8" fmla="*/ 204 w 1398"/>
                      <a:gd name="T9" fmla="*/ 336 h 510"/>
                      <a:gd name="T10" fmla="*/ 48 w 1398"/>
                      <a:gd name="T11" fmla="*/ 510 h 510"/>
                      <a:gd name="T12" fmla="*/ 0 w 1398"/>
                      <a:gd name="T13" fmla="*/ 510 h 510"/>
                    </a:gdLst>
                    <a:ahLst/>
                    <a:cxnLst>
                      <a:cxn ang="0">
                        <a:pos x="T0" y="T1"/>
                      </a:cxn>
                      <a:cxn ang="0">
                        <a:pos x="T2" y="T3"/>
                      </a:cxn>
                      <a:cxn ang="0">
                        <a:pos x="T4" y="T5"/>
                      </a:cxn>
                      <a:cxn ang="0">
                        <a:pos x="T6" y="T7"/>
                      </a:cxn>
                      <a:cxn ang="0">
                        <a:pos x="T8" y="T9"/>
                      </a:cxn>
                      <a:cxn ang="0">
                        <a:pos x="T10" y="T11"/>
                      </a:cxn>
                      <a:cxn ang="0">
                        <a:pos x="T12" y="T13"/>
                      </a:cxn>
                    </a:cxnLst>
                    <a:rect l="0" t="0" r="r" b="b"/>
                    <a:pathLst>
                      <a:path w="1398" h="510">
                        <a:moveTo>
                          <a:pt x="1398" y="0"/>
                        </a:moveTo>
                        <a:lnTo>
                          <a:pt x="1248" y="24"/>
                        </a:lnTo>
                        <a:lnTo>
                          <a:pt x="1152" y="180"/>
                        </a:lnTo>
                        <a:lnTo>
                          <a:pt x="1026" y="336"/>
                        </a:lnTo>
                        <a:lnTo>
                          <a:pt x="204" y="336"/>
                        </a:lnTo>
                        <a:lnTo>
                          <a:pt x="48" y="510"/>
                        </a:lnTo>
                        <a:lnTo>
                          <a:pt x="0" y="510"/>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90" name="Group 144"/>
                  <p:cNvGrpSpPr>
                    <a:grpSpLocks/>
                  </p:cNvGrpSpPr>
                  <p:nvPr/>
                </p:nvGrpSpPr>
                <p:grpSpPr bwMode="auto">
                  <a:xfrm>
                    <a:off x="2580" y="2160"/>
                    <a:ext cx="1404" cy="978"/>
                    <a:chOff x="2580" y="2160"/>
                    <a:chExt cx="1404" cy="978"/>
                  </a:xfrm>
                </p:grpSpPr>
                <p:grpSp>
                  <p:nvGrpSpPr>
                    <p:cNvPr id="491" name="Group 145"/>
                    <p:cNvGrpSpPr>
                      <a:grpSpLocks/>
                    </p:cNvGrpSpPr>
                    <p:nvPr/>
                  </p:nvGrpSpPr>
                  <p:grpSpPr bwMode="auto">
                    <a:xfrm>
                      <a:off x="2580" y="2160"/>
                      <a:ext cx="1392" cy="948"/>
                      <a:chOff x="2580" y="2160"/>
                      <a:chExt cx="1392" cy="948"/>
                    </a:xfrm>
                  </p:grpSpPr>
                  <p:sp>
                    <p:nvSpPr>
                      <p:cNvPr id="500" name="Freeform 146"/>
                      <p:cNvSpPr>
                        <a:spLocks/>
                      </p:cNvSpPr>
                      <p:nvPr/>
                    </p:nvSpPr>
                    <p:spPr bwMode="auto">
                      <a:xfrm>
                        <a:off x="2580" y="2682"/>
                        <a:ext cx="1392" cy="426"/>
                      </a:xfrm>
                      <a:custGeom>
                        <a:avLst/>
                        <a:gdLst>
                          <a:gd name="T0" fmla="*/ 1392 w 1392"/>
                          <a:gd name="T1" fmla="*/ 0 h 426"/>
                          <a:gd name="T2" fmla="*/ 1248 w 1392"/>
                          <a:gd name="T3" fmla="*/ 24 h 426"/>
                          <a:gd name="T4" fmla="*/ 1152 w 1392"/>
                          <a:gd name="T5" fmla="*/ 180 h 426"/>
                          <a:gd name="T6" fmla="*/ 1026 w 1392"/>
                          <a:gd name="T7" fmla="*/ 288 h 426"/>
                          <a:gd name="T8" fmla="*/ 234 w 1392"/>
                          <a:gd name="T9" fmla="*/ 288 h 426"/>
                          <a:gd name="T10" fmla="*/ 30 w 1392"/>
                          <a:gd name="T11" fmla="*/ 426 h 426"/>
                          <a:gd name="T12" fmla="*/ 0 w 1392"/>
                          <a:gd name="T13" fmla="*/ 402 h 426"/>
                        </a:gdLst>
                        <a:ahLst/>
                        <a:cxnLst>
                          <a:cxn ang="0">
                            <a:pos x="T0" y="T1"/>
                          </a:cxn>
                          <a:cxn ang="0">
                            <a:pos x="T2" y="T3"/>
                          </a:cxn>
                          <a:cxn ang="0">
                            <a:pos x="T4" y="T5"/>
                          </a:cxn>
                          <a:cxn ang="0">
                            <a:pos x="T6" y="T7"/>
                          </a:cxn>
                          <a:cxn ang="0">
                            <a:pos x="T8" y="T9"/>
                          </a:cxn>
                          <a:cxn ang="0">
                            <a:pos x="T10" y="T11"/>
                          </a:cxn>
                          <a:cxn ang="0">
                            <a:pos x="T12" y="T13"/>
                          </a:cxn>
                        </a:cxnLst>
                        <a:rect l="0" t="0" r="r" b="b"/>
                        <a:pathLst>
                          <a:path w="1392" h="426">
                            <a:moveTo>
                              <a:pt x="1392" y="0"/>
                            </a:moveTo>
                            <a:lnTo>
                              <a:pt x="1248" y="24"/>
                            </a:lnTo>
                            <a:lnTo>
                              <a:pt x="1152" y="180"/>
                            </a:lnTo>
                            <a:lnTo>
                              <a:pt x="1026" y="288"/>
                            </a:lnTo>
                            <a:lnTo>
                              <a:pt x="234" y="288"/>
                            </a:lnTo>
                            <a:lnTo>
                              <a:pt x="30" y="426"/>
                            </a:lnTo>
                            <a:lnTo>
                              <a:pt x="0" y="402"/>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1" name="Freeform 147"/>
                      <p:cNvSpPr>
                        <a:spLocks/>
                      </p:cNvSpPr>
                      <p:nvPr/>
                    </p:nvSpPr>
                    <p:spPr bwMode="auto">
                      <a:xfrm>
                        <a:off x="2592" y="2256"/>
                        <a:ext cx="1152" cy="402"/>
                      </a:xfrm>
                      <a:custGeom>
                        <a:avLst/>
                        <a:gdLst>
                          <a:gd name="T0" fmla="*/ 1152 w 1152"/>
                          <a:gd name="T1" fmla="*/ 0 h 402"/>
                          <a:gd name="T2" fmla="*/ 1008 w 1152"/>
                          <a:gd name="T3" fmla="*/ 192 h 402"/>
                          <a:gd name="T4" fmla="*/ 192 w 1152"/>
                          <a:gd name="T5" fmla="*/ 192 h 402"/>
                          <a:gd name="T6" fmla="*/ 30 w 1152"/>
                          <a:gd name="T7" fmla="*/ 402 h 402"/>
                          <a:gd name="T8" fmla="*/ 0 w 1152"/>
                          <a:gd name="T9" fmla="*/ 384 h 402"/>
                        </a:gdLst>
                        <a:ahLst/>
                        <a:cxnLst>
                          <a:cxn ang="0">
                            <a:pos x="T0" y="T1"/>
                          </a:cxn>
                          <a:cxn ang="0">
                            <a:pos x="T2" y="T3"/>
                          </a:cxn>
                          <a:cxn ang="0">
                            <a:pos x="T4" y="T5"/>
                          </a:cxn>
                          <a:cxn ang="0">
                            <a:pos x="T6" y="T7"/>
                          </a:cxn>
                          <a:cxn ang="0">
                            <a:pos x="T8" y="T9"/>
                          </a:cxn>
                        </a:cxnLst>
                        <a:rect l="0" t="0" r="r" b="b"/>
                        <a:pathLst>
                          <a:path w="1152" h="402">
                            <a:moveTo>
                              <a:pt x="1152" y="0"/>
                            </a:moveTo>
                            <a:lnTo>
                              <a:pt x="1008" y="192"/>
                            </a:lnTo>
                            <a:lnTo>
                              <a:pt x="192" y="192"/>
                            </a:lnTo>
                            <a:lnTo>
                              <a:pt x="30" y="402"/>
                            </a:lnTo>
                            <a:lnTo>
                              <a:pt x="0" y="384"/>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502" name="Freeform 148"/>
                      <p:cNvSpPr>
                        <a:spLocks/>
                      </p:cNvSpPr>
                      <p:nvPr/>
                    </p:nvSpPr>
                    <p:spPr bwMode="auto">
                      <a:xfrm>
                        <a:off x="2592" y="2160"/>
                        <a:ext cx="1152" cy="192"/>
                      </a:xfrm>
                      <a:custGeom>
                        <a:avLst/>
                        <a:gdLst>
                          <a:gd name="T0" fmla="*/ 1152 w 1152"/>
                          <a:gd name="T1" fmla="*/ 48 h 192"/>
                          <a:gd name="T2" fmla="*/ 912 w 1152"/>
                          <a:gd name="T3" fmla="*/ 0 h 192"/>
                          <a:gd name="T4" fmla="*/ 240 w 1152"/>
                          <a:gd name="T5" fmla="*/ 0 h 192"/>
                          <a:gd name="T6" fmla="*/ 42 w 1152"/>
                          <a:gd name="T7" fmla="*/ 192 h 192"/>
                          <a:gd name="T8" fmla="*/ 0 w 1152"/>
                          <a:gd name="T9" fmla="*/ 192 h 192"/>
                        </a:gdLst>
                        <a:ahLst/>
                        <a:cxnLst>
                          <a:cxn ang="0">
                            <a:pos x="T0" y="T1"/>
                          </a:cxn>
                          <a:cxn ang="0">
                            <a:pos x="T2" y="T3"/>
                          </a:cxn>
                          <a:cxn ang="0">
                            <a:pos x="T4" y="T5"/>
                          </a:cxn>
                          <a:cxn ang="0">
                            <a:pos x="T6" y="T7"/>
                          </a:cxn>
                          <a:cxn ang="0">
                            <a:pos x="T8" y="T9"/>
                          </a:cxn>
                        </a:cxnLst>
                        <a:rect l="0" t="0" r="r" b="b"/>
                        <a:pathLst>
                          <a:path w="1152" h="192">
                            <a:moveTo>
                              <a:pt x="1152" y="48"/>
                            </a:moveTo>
                            <a:lnTo>
                              <a:pt x="912" y="0"/>
                            </a:lnTo>
                            <a:lnTo>
                              <a:pt x="240" y="0"/>
                            </a:lnTo>
                            <a:lnTo>
                              <a:pt x="42" y="192"/>
                            </a:lnTo>
                            <a:lnTo>
                              <a:pt x="0" y="192"/>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492" name="Group 149"/>
                    <p:cNvGrpSpPr>
                      <a:grpSpLocks/>
                    </p:cNvGrpSpPr>
                    <p:nvPr/>
                  </p:nvGrpSpPr>
                  <p:grpSpPr bwMode="auto">
                    <a:xfrm>
                      <a:off x="2580" y="2208"/>
                      <a:ext cx="1404" cy="930"/>
                      <a:chOff x="2580" y="2208"/>
                      <a:chExt cx="1404" cy="930"/>
                    </a:xfrm>
                  </p:grpSpPr>
                  <p:sp>
                    <p:nvSpPr>
                      <p:cNvPr id="493" name="Freeform 150"/>
                      <p:cNvSpPr>
                        <a:spLocks/>
                      </p:cNvSpPr>
                      <p:nvPr/>
                    </p:nvSpPr>
                    <p:spPr bwMode="auto">
                      <a:xfrm>
                        <a:off x="2592" y="2304"/>
                        <a:ext cx="1386" cy="552"/>
                      </a:xfrm>
                      <a:custGeom>
                        <a:avLst/>
                        <a:gdLst>
                          <a:gd name="T0" fmla="*/ 1386 w 1386"/>
                          <a:gd name="T1" fmla="*/ 0 h 552"/>
                          <a:gd name="T2" fmla="*/ 1266 w 1386"/>
                          <a:gd name="T3" fmla="*/ 0 h 552"/>
                          <a:gd name="T4" fmla="*/ 1152 w 1386"/>
                          <a:gd name="T5" fmla="*/ 162 h 552"/>
                          <a:gd name="T6" fmla="*/ 1008 w 1386"/>
                          <a:gd name="T7" fmla="*/ 372 h 552"/>
                          <a:gd name="T8" fmla="*/ 192 w 1386"/>
                          <a:gd name="T9" fmla="*/ 378 h 552"/>
                          <a:gd name="T10" fmla="*/ 36 w 1386"/>
                          <a:gd name="T11" fmla="*/ 552 h 552"/>
                          <a:gd name="T12" fmla="*/ 0 w 1386"/>
                          <a:gd name="T13" fmla="*/ 552 h 552"/>
                        </a:gdLst>
                        <a:ahLst/>
                        <a:cxnLst>
                          <a:cxn ang="0">
                            <a:pos x="T0" y="T1"/>
                          </a:cxn>
                          <a:cxn ang="0">
                            <a:pos x="T2" y="T3"/>
                          </a:cxn>
                          <a:cxn ang="0">
                            <a:pos x="T4" y="T5"/>
                          </a:cxn>
                          <a:cxn ang="0">
                            <a:pos x="T6" y="T7"/>
                          </a:cxn>
                          <a:cxn ang="0">
                            <a:pos x="T8" y="T9"/>
                          </a:cxn>
                          <a:cxn ang="0">
                            <a:pos x="T10" y="T11"/>
                          </a:cxn>
                          <a:cxn ang="0">
                            <a:pos x="T12" y="T13"/>
                          </a:cxn>
                        </a:cxnLst>
                        <a:rect l="0" t="0" r="r" b="b"/>
                        <a:pathLst>
                          <a:path w="1386" h="552">
                            <a:moveTo>
                              <a:pt x="1386" y="0"/>
                            </a:moveTo>
                            <a:lnTo>
                              <a:pt x="1266" y="0"/>
                            </a:lnTo>
                            <a:lnTo>
                              <a:pt x="1152" y="162"/>
                            </a:lnTo>
                            <a:lnTo>
                              <a:pt x="1008" y="372"/>
                            </a:lnTo>
                            <a:lnTo>
                              <a:pt x="192" y="378"/>
                            </a:lnTo>
                            <a:lnTo>
                              <a:pt x="36" y="552"/>
                            </a:lnTo>
                            <a:lnTo>
                              <a:pt x="0" y="552"/>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4" name="Freeform 151"/>
                      <p:cNvSpPr>
                        <a:spLocks/>
                      </p:cNvSpPr>
                      <p:nvPr/>
                    </p:nvSpPr>
                    <p:spPr bwMode="auto">
                      <a:xfrm>
                        <a:off x="2586" y="2394"/>
                        <a:ext cx="1392" cy="534"/>
                      </a:xfrm>
                      <a:custGeom>
                        <a:avLst/>
                        <a:gdLst>
                          <a:gd name="T0" fmla="*/ 1392 w 1392"/>
                          <a:gd name="T1" fmla="*/ 0 h 534"/>
                          <a:gd name="T2" fmla="*/ 1242 w 1392"/>
                          <a:gd name="T3" fmla="*/ 24 h 534"/>
                          <a:gd name="T4" fmla="*/ 1146 w 1392"/>
                          <a:gd name="T5" fmla="*/ 180 h 534"/>
                          <a:gd name="T6" fmla="*/ 1008 w 1392"/>
                          <a:gd name="T7" fmla="*/ 360 h 534"/>
                          <a:gd name="T8" fmla="*/ 192 w 1392"/>
                          <a:gd name="T9" fmla="*/ 360 h 534"/>
                          <a:gd name="T10" fmla="*/ 48 w 1392"/>
                          <a:gd name="T11" fmla="*/ 534 h 534"/>
                          <a:gd name="T12" fmla="*/ 0 w 1392"/>
                          <a:gd name="T13" fmla="*/ 516 h 534"/>
                        </a:gdLst>
                        <a:ahLst/>
                        <a:cxnLst>
                          <a:cxn ang="0">
                            <a:pos x="T0" y="T1"/>
                          </a:cxn>
                          <a:cxn ang="0">
                            <a:pos x="T2" y="T3"/>
                          </a:cxn>
                          <a:cxn ang="0">
                            <a:pos x="T4" y="T5"/>
                          </a:cxn>
                          <a:cxn ang="0">
                            <a:pos x="T6" y="T7"/>
                          </a:cxn>
                          <a:cxn ang="0">
                            <a:pos x="T8" y="T9"/>
                          </a:cxn>
                          <a:cxn ang="0">
                            <a:pos x="T10" y="T11"/>
                          </a:cxn>
                          <a:cxn ang="0">
                            <a:pos x="T12" y="T13"/>
                          </a:cxn>
                        </a:cxnLst>
                        <a:rect l="0" t="0" r="r" b="b"/>
                        <a:pathLst>
                          <a:path w="1392" h="534">
                            <a:moveTo>
                              <a:pt x="1392" y="0"/>
                            </a:moveTo>
                            <a:lnTo>
                              <a:pt x="1242" y="24"/>
                            </a:lnTo>
                            <a:lnTo>
                              <a:pt x="1146" y="180"/>
                            </a:lnTo>
                            <a:lnTo>
                              <a:pt x="1008" y="360"/>
                            </a:lnTo>
                            <a:lnTo>
                              <a:pt x="192" y="360"/>
                            </a:lnTo>
                            <a:lnTo>
                              <a:pt x="48" y="534"/>
                            </a:lnTo>
                            <a:lnTo>
                              <a:pt x="0" y="516"/>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5" name="Freeform 152"/>
                      <p:cNvSpPr>
                        <a:spLocks/>
                      </p:cNvSpPr>
                      <p:nvPr/>
                    </p:nvSpPr>
                    <p:spPr bwMode="auto">
                      <a:xfrm>
                        <a:off x="2586" y="2586"/>
                        <a:ext cx="1386" cy="474"/>
                      </a:xfrm>
                      <a:custGeom>
                        <a:avLst/>
                        <a:gdLst>
                          <a:gd name="T0" fmla="*/ 1386 w 1386"/>
                          <a:gd name="T1" fmla="*/ 0 h 474"/>
                          <a:gd name="T2" fmla="*/ 1242 w 1386"/>
                          <a:gd name="T3" fmla="*/ 24 h 474"/>
                          <a:gd name="T4" fmla="*/ 1146 w 1386"/>
                          <a:gd name="T5" fmla="*/ 180 h 474"/>
                          <a:gd name="T6" fmla="*/ 1020 w 1386"/>
                          <a:gd name="T7" fmla="*/ 318 h 474"/>
                          <a:gd name="T8" fmla="*/ 204 w 1386"/>
                          <a:gd name="T9" fmla="*/ 324 h 474"/>
                          <a:gd name="T10" fmla="*/ 30 w 1386"/>
                          <a:gd name="T11" fmla="*/ 474 h 474"/>
                          <a:gd name="T12" fmla="*/ 0 w 1386"/>
                          <a:gd name="T13" fmla="*/ 444 h 474"/>
                        </a:gdLst>
                        <a:ahLst/>
                        <a:cxnLst>
                          <a:cxn ang="0">
                            <a:pos x="T0" y="T1"/>
                          </a:cxn>
                          <a:cxn ang="0">
                            <a:pos x="T2" y="T3"/>
                          </a:cxn>
                          <a:cxn ang="0">
                            <a:pos x="T4" y="T5"/>
                          </a:cxn>
                          <a:cxn ang="0">
                            <a:pos x="T6" y="T7"/>
                          </a:cxn>
                          <a:cxn ang="0">
                            <a:pos x="T8" y="T9"/>
                          </a:cxn>
                          <a:cxn ang="0">
                            <a:pos x="T10" y="T11"/>
                          </a:cxn>
                          <a:cxn ang="0">
                            <a:pos x="T12" y="T13"/>
                          </a:cxn>
                        </a:cxnLst>
                        <a:rect l="0" t="0" r="r" b="b"/>
                        <a:pathLst>
                          <a:path w="1386" h="474">
                            <a:moveTo>
                              <a:pt x="1386" y="0"/>
                            </a:moveTo>
                            <a:lnTo>
                              <a:pt x="1242" y="24"/>
                            </a:lnTo>
                            <a:lnTo>
                              <a:pt x="1146" y="180"/>
                            </a:lnTo>
                            <a:lnTo>
                              <a:pt x="1020" y="318"/>
                            </a:lnTo>
                            <a:lnTo>
                              <a:pt x="204" y="324"/>
                            </a:lnTo>
                            <a:lnTo>
                              <a:pt x="30" y="474"/>
                            </a:lnTo>
                            <a:lnTo>
                              <a:pt x="0" y="444"/>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6" name="Freeform 153"/>
                      <p:cNvSpPr>
                        <a:spLocks/>
                      </p:cNvSpPr>
                      <p:nvPr/>
                    </p:nvSpPr>
                    <p:spPr bwMode="auto">
                      <a:xfrm>
                        <a:off x="2580" y="2778"/>
                        <a:ext cx="1404" cy="360"/>
                      </a:xfrm>
                      <a:custGeom>
                        <a:avLst/>
                        <a:gdLst>
                          <a:gd name="T0" fmla="*/ 1404 w 1404"/>
                          <a:gd name="T1" fmla="*/ 0 h 360"/>
                          <a:gd name="T2" fmla="*/ 1260 w 1404"/>
                          <a:gd name="T3" fmla="*/ 24 h 360"/>
                          <a:gd name="T4" fmla="*/ 1164 w 1404"/>
                          <a:gd name="T5" fmla="*/ 180 h 360"/>
                          <a:gd name="T6" fmla="*/ 1020 w 1404"/>
                          <a:gd name="T7" fmla="*/ 264 h 360"/>
                          <a:gd name="T8" fmla="*/ 246 w 1404"/>
                          <a:gd name="T9" fmla="*/ 270 h 360"/>
                          <a:gd name="T10" fmla="*/ 36 w 1404"/>
                          <a:gd name="T11" fmla="*/ 360 h 360"/>
                          <a:gd name="T12" fmla="*/ 0 w 1404"/>
                          <a:gd name="T13" fmla="*/ 312 h 360"/>
                        </a:gdLst>
                        <a:ahLst/>
                        <a:cxnLst>
                          <a:cxn ang="0">
                            <a:pos x="T0" y="T1"/>
                          </a:cxn>
                          <a:cxn ang="0">
                            <a:pos x="T2" y="T3"/>
                          </a:cxn>
                          <a:cxn ang="0">
                            <a:pos x="T4" y="T5"/>
                          </a:cxn>
                          <a:cxn ang="0">
                            <a:pos x="T6" y="T7"/>
                          </a:cxn>
                          <a:cxn ang="0">
                            <a:pos x="T8" y="T9"/>
                          </a:cxn>
                          <a:cxn ang="0">
                            <a:pos x="T10" y="T11"/>
                          </a:cxn>
                          <a:cxn ang="0">
                            <a:pos x="T12" y="T13"/>
                          </a:cxn>
                        </a:cxnLst>
                        <a:rect l="0" t="0" r="r" b="b"/>
                        <a:pathLst>
                          <a:path w="1404" h="360">
                            <a:moveTo>
                              <a:pt x="1404" y="0"/>
                            </a:moveTo>
                            <a:lnTo>
                              <a:pt x="1260" y="24"/>
                            </a:lnTo>
                            <a:lnTo>
                              <a:pt x="1164" y="180"/>
                            </a:lnTo>
                            <a:lnTo>
                              <a:pt x="1020" y="264"/>
                            </a:lnTo>
                            <a:lnTo>
                              <a:pt x="246" y="270"/>
                            </a:lnTo>
                            <a:lnTo>
                              <a:pt x="36" y="360"/>
                            </a:lnTo>
                            <a:lnTo>
                              <a:pt x="0" y="312"/>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7" name="Freeform 154"/>
                      <p:cNvSpPr>
                        <a:spLocks/>
                      </p:cNvSpPr>
                      <p:nvPr/>
                    </p:nvSpPr>
                    <p:spPr bwMode="auto">
                      <a:xfrm>
                        <a:off x="2592" y="2208"/>
                        <a:ext cx="1200" cy="342"/>
                      </a:xfrm>
                      <a:custGeom>
                        <a:avLst/>
                        <a:gdLst>
                          <a:gd name="T0" fmla="*/ 1200 w 1200"/>
                          <a:gd name="T1" fmla="*/ 0 h 342"/>
                          <a:gd name="T2" fmla="*/ 960 w 1200"/>
                          <a:gd name="T3" fmla="*/ 192 h 342"/>
                          <a:gd name="T4" fmla="*/ 192 w 1200"/>
                          <a:gd name="T5" fmla="*/ 192 h 342"/>
                          <a:gd name="T6" fmla="*/ 54 w 1200"/>
                          <a:gd name="T7" fmla="*/ 342 h 342"/>
                          <a:gd name="T8" fmla="*/ 0 w 1200"/>
                          <a:gd name="T9" fmla="*/ 336 h 342"/>
                        </a:gdLst>
                        <a:ahLst/>
                        <a:cxnLst>
                          <a:cxn ang="0">
                            <a:pos x="T0" y="T1"/>
                          </a:cxn>
                          <a:cxn ang="0">
                            <a:pos x="T2" y="T3"/>
                          </a:cxn>
                          <a:cxn ang="0">
                            <a:pos x="T4" y="T5"/>
                          </a:cxn>
                          <a:cxn ang="0">
                            <a:pos x="T6" y="T7"/>
                          </a:cxn>
                          <a:cxn ang="0">
                            <a:pos x="T8" y="T9"/>
                          </a:cxn>
                        </a:cxnLst>
                        <a:rect l="0" t="0" r="r" b="b"/>
                        <a:pathLst>
                          <a:path w="1200" h="342">
                            <a:moveTo>
                              <a:pt x="1200" y="0"/>
                            </a:moveTo>
                            <a:lnTo>
                              <a:pt x="960" y="192"/>
                            </a:lnTo>
                            <a:lnTo>
                              <a:pt x="192" y="192"/>
                            </a:lnTo>
                            <a:lnTo>
                              <a:pt x="54" y="342"/>
                            </a:lnTo>
                            <a:lnTo>
                              <a:pt x="0" y="336"/>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8" name="Freeform 155"/>
                      <p:cNvSpPr>
                        <a:spLocks/>
                      </p:cNvSpPr>
                      <p:nvPr/>
                    </p:nvSpPr>
                    <p:spPr bwMode="auto">
                      <a:xfrm>
                        <a:off x="3744" y="2976"/>
                        <a:ext cx="240" cy="96"/>
                      </a:xfrm>
                      <a:custGeom>
                        <a:avLst/>
                        <a:gdLst>
                          <a:gd name="T0" fmla="*/ 240 w 240"/>
                          <a:gd name="T1" fmla="*/ 0 h 96"/>
                          <a:gd name="T2" fmla="*/ 102 w 240"/>
                          <a:gd name="T3" fmla="*/ 6 h 96"/>
                          <a:gd name="T4" fmla="*/ 0 w 240"/>
                          <a:gd name="T5" fmla="*/ 96 h 96"/>
                        </a:gdLst>
                        <a:ahLst/>
                        <a:cxnLst>
                          <a:cxn ang="0">
                            <a:pos x="T0" y="T1"/>
                          </a:cxn>
                          <a:cxn ang="0">
                            <a:pos x="T2" y="T3"/>
                          </a:cxn>
                          <a:cxn ang="0">
                            <a:pos x="T4" y="T5"/>
                          </a:cxn>
                        </a:cxnLst>
                        <a:rect l="0" t="0" r="r" b="b"/>
                        <a:pathLst>
                          <a:path w="240" h="96">
                            <a:moveTo>
                              <a:pt x="240" y="0"/>
                            </a:moveTo>
                            <a:lnTo>
                              <a:pt x="102" y="6"/>
                            </a:lnTo>
                            <a:lnTo>
                              <a:pt x="0" y="96"/>
                            </a:lnTo>
                          </a:path>
                        </a:pathLst>
                      </a:custGeom>
                      <a:noFill/>
                      <a:ln w="57150"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99" name="Freeform 156"/>
                      <p:cNvSpPr>
                        <a:spLocks/>
                      </p:cNvSpPr>
                      <p:nvPr/>
                    </p:nvSpPr>
                    <p:spPr bwMode="auto">
                      <a:xfrm>
                        <a:off x="3690" y="3054"/>
                        <a:ext cx="276" cy="42"/>
                      </a:xfrm>
                      <a:custGeom>
                        <a:avLst/>
                        <a:gdLst>
                          <a:gd name="T0" fmla="*/ 276 w 276"/>
                          <a:gd name="T1" fmla="*/ 6 h 42"/>
                          <a:gd name="T2" fmla="*/ 168 w 276"/>
                          <a:gd name="T3" fmla="*/ 0 h 42"/>
                          <a:gd name="T4" fmla="*/ 0 w 276"/>
                          <a:gd name="T5" fmla="*/ 42 h 42"/>
                        </a:gdLst>
                        <a:ahLst/>
                        <a:cxnLst>
                          <a:cxn ang="0">
                            <a:pos x="T0" y="T1"/>
                          </a:cxn>
                          <a:cxn ang="0">
                            <a:pos x="T2" y="T3"/>
                          </a:cxn>
                          <a:cxn ang="0">
                            <a:pos x="T4" y="T5"/>
                          </a:cxn>
                        </a:cxnLst>
                        <a:rect l="0" t="0" r="r" b="b"/>
                        <a:pathLst>
                          <a:path w="276" h="42">
                            <a:moveTo>
                              <a:pt x="276" y="6"/>
                            </a:moveTo>
                            <a:lnTo>
                              <a:pt x="168" y="0"/>
                            </a:lnTo>
                            <a:lnTo>
                              <a:pt x="0" y="42"/>
                            </a:lnTo>
                          </a:path>
                        </a:pathLst>
                      </a:custGeom>
                      <a:noFill/>
                      <a:ln w="57150" cmpd="sng">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grpSp>
          <p:grpSp>
            <p:nvGrpSpPr>
              <p:cNvPr id="336" name="Group 157"/>
              <p:cNvGrpSpPr>
                <a:grpSpLocks/>
              </p:cNvGrpSpPr>
              <p:nvPr/>
            </p:nvGrpSpPr>
            <p:grpSpPr bwMode="auto">
              <a:xfrm>
                <a:off x="2352" y="2488"/>
                <a:ext cx="624" cy="1056"/>
                <a:chOff x="2928" y="2112"/>
                <a:chExt cx="624" cy="1056"/>
              </a:xfrm>
            </p:grpSpPr>
            <p:sp>
              <p:nvSpPr>
                <p:cNvPr id="465" name="Rectangle 158"/>
                <p:cNvSpPr>
                  <a:spLocks noChangeArrowheads="1"/>
                </p:cNvSpPr>
                <p:nvPr/>
              </p:nvSpPr>
              <p:spPr bwMode="auto">
                <a:xfrm>
                  <a:off x="2928" y="2112"/>
                  <a:ext cx="624" cy="105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C0C0C0">
                              <a:gamma/>
                              <a:shade val="46275"/>
                              <a:invGamma/>
                            </a:srgbClr>
                          </a:gs>
                          <a:gs pos="50000">
                            <a:srgbClr val="C0C0C0"/>
                          </a:gs>
                          <a:gs pos="100000">
                            <a:srgbClr val="C0C0C0">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6" name="Freeform 159"/>
                <p:cNvSpPr>
                  <a:spLocks/>
                </p:cNvSpPr>
                <p:nvPr/>
              </p:nvSpPr>
              <p:spPr bwMode="auto">
                <a:xfrm>
                  <a:off x="2928" y="309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7" name="Freeform 160"/>
                <p:cNvSpPr>
                  <a:spLocks/>
                </p:cNvSpPr>
                <p:nvPr/>
              </p:nvSpPr>
              <p:spPr bwMode="auto">
                <a:xfrm>
                  <a:off x="2928" y="302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8" name="Freeform 161"/>
                <p:cNvSpPr>
                  <a:spLocks/>
                </p:cNvSpPr>
                <p:nvPr/>
              </p:nvSpPr>
              <p:spPr bwMode="auto">
                <a:xfrm>
                  <a:off x="2928" y="295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9" name="Freeform 162"/>
                <p:cNvSpPr>
                  <a:spLocks/>
                </p:cNvSpPr>
                <p:nvPr/>
              </p:nvSpPr>
              <p:spPr bwMode="auto">
                <a:xfrm>
                  <a:off x="2928" y="288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0" name="Freeform 163"/>
                <p:cNvSpPr>
                  <a:spLocks/>
                </p:cNvSpPr>
                <p:nvPr/>
              </p:nvSpPr>
              <p:spPr bwMode="auto">
                <a:xfrm>
                  <a:off x="2928" y="280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1" name="Freeform 164"/>
                <p:cNvSpPr>
                  <a:spLocks/>
                </p:cNvSpPr>
                <p:nvPr/>
              </p:nvSpPr>
              <p:spPr bwMode="auto">
                <a:xfrm>
                  <a:off x="2928" y="273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2" name="Freeform 165"/>
                <p:cNvSpPr>
                  <a:spLocks/>
                </p:cNvSpPr>
                <p:nvPr/>
              </p:nvSpPr>
              <p:spPr bwMode="auto">
                <a:xfrm>
                  <a:off x="2928" y="266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3" name="Freeform 166"/>
                <p:cNvSpPr>
                  <a:spLocks/>
                </p:cNvSpPr>
                <p:nvPr/>
              </p:nvSpPr>
              <p:spPr bwMode="auto">
                <a:xfrm>
                  <a:off x="2928" y="259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4" name="Freeform 167"/>
                <p:cNvSpPr>
                  <a:spLocks/>
                </p:cNvSpPr>
                <p:nvPr/>
              </p:nvSpPr>
              <p:spPr bwMode="auto">
                <a:xfrm>
                  <a:off x="2928" y="252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5" name="Freeform 168"/>
                <p:cNvSpPr>
                  <a:spLocks/>
                </p:cNvSpPr>
                <p:nvPr/>
              </p:nvSpPr>
              <p:spPr bwMode="auto">
                <a:xfrm>
                  <a:off x="2928" y="244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6" name="Freeform 169"/>
                <p:cNvSpPr>
                  <a:spLocks/>
                </p:cNvSpPr>
                <p:nvPr/>
              </p:nvSpPr>
              <p:spPr bwMode="auto">
                <a:xfrm>
                  <a:off x="2928" y="237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7" name="Freeform 170"/>
                <p:cNvSpPr>
                  <a:spLocks/>
                </p:cNvSpPr>
                <p:nvPr/>
              </p:nvSpPr>
              <p:spPr bwMode="auto">
                <a:xfrm>
                  <a:off x="2928" y="230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8" name="Freeform 171"/>
                <p:cNvSpPr>
                  <a:spLocks/>
                </p:cNvSpPr>
                <p:nvPr/>
              </p:nvSpPr>
              <p:spPr bwMode="auto">
                <a:xfrm>
                  <a:off x="2928" y="223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79" name="Freeform 172"/>
                <p:cNvSpPr>
                  <a:spLocks/>
                </p:cNvSpPr>
                <p:nvPr/>
              </p:nvSpPr>
              <p:spPr bwMode="auto">
                <a:xfrm>
                  <a:off x="2928" y="216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37" name="Freeform 173"/>
              <p:cNvSpPr>
                <a:spLocks/>
              </p:cNvSpPr>
              <p:nvPr/>
            </p:nvSpPr>
            <p:spPr bwMode="auto">
              <a:xfrm>
                <a:off x="3205" y="3538"/>
                <a:ext cx="413" cy="144"/>
              </a:xfrm>
              <a:custGeom>
                <a:avLst/>
                <a:gdLst>
                  <a:gd name="T0" fmla="*/ 55 w 413"/>
                  <a:gd name="T1" fmla="*/ 129 h 144"/>
                  <a:gd name="T2" fmla="*/ 0 w 413"/>
                  <a:gd name="T3" fmla="*/ 120 h 144"/>
                  <a:gd name="T4" fmla="*/ 197 w 413"/>
                  <a:gd name="T5" fmla="*/ 96 h 144"/>
                  <a:gd name="T6" fmla="*/ 355 w 413"/>
                  <a:gd name="T7" fmla="*/ 65 h 144"/>
                  <a:gd name="T8" fmla="*/ 365 w 413"/>
                  <a:gd name="T9" fmla="*/ 0 h 144"/>
                  <a:gd name="T10" fmla="*/ 413 w 413"/>
                  <a:gd name="T11" fmla="*/ 0 h 144"/>
                  <a:gd name="T12" fmla="*/ 401 w 413"/>
                  <a:gd name="T13" fmla="*/ 60 h 144"/>
                  <a:gd name="T14" fmla="*/ 371 w 413"/>
                  <a:gd name="T15" fmla="*/ 96 h 144"/>
                  <a:gd name="T16" fmla="*/ 311 w 413"/>
                  <a:gd name="T17" fmla="*/ 114 h 144"/>
                  <a:gd name="T18" fmla="*/ 161 w 413"/>
                  <a:gd name="T19" fmla="*/ 144 h 144"/>
                  <a:gd name="T20" fmla="*/ 55 w 413"/>
                  <a:gd name="T21" fmla="*/ 1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3" h="144">
                    <a:moveTo>
                      <a:pt x="55" y="129"/>
                    </a:moveTo>
                    <a:lnTo>
                      <a:pt x="0" y="120"/>
                    </a:lnTo>
                    <a:lnTo>
                      <a:pt x="197" y="96"/>
                    </a:lnTo>
                    <a:lnTo>
                      <a:pt x="355" y="65"/>
                    </a:lnTo>
                    <a:lnTo>
                      <a:pt x="365" y="0"/>
                    </a:lnTo>
                    <a:lnTo>
                      <a:pt x="413" y="0"/>
                    </a:lnTo>
                    <a:lnTo>
                      <a:pt x="401" y="60"/>
                    </a:lnTo>
                    <a:lnTo>
                      <a:pt x="371" y="96"/>
                    </a:lnTo>
                    <a:lnTo>
                      <a:pt x="311" y="114"/>
                    </a:lnTo>
                    <a:lnTo>
                      <a:pt x="161" y="144"/>
                    </a:lnTo>
                    <a:lnTo>
                      <a:pt x="55" y="129"/>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38" name="Rectangle 174"/>
              <p:cNvSpPr>
                <a:spLocks noChangeArrowheads="1"/>
              </p:cNvSpPr>
              <p:nvPr/>
            </p:nvSpPr>
            <p:spPr bwMode="auto">
              <a:xfrm>
                <a:off x="2256" y="2296"/>
                <a:ext cx="816"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39" name="Freeform 175"/>
              <p:cNvSpPr>
                <a:spLocks/>
              </p:cNvSpPr>
              <p:nvPr/>
            </p:nvSpPr>
            <p:spPr bwMode="auto">
              <a:xfrm>
                <a:off x="1962" y="2296"/>
                <a:ext cx="1398" cy="72"/>
              </a:xfrm>
              <a:custGeom>
                <a:avLst/>
                <a:gdLst>
                  <a:gd name="T0" fmla="*/ 6 w 1398"/>
                  <a:gd name="T1" fmla="*/ 0 h 72"/>
                  <a:gd name="T2" fmla="*/ 1398 w 1398"/>
                  <a:gd name="T3" fmla="*/ 0 h 72"/>
                  <a:gd name="T4" fmla="*/ 1398 w 1398"/>
                  <a:gd name="T5" fmla="*/ 72 h 72"/>
                  <a:gd name="T6" fmla="*/ 0 w 1398"/>
                  <a:gd name="T7" fmla="*/ 72 h 72"/>
                  <a:gd name="T8" fmla="*/ 6 w 1398"/>
                  <a:gd name="T9" fmla="*/ 0 h 72"/>
                </a:gdLst>
                <a:ahLst/>
                <a:cxnLst>
                  <a:cxn ang="0">
                    <a:pos x="T0" y="T1"/>
                  </a:cxn>
                  <a:cxn ang="0">
                    <a:pos x="T2" y="T3"/>
                  </a:cxn>
                  <a:cxn ang="0">
                    <a:pos x="T4" y="T5"/>
                  </a:cxn>
                  <a:cxn ang="0">
                    <a:pos x="T6" y="T7"/>
                  </a:cxn>
                  <a:cxn ang="0">
                    <a:pos x="T8" y="T9"/>
                  </a:cxn>
                </a:cxnLst>
                <a:rect l="0" t="0" r="r" b="b"/>
                <a:pathLst>
                  <a:path w="1398" h="72">
                    <a:moveTo>
                      <a:pt x="6" y="0"/>
                    </a:moveTo>
                    <a:lnTo>
                      <a:pt x="1398" y="0"/>
                    </a:lnTo>
                    <a:lnTo>
                      <a:pt x="1398" y="72"/>
                    </a:lnTo>
                    <a:lnTo>
                      <a:pt x="0" y="72"/>
                    </a:lnTo>
                    <a:lnTo>
                      <a:pt x="6" y="0"/>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0" name="Freeform 176"/>
              <p:cNvSpPr>
                <a:spLocks/>
              </p:cNvSpPr>
              <p:nvPr/>
            </p:nvSpPr>
            <p:spPr bwMode="auto">
              <a:xfrm>
                <a:off x="2034" y="2302"/>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1" name="Freeform 177"/>
              <p:cNvSpPr>
                <a:spLocks/>
              </p:cNvSpPr>
              <p:nvPr/>
            </p:nvSpPr>
            <p:spPr bwMode="auto">
              <a:xfrm>
                <a:off x="2214"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2" name="Freeform 178"/>
              <p:cNvSpPr>
                <a:spLocks/>
              </p:cNvSpPr>
              <p:nvPr/>
            </p:nvSpPr>
            <p:spPr bwMode="auto">
              <a:xfrm>
                <a:off x="2406"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3" name="Freeform 179"/>
              <p:cNvSpPr>
                <a:spLocks/>
              </p:cNvSpPr>
              <p:nvPr/>
            </p:nvSpPr>
            <p:spPr bwMode="auto">
              <a:xfrm>
                <a:off x="2598"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4" name="Freeform 180"/>
              <p:cNvSpPr>
                <a:spLocks/>
              </p:cNvSpPr>
              <p:nvPr/>
            </p:nvSpPr>
            <p:spPr bwMode="auto">
              <a:xfrm>
                <a:off x="2790"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5" name="Freeform 181"/>
              <p:cNvSpPr>
                <a:spLocks/>
              </p:cNvSpPr>
              <p:nvPr/>
            </p:nvSpPr>
            <p:spPr bwMode="auto">
              <a:xfrm>
                <a:off x="2976"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6" name="Freeform 182"/>
              <p:cNvSpPr>
                <a:spLocks/>
              </p:cNvSpPr>
              <p:nvPr/>
            </p:nvSpPr>
            <p:spPr bwMode="auto">
              <a:xfrm>
                <a:off x="3168" y="229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7" name="Rectangle 183"/>
              <p:cNvSpPr>
                <a:spLocks noChangeArrowheads="1"/>
              </p:cNvSpPr>
              <p:nvPr/>
            </p:nvSpPr>
            <p:spPr bwMode="auto">
              <a:xfrm>
                <a:off x="2256" y="3592"/>
                <a:ext cx="816"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8" name="Rectangle 184"/>
              <p:cNvSpPr>
                <a:spLocks noChangeArrowheads="1"/>
              </p:cNvSpPr>
              <p:nvPr/>
            </p:nvSpPr>
            <p:spPr bwMode="auto">
              <a:xfrm>
                <a:off x="2544" y="2872"/>
                <a:ext cx="48"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49" name="AutoShape 185"/>
              <p:cNvSpPr>
                <a:spLocks noChangeArrowheads="1"/>
              </p:cNvSpPr>
              <p:nvPr/>
            </p:nvSpPr>
            <p:spPr bwMode="auto">
              <a:xfrm>
                <a:off x="1976" y="2680"/>
                <a:ext cx="1392" cy="672"/>
              </a:xfrm>
              <a:prstGeom prst="roundRect">
                <a:avLst>
                  <a:gd name="adj" fmla="val 16667"/>
                </a:avLst>
              </a:prstGeom>
              <a:solidFill>
                <a:srgbClr val="FF33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0" name="Line 186"/>
              <p:cNvSpPr>
                <a:spLocks noChangeShapeType="1"/>
              </p:cNvSpPr>
              <p:nvPr/>
            </p:nvSpPr>
            <p:spPr bwMode="auto">
              <a:xfrm>
                <a:off x="3264" y="272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1" name="Line 187"/>
              <p:cNvSpPr>
                <a:spLocks noChangeShapeType="1"/>
              </p:cNvSpPr>
              <p:nvPr/>
            </p:nvSpPr>
            <p:spPr bwMode="auto">
              <a:xfrm>
                <a:off x="3216"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2" name="Freeform 188"/>
              <p:cNvSpPr>
                <a:spLocks/>
              </p:cNvSpPr>
              <p:nvPr/>
            </p:nvSpPr>
            <p:spPr bwMode="auto">
              <a:xfrm>
                <a:off x="3312" y="320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3" name="Freeform 189"/>
              <p:cNvSpPr>
                <a:spLocks/>
              </p:cNvSpPr>
              <p:nvPr/>
            </p:nvSpPr>
            <p:spPr bwMode="auto">
              <a:xfrm>
                <a:off x="3312" y="311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4" name="Freeform 190"/>
              <p:cNvSpPr>
                <a:spLocks/>
              </p:cNvSpPr>
              <p:nvPr/>
            </p:nvSpPr>
            <p:spPr bwMode="auto">
              <a:xfrm>
                <a:off x="3312" y="296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5" name="Freeform 191"/>
              <p:cNvSpPr>
                <a:spLocks/>
              </p:cNvSpPr>
              <p:nvPr/>
            </p:nvSpPr>
            <p:spPr bwMode="auto">
              <a:xfrm>
                <a:off x="3312" y="287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6" name="Freeform 192"/>
              <p:cNvSpPr>
                <a:spLocks/>
              </p:cNvSpPr>
              <p:nvPr/>
            </p:nvSpPr>
            <p:spPr bwMode="auto">
              <a:xfrm>
                <a:off x="3264" y="296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7" name="Freeform 193"/>
              <p:cNvSpPr>
                <a:spLocks/>
              </p:cNvSpPr>
              <p:nvPr/>
            </p:nvSpPr>
            <p:spPr bwMode="auto">
              <a:xfrm>
                <a:off x="3264" y="3160"/>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8" name="Freeform 194"/>
              <p:cNvSpPr>
                <a:spLocks/>
              </p:cNvSpPr>
              <p:nvPr/>
            </p:nvSpPr>
            <p:spPr bwMode="auto">
              <a:xfrm>
                <a:off x="3216" y="3064"/>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59" name="Freeform 195"/>
              <p:cNvSpPr>
                <a:spLocks/>
              </p:cNvSpPr>
              <p:nvPr/>
            </p:nvSpPr>
            <p:spPr bwMode="auto">
              <a:xfrm>
                <a:off x="3216" y="2920"/>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0" name="AutoShape 196"/>
              <p:cNvSpPr>
                <a:spLocks noChangeArrowheads="1"/>
              </p:cNvSpPr>
              <p:nvPr/>
            </p:nvSpPr>
            <p:spPr bwMode="auto">
              <a:xfrm>
                <a:off x="2256" y="2872"/>
                <a:ext cx="816" cy="28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1" name="Oval 197"/>
              <p:cNvSpPr>
                <a:spLocks noChangeArrowheads="1"/>
              </p:cNvSpPr>
              <p:nvPr/>
            </p:nvSpPr>
            <p:spPr bwMode="auto">
              <a:xfrm>
                <a:off x="2544" y="2920"/>
                <a:ext cx="192" cy="19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2" name="AutoShape 198"/>
              <p:cNvSpPr>
                <a:spLocks noChangeArrowheads="1"/>
              </p:cNvSpPr>
              <p:nvPr/>
            </p:nvSpPr>
            <p:spPr bwMode="auto">
              <a:xfrm>
                <a:off x="2016" y="2728"/>
                <a:ext cx="1296"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3" name="AutoShape 199"/>
              <p:cNvSpPr>
                <a:spLocks noChangeArrowheads="1"/>
              </p:cNvSpPr>
              <p:nvPr/>
            </p:nvSpPr>
            <p:spPr bwMode="auto">
              <a:xfrm>
                <a:off x="2064" y="2776"/>
                <a:ext cx="1200"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4" name="AutoShape 200"/>
              <p:cNvSpPr>
                <a:spLocks noChangeArrowheads="1"/>
              </p:cNvSpPr>
              <p:nvPr/>
            </p:nvSpPr>
            <p:spPr bwMode="auto">
              <a:xfrm>
                <a:off x="2112" y="2824"/>
                <a:ext cx="1104"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5" name="AutoShape 201"/>
              <p:cNvSpPr>
                <a:spLocks noChangeArrowheads="1"/>
              </p:cNvSpPr>
              <p:nvPr/>
            </p:nvSpPr>
            <p:spPr bwMode="auto">
              <a:xfrm>
                <a:off x="2160" y="2872"/>
                <a:ext cx="1008" cy="33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6" name="Line 202"/>
              <p:cNvSpPr>
                <a:spLocks noChangeShapeType="1"/>
              </p:cNvSpPr>
              <p:nvPr/>
            </p:nvSpPr>
            <p:spPr bwMode="auto">
              <a:xfrm>
                <a:off x="2112"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7" name="Line 203"/>
              <p:cNvSpPr>
                <a:spLocks noChangeShapeType="1"/>
              </p:cNvSpPr>
              <p:nvPr/>
            </p:nvSpPr>
            <p:spPr bwMode="auto">
              <a:xfrm>
                <a:off x="2304"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8" name="Line 204"/>
              <p:cNvSpPr>
                <a:spLocks noChangeShapeType="1"/>
              </p:cNvSpPr>
              <p:nvPr/>
            </p:nvSpPr>
            <p:spPr bwMode="auto">
              <a:xfrm>
                <a:off x="2496"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69" name="Line 205"/>
              <p:cNvSpPr>
                <a:spLocks noChangeShapeType="1"/>
              </p:cNvSpPr>
              <p:nvPr/>
            </p:nvSpPr>
            <p:spPr bwMode="auto">
              <a:xfrm>
                <a:off x="2688"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0" name="Line 206"/>
              <p:cNvSpPr>
                <a:spLocks noChangeShapeType="1"/>
              </p:cNvSpPr>
              <p:nvPr/>
            </p:nvSpPr>
            <p:spPr bwMode="auto">
              <a:xfrm>
                <a:off x="2880"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1" name="Line 207"/>
              <p:cNvSpPr>
                <a:spLocks noChangeShapeType="1"/>
              </p:cNvSpPr>
              <p:nvPr/>
            </p:nvSpPr>
            <p:spPr bwMode="auto">
              <a:xfrm>
                <a:off x="3072"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2" name="Line 208"/>
              <p:cNvSpPr>
                <a:spLocks noChangeShapeType="1"/>
              </p:cNvSpPr>
              <p:nvPr/>
            </p:nvSpPr>
            <p:spPr bwMode="auto">
              <a:xfrm>
                <a:off x="2016"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3" name="Line 209"/>
              <p:cNvSpPr>
                <a:spLocks noChangeShapeType="1"/>
              </p:cNvSpPr>
              <p:nvPr/>
            </p:nvSpPr>
            <p:spPr bwMode="auto">
              <a:xfrm>
                <a:off x="2304"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4" name="Line 210"/>
              <p:cNvSpPr>
                <a:spLocks noChangeShapeType="1"/>
              </p:cNvSpPr>
              <p:nvPr/>
            </p:nvSpPr>
            <p:spPr bwMode="auto">
              <a:xfrm>
                <a:off x="2496"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5" name="Line 211"/>
              <p:cNvSpPr>
                <a:spLocks noChangeShapeType="1"/>
              </p:cNvSpPr>
              <p:nvPr/>
            </p:nvSpPr>
            <p:spPr bwMode="auto">
              <a:xfrm>
                <a:off x="2688"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6" name="Line 212"/>
              <p:cNvSpPr>
                <a:spLocks noChangeShapeType="1"/>
              </p:cNvSpPr>
              <p:nvPr/>
            </p:nvSpPr>
            <p:spPr bwMode="auto">
              <a:xfrm>
                <a:off x="2880"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7" name="Line 213"/>
              <p:cNvSpPr>
                <a:spLocks noChangeShapeType="1"/>
              </p:cNvSpPr>
              <p:nvPr/>
            </p:nvSpPr>
            <p:spPr bwMode="auto">
              <a:xfrm>
                <a:off x="3072"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8" name="Line 214"/>
              <p:cNvSpPr>
                <a:spLocks noChangeShapeType="1"/>
              </p:cNvSpPr>
              <p:nvPr/>
            </p:nvSpPr>
            <p:spPr bwMode="auto">
              <a:xfrm>
                <a:off x="2160"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79" name="Line 215"/>
              <p:cNvSpPr>
                <a:spLocks noChangeShapeType="1"/>
              </p:cNvSpPr>
              <p:nvPr/>
            </p:nvSpPr>
            <p:spPr bwMode="auto">
              <a:xfrm>
                <a:off x="2160"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0" name="Line 216"/>
              <p:cNvSpPr>
                <a:spLocks noChangeShapeType="1"/>
              </p:cNvSpPr>
              <p:nvPr/>
            </p:nvSpPr>
            <p:spPr bwMode="auto">
              <a:xfrm>
                <a:off x="2352"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1" name="Line 217"/>
              <p:cNvSpPr>
                <a:spLocks noChangeShapeType="1"/>
              </p:cNvSpPr>
              <p:nvPr/>
            </p:nvSpPr>
            <p:spPr bwMode="auto">
              <a:xfrm>
                <a:off x="2544"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2" name="Line 218"/>
              <p:cNvSpPr>
                <a:spLocks noChangeShapeType="1"/>
              </p:cNvSpPr>
              <p:nvPr/>
            </p:nvSpPr>
            <p:spPr bwMode="auto">
              <a:xfrm>
                <a:off x="2736"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3" name="Line 219"/>
              <p:cNvSpPr>
                <a:spLocks noChangeShapeType="1"/>
              </p:cNvSpPr>
              <p:nvPr/>
            </p:nvSpPr>
            <p:spPr bwMode="auto">
              <a:xfrm>
                <a:off x="2928"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4" name="Line 220"/>
              <p:cNvSpPr>
                <a:spLocks noChangeShapeType="1"/>
              </p:cNvSpPr>
              <p:nvPr/>
            </p:nvSpPr>
            <p:spPr bwMode="auto">
              <a:xfrm>
                <a:off x="3120"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5" name="Line 221"/>
              <p:cNvSpPr>
                <a:spLocks noChangeShapeType="1"/>
              </p:cNvSpPr>
              <p:nvPr/>
            </p:nvSpPr>
            <p:spPr bwMode="auto">
              <a:xfrm>
                <a:off x="2016"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6" name="Line 222"/>
              <p:cNvSpPr>
                <a:spLocks noChangeShapeType="1"/>
              </p:cNvSpPr>
              <p:nvPr/>
            </p:nvSpPr>
            <p:spPr bwMode="auto">
              <a:xfrm>
                <a:off x="2208"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7" name="Line 223"/>
              <p:cNvSpPr>
                <a:spLocks noChangeShapeType="1"/>
              </p:cNvSpPr>
              <p:nvPr/>
            </p:nvSpPr>
            <p:spPr bwMode="auto">
              <a:xfrm>
                <a:off x="2400"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8" name="Line 224"/>
              <p:cNvSpPr>
                <a:spLocks noChangeShapeType="1"/>
              </p:cNvSpPr>
              <p:nvPr/>
            </p:nvSpPr>
            <p:spPr bwMode="auto">
              <a:xfrm>
                <a:off x="2592"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89" name="Line 225"/>
              <p:cNvSpPr>
                <a:spLocks noChangeShapeType="1"/>
              </p:cNvSpPr>
              <p:nvPr/>
            </p:nvSpPr>
            <p:spPr bwMode="auto">
              <a:xfrm>
                <a:off x="2784"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0" name="Line 226"/>
              <p:cNvSpPr>
                <a:spLocks noChangeShapeType="1"/>
              </p:cNvSpPr>
              <p:nvPr/>
            </p:nvSpPr>
            <p:spPr bwMode="auto">
              <a:xfrm>
                <a:off x="2976"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1" name="Line 227"/>
              <p:cNvSpPr>
                <a:spLocks noChangeShapeType="1"/>
              </p:cNvSpPr>
              <p:nvPr/>
            </p:nvSpPr>
            <p:spPr bwMode="auto">
              <a:xfrm>
                <a:off x="3168"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2" name="Line 228"/>
              <p:cNvSpPr>
                <a:spLocks noChangeShapeType="1"/>
              </p:cNvSpPr>
              <p:nvPr/>
            </p:nvSpPr>
            <p:spPr bwMode="auto">
              <a:xfrm>
                <a:off x="2208"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3" name="Line 229"/>
              <p:cNvSpPr>
                <a:spLocks noChangeShapeType="1"/>
              </p:cNvSpPr>
              <p:nvPr/>
            </p:nvSpPr>
            <p:spPr bwMode="auto">
              <a:xfrm>
                <a:off x="2400"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4" name="Line 230"/>
              <p:cNvSpPr>
                <a:spLocks noChangeShapeType="1"/>
              </p:cNvSpPr>
              <p:nvPr/>
            </p:nvSpPr>
            <p:spPr bwMode="auto">
              <a:xfrm>
                <a:off x="2592"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5" name="Line 231"/>
              <p:cNvSpPr>
                <a:spLocks noChangeShapeType="1"/>
              </p:cNvSpPr>
              <p:nvPr/>
            </p:nvSpPr>
            <p:spPr bwMode="auto">
              <a:xfrm>
                <a:off x="2784"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6" name="Line 232"/>
              <p:cNvSpPr>
                <a:spLocks noChangeShapeType="1"/>
              </p:cNvSpPr>
              <p:nvPr/>
            </p:nvSpPr>
            <p:spPr bwMode="auto">
              <a:xfrm>
                <a:off x="2976"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7" name="Line 233"/>
              <p:cNvSpPr>
                <a:spLocks noChangeShapeType="1"/>
              </p:cNvSpPr>
              <p:nvPr/>
            </p:nvSpPr>
            <p:spPr bwMode="auto">
              <a:xfrm>
                <a:off x="2160"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8" name="Line 234"/>
              <p:cNvSpPr>
                <a:spLocks noChangeShapeType="1"/>
              </p:cNvSpPr>
              <p:nvPr/>
            </p:nvSpPr>
            <p:spPr bwMode="auto">
              <a:xfrm>
                <a:off x="2352"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99" name="Line 235"/>
              <p:cNvSpPr>
                <a:spLocks noChangeShapeType="1"/>
              </p:cNvSpPr>
              <p:nvPr/>
            </p:nvSpPr>
            <p:spPr bwMode="auto">
              <a:xfrm>
                <a:off x="2544"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0" name="Line 236"/>
              <p:cNvSpPr>
                <a:spLocks noChangeShapeType="1"/>
              </p:cNvSpPr>
              <p:nvPr/>
            </p:nvSpPr>
            <p:spPr bwMode="auto">
              <a:xfrm>
                <a:off x="2736"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1" name="Line 237"/>
              <p:cNvSpPr>
                <a:spLocks noChangeShapeType="1"/>
              </p:cNvSpPr>
              <p:nvPr/>
            </p:nvSpPr>
            <p:spPr bwMode="auto">
              <a:xfrm>
                <a:off x="2928"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2" name="Line 238"/>
              <p:cNvSpPr>
                <a:spLocks noChangeShapeType="1"/>
              </p:cNvSpPr>
              <p:nvPr/>
            </p:nvSpPr>
            <p:spPr bwMode="auto">
              <a:xfrm>
                <a:off x="3072"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3" name="Line 239"/>
              <p:cNvSpPr>
                <a:spLocks noChangeShapeType="1"/>
              </p:cNvSpPr>
              <p:nvPr/>
            </p:nvSpPr>
            <p:spPr bwMode="auto">
              <a:xfrm>
                <a:off x="2064"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4" name="Line 240"/>
              <p:cNvSpPr>
                <a:spLocks noChangeShapeType="1"/>
              </p:cNvSpPr>
              <p:nvPr/>
            </p:nvSpPr>
            <p:spPr bwMode="auto">
              <a:xfrm>
                <a:off x="2256"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5" name="Line 241"/>
              <p:cNvSpPr>
                <a:spLocks noChangeShapeType="1"/>
              </p:cNvSpPr>
              <p:nvPr/>
            </p:nvSpPr>
            <p:spPr bwMode="auto">
              <a:xfrm>
                <a:off x="2448"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6" name="Line 242"/>
              <p:cNvSpPr>
                <a:spLocks noChangeShapeType="1"/>
              </p:cNvSpPr>
              <p:nvPr/>
            </p:nvSpPr>
            <p:spPr bwMode="auto">
              <a:xfrm>
                <a:off x="2640"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7" name="Line 243"/>
              <p:cNvSpPr>
                <a:spLocks noChangeShapeType="1"/>
              </p:cNvSpPr>
              <p:nvPr/>
            </p:nvSpPr>
            <p:spPr bwMode="auto">
              <a:xfrm>
                <a:off x="2832"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8" name="Line 244"/>
              <p:cNvSpPr>
                <a:spLocks noChangeShapeType="1"/>
              </p:cNvSpPr>
              <p:nvPr/>
            </p:nvSpPr>
            <p:spPr bwMode="auto">
              <a:xfrm>
                <a:off x="3024"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09" name="Line 245"/>
              <p:cNvSpPr>
                <a:spLocks noChangeShapeType="1"/>
              </p:cNvSpPr>
              <p:nvPr/>
            </p:nvSpPr>
            <p:spPr bwMode="auto">
              <a:xfrm flipH="1">
                <a:off x="1968" y="277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0" name="Line 246"/>
              <p:cNvSpPr>
                <a:spLocks noChangeShapeType="1"/>
              </p:cNvSpPr>
              <p:nvPr/>
            </p:nvSpPr>
            <p:spPr bwMode="auto">
              <a:xfrm flipH="1">
                <a:off x="1968" y="292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1" name="Line 247"/>
              <p:cNvSpPr>
                <a:spLocks noChangeShapeType="1"/>
              </p:cNvSpPr>
              <p:nvPr/>
            </p:nvSpPr>
            <p:spPr bwMode="auto">
              <a:xfrm flipH="1">
                <a:off x="1968"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2" name="Line 248"/>
              <p:cNvSpPr>
                <a:spLocks noChangeShapeType="1"/>
              </p:cNvSpPr>
              <p:nvPr/>
            </p:nvSpPr>
            <p:spPr bwMode="auto">
              <a:xfrm flipH="1">
                <a:off x="1968" y="3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3" name="Line 249"/>
              <p:cNvSpPr>
                <a:spLocks noChangeShapeType="1"/>
              </p:cNvSpPr>
              <p:nvPr/>
            </p:nvSpPr>
            <p:spPr bwMode="auto">
              <a:xfrm flipH="1">
                <a:off x="2016" y="3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4" name="Line 250"/>
              <p:cNvSpPr>
                <a:spLocks noChangeShapeType="1"/>
              </p:cNvSpPr>
              <p:nvPr/>
            </p:nvSpPr>
            <p:spPr bwMode="auto">
              <a:xfrm flipH="1">
                <a:off x="2016"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5" name="Line 251"/>
              <p:cNvSpPr>
                <a:spLocks noChangeShapeType="1"/>
              </p:cNvSpPr>
              <p:nvPr/>
            </p:nvSpPr>
            <p:spPr bwMode="auto">
              <a:xfrm flipH="1">
                <a:off x="2016" y="292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6" name="Line 252"/>
              <p:cNvSpPr>
                <a:spLocks noChangeShapeType="1"/>
              </p:cNvSpPr>
              <p:nvPr/>
            </p:nvSpPr>
            <p:spPr bwMode="auto">
              <a:xfrm flipH="1">
                <a:off x="2112" y="316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7" name="Line 253"/>
              <p:cNvSpPr>
                <a:spLocks noChangeShapeType="1"/>
              </p:cNvSpPr>
              <p:nvPr/>
            </p:nvSpPr>
            <p:spPr bwMode="auto">
              <a:xfrm flipH="1">
                <a:off x="2112" y="2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8" name="Line 254"/>
              <p:cNvSpPr>
                <a:spLocks noChangeShapeType="1"/>
              </p:cNvSpPr>
              <p:nvPr/>
            </p:nvSpPr>
            <p:spPr bwMode="auto">
              <a:xfrm flipH="1">
                <a:off x="2064"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19" name="Line 255"/>
              <p:cNvSpPr>
                <a:spLocks noChangeShapeType="1"/>
              </p:cNvSpPr>
              <p:nvPr/>
            </p:nvSpPr>
            <p:spPr bwMode="auto">
              <a:xfrm flipH="1">
                <a:off x="2064" y="287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0" name="Freeform 256"/>
              <p:cNvSpPr>
                <a:spLocks/>
              </p:cNvSpPr>
              <p:nvPr/>
            </p:nvSpPr>
            <p:spPr bwMode="auto">
              <a:xfrm>
                <a:off x="3168" y="311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1" name="Freeform 257"/>
              <p:cNvSpPr>
                <a:spLocks/>
              </p:cNvSpPr>
              <p:nvPr/>
            </p:nvSpPr>
            <p:spPr bwMode="auto">
              <a:xfrm>
                <a:off x="3168" y="296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2" name="Line 258"/>
              <p:cNvSpPr>
                <a:spLocks noChangeShapeType="1"/>
              </p:cNvSpPr>
              <p:nvPr/>
            </p:nvSpPr>
            <p:spPr bwMode="auto">
              <a:xfrm flipH="1" flipV="1">
                <a:off x="2160" y="301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3" name="Line 259"/>
              <p:cNvSpPr>
                <a:spLocks noChangeShapeType="1"/>
              </p:cNvSpPr>
              <p:nvPr/>
            </p:nvSpPr>
            <p:spPr bwMode="auto">
              <a:xfrm flipH="1">
                <a:off x="3072" y="29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4" name="Line 260"/>
              <p:cNvSpPr>
                <a:spLocks noChangeShapeType="1"/>
              </p:cNvSpPr>
              <p:nvPr/>
            </p:nvSpPr>
            <p:spPr bwMode="auto">
              <a:xfrm flipH="1">
                <a:off x="3072" y="306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5" name="Freeform 261"/>
              <p:cNvSpPr>
                <a:spLocks/>
              </p:cNvSpPr>
              <p:nvPr/>
            </p:nvSpPr>
            <p:spPr bwMode="auto">
              <a:xfrm>
                <a:off x="1968" y="3664"/>
                <a:ext cx="1398" cy="72"/>
              </a:xfrm>
              <a:custGeom>
                <a:avLst/>
                <a:gdLst>
                  <a:gd name="T0" fmla="*/ 6 w 1398"/>
                  <a:gd name="T1" fmla="*/ 0 h 72"/>
                  <a:gd name="T2" fmla="*/ 1398 w 1398"/>
                  <a:gd name="T3" fmla="*/ 0 h 72"/>
                  <a:gd name="T4" fmla="*/ 1398 w 1398"/>
                  <a:gd name="T5" fmla="*/ 72 h 72"/>
                  <a:gd name="T6" fmla="*/ 0 w 1398"/>
                  <a:gd name="T7" fmla="*/ 72 h 72"/>
                  <a:gd name="T8" fmla="*/ 6 w 1398"/>
                  <a:gd name="T9" fmla="*/ 0 h 72"/>
                </a:gdLst>
                <a:ahLst/>
                <a:cxnLst>
                  <a:cxn ang="0">
                    <a:pos x="T0" y="T1"/>
                  </a:cxn>
                  <a:cxn ang="0">
                    <a:pos x="T2" y="T3"/>
                  </a:cxn>
                  <a:cxn ang="0">
                    <a:pos x="T4" y="T5"/>
                  </a:cxn>
                  <a:cxn ang="0">
                    <a:pos x="T6" y="T7"/>
                  </a:cxn>
                  <a:cxn ang="0">
                    <a:pos x="T8" y="T9"/>
                  </a:cxn>
                </a:cxnLst>
                <a:rect l="0" t="0" r="r" b="b"/>
                <a:pathLst>
                  <a:path w="1398" h="72">
                    <a:moveTo>
                      <a:pt x="6" y="0"/>
                    </a:moveTo>
                    <a:lnTo>
                      <a:pt x="1398" y="0"/>
                    </a:lnTo>
                    <a:lnTo>
                      <a:pt x="1398" y="72"/>
                    </a:lnTo>
                    <a:lnTo>
                      <a:pt x="0" y="72"/>
                    </a:lnTo>
                    <a:lnTo>
                      <a:pt x="6" y="0"/>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6" name="Freeform 262"/>
              <p:cNvSpPr>
                <a:spLocks/>
              </p:cNvSpPr>
              <p:nvPr/>
            </p:nvSpPr>
            <p:spPr bwMode="auto">
              <a:xfrm>
                <a:off x="2040" y="367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7" name="Freeform 263"/>
              <p:cNvSpPr>
                <a:spLocks/>
              </p:cNvSpPr>
              <p:nvPr/>
            </p:nvSpPr>
            <p:spPr bwMode="auto">
              <a:xfrm>
                <a:off x="2220"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8" name="Freeform 264"/>
              <p:cNvSpPr>
                <a:spLocks/>
              </p:cNvSpPr>
              <p:nvPr/>
            </p:nvSpPr>
            <p:spPr bwMode="auto">
              <a:xfrm>
                <a:off x="2412"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29" name="Freeform 265"/>
              <p:cNvSpPr>
                <a:spLocks/>
              </p:cNvSpPr>
              <p:nvPr/>
            </p:nvSpPr>
            <p:spPr bwMode="auto">
              <a:xfrm>
                <a:off x="2604"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0" name="Freeform 266"/>
              <p:cNvSpPr>
                <a:spLocks/>
              </p:cNvSpPr>
              <p:nvPr/>
            </p:nvSpPr>
            <p:spPr bwMode="auto">
              <a:xfrm>
                <a:off x="2796"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1" name="Freeform 267"/>
              <p:cNvSpPr>
                <a:spLocks/>
              </p:cNvSpPr>
              <p:nvPr/>
            </p:nvSpPr>
            <p:spPr bwMode="auto">
              <a:xfrm>
                <a:off x="2982"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2" name="Freeform 268"/>
              <p:cNvSpPr>
                <a:spLocks/>
              </p:cNvSpPr>
              <p:nvPr/>
            </p:nvSpPr>
            <p:spPr bwMode="auto">
              <a:xfrm>
                <a:off x="3174" y="3664"/>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3" name="Freeform 269"/>
              <p:cNvSpPr>
                <a:spLocks/>
              </p:cNvSpPr>
              <p:nvPr/>
            </p:nvSpPr>
            <p:spPr bwMode="auto">
              <a:xfrm>
                <a:off x="3132" y="2368"/>
                <a:ext cx="138" cy="312"/>
              </a:xfrm>
              <a:custGeom>
                <a:avLst/>
                <a:gdLst>
                  <a:gd name="T0" fmla="*/ 78 w 138"/>
                  <a:gd name="T1" fmla="*/ 0 h 312"/>
                  <a:gd name="T2" fmla="*/ 138 w 138"/>
                  <a:gd name="T3" fmla="*/ 114 h 312"/>
                  <a:gd name="T4" fmla="*/ 132 w 138"/>
                  <a:gd name="T5" fmla="*/ 216 h 312"/>
                  <a:gd name="T6" fmla="*/ 84 w 138"/>
                  <a:gd name="T7" fmla="*/ 312 h 312"/>
                  <a:gd name="T8" fmla="*/ 0 w 138"/>
                  <a:gd name="T9" fmla="*/ 306 h 312"/>
                  <a:gd name="T10" fmla="*/ 54 w 138"/>
                  <a:gd name="T11" fmla="*/ 240 h 312"/>
                  <a:gd name="T12" fmla="*/ 84 w 138"/>
                  <a:gd name="T13" fmla="*/ 168 h 312"/>
                  <a:gd name="T14" fmla="*/ 60 w 138"/>
                  <a:gd name="T15" fmla="*/ 72 h 312"/>
                  <a:gd name="T16" fmla="*/ 12 w 138"/>
                  <a:gd name="T17" fmla="*/ 0 h 312"/>
                  <a:gd name="T18" fmla="*/ 78 w 138"/>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12">
                    <a:moveTo>
                      <a:pt x="78" y="0"/>
                    </a:moveTo>
                    <a:lnTo>
                      <a:pt x="138" y="114"/>
                    </a:lnTo>
                    <a:lnTo>
                      <a:pt x="132" y="216"/>
                    </a:lnTo>
                    <a:lnTo>
                      <a:pt x="84" y="312"/>
                    </a:lnTo>
                    <a:lnTo>
                      <a:pt x="0" y="306"/>
                    </a:lnTo>
                    <a:lnTo>
                      <a:pt x="54" y="240"/>
                    </a:lnTo>
                    <a:lnTo>
                      <a:pt x="84" y="168"/>
                    </a:lnTo>
                    <a:lnTo>
                      <a:pt x="60" y="72"/>
                    </a:lnTo>
                    <a:lnTo>
                      <a:pt x="12" y="0"/>
                    </a:lnTo>
                    <a:lnTo>
                      <a:pt x="78" y="0"/>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4" name="Line 270"/>
              <p:cNvSpPr>
                <a:spLocks noChangeShapeType="1"/>
              </p:cNvSpPr>
              <p:nvPr/>
            </p:nvSpPr>
            <p:spPr bwMode="auto">
              <a:xfrm flipH="1" flipV="1">
                <a:off x="3216" y="24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5" name="Freeform 271"/>
              <p:cNvSpPr>
                <a:spLocks/>
              </p:cNvSpPr>
              <p:nvPr/>
            </p:nvSpPr>
            <p:spPr bwMode="auto">
              <a:xfrm>
                <a:off x="3120" y="3352"/>
                <a:ext cx="138" cy="312"/>
              </a:xfrm>
              <a:custGeom>
                <a:avLst/>
                <a:gdLst>
                  <a:gd name="T0" fmla="*/ 78 w 138"/>
                  <a:gd name="T1" fmla="*/ 0 h 312"/>
                  <a:gd name="T2" fmla="*/ 138 w 138"/>
                  <a:gd name="T3" fmla="*/ 114 h 312"/>
                  <a:gd name="T4" fmla="*/ 132 w 138"/>
                  <a:gd name="T5" fmla="*/ 216 h 312"/>
                  <a:gd name="T6" fmla="*/ 84 w 138"/>
                  <a:gd name="T7" fmla="*/ 312 h 312"/>
                  <a:gd name="T8" fmla="*/ 0 w 138"/>
                  <a:gd name="T9" fmla="*/ 312 h 312"/>
                  <a:gd name="T10" fmla="*/ 54 w 138"/>
                  <a:gd name="T11" fmla="*/ 240 h 312"/>
                  <a:gd name="T12" fmla="*/ 84 w 138"/>
                  <a:gd name="T13" fmla="*/ 168 h 312"/>
                  <a:gd name="T14" fmla="*/ 60 w 138"/>
                  <a:gd name="T15" fmla="*/ 72 h 312"/>
                  <a:gd name="T16" fmla="*/ 12 w 138"/>
                  <a:gd name="T17" fmla="*/ 0 h 312"/>
                  <a:gd name="T18" fmla="*/ 78 w 138"/>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12">
                    <a:moveTo>
                      <a:pt x="78" y="0"/>
                    </a:moveTo>
                    <a:lnTo>
                      <a:pt x="138" y="114"/>
                    </a:lnTo>
                    <a:lnTo>
                      <a:pt x="132" y="216"/>
                    </a:lnTo>
                    <a:lnTo>
                      <a:pt x="84" y="312"/>
                    </a:lnTo>
                    <a:lnTo>
                      <a:pt x="0" y="312"/>
                    </a:lnTo>
                    <a:lnTo>
                      <a:pt x="54" y="240"/>
                    </a:lnTo>
                    <a:lnTo>
                      <a:pt x="84" y="168"/>
                    </a:lnTo>
                    <a:lnTo>
                      <a:pt x="60" y="72"/>
                    </a:lnTo>
                    <a:lnTo>
                      <a:pt x="12" y="0"/>
                    </a:lnTo>
                    <a:lnTo>
                      <a:pt x="78" y="0"/>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6" name="Line 272"/>
              <p:cNvSpPr>
                <a:spLocks noChangeShapeType="1"/>
              </p:cNvSpPr>
              <p:nvPr/>
            </p:nvSpPr>
            <p:spPr bwMode="auto">
              <a:xfrm flipH="1" flipV="1">
                <a:off x="3204" y="347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7" name="Freeform 273"/>
              <p:cNvSpPr>
                <a:spLocks/>
              </p:cNvSpPr>
              <p:nvPr/>
            </p:nvSpPr>
            <p:spPr bwMode="auto">
              <a:xfrm>
                <a:off x="3278" y="1840"/>
                <a:ext cx="191" cy="482"/>
              </a:xfrm>
              <a:custGeom>
                <a:avLst/>
                <a:gdLst>
                  <a:gd name="T0" fmla="*/ 191 w 191"/>
                  <a:gd name="T1" fmla="*/ 0 h 482"/>
                  <a:gd name="T2" fmla="*/ 136 w 191"/>
                  <a:gd name="T3" fmla="*/ 9 h 482"/>
                  <a:gd name="T4" fmla="*/ 136 w 191"/>
                  <a:gd name="T5" fmla="*/ 245 h 482"/>
                  <a:gd name="T6" fmla="*/ 109 w 191"/>
                  <a:gd name="T7" fmla="*/ 345 h 482"/>
                  <a:gd name="T8" fmla="*/ 0 w 191"/>
                  <a:gd name="T9" fmla="*/ 454 h 482"/>
                  <a:gd name="T10" fmla="*/ 73 w 191"/>
                  <a:gd name="T11" fmla="*/ 482 h 482"/>
                  <a:gd name="T12" fmla="*/ 173 w 191"/>
                  <a:gd name="T13" fmla="*/ 336 h 482"/>
                  <a:gd name="T14" fmla="*/ 191 w 191"/>
                  <a:gd name="T15" fmla="*/ 245 h 482"/>
                  <a:gd name="T16" fmla="*/ 191 w 1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482">
                    <a:moveTo>
                      <a:pt x="191" y="0"/>
                    </a:moveTo>
                    <a:lnTo>
                      <a:pt x="136" y="9"/>
                    </a:lnTo>
                    <a:lnTo>
                      <a:pt x="136" y="245"/>
                    </a:lnTo>
                    <a:lnTo>
                      <a:pt x="109" y="345"/>
                    </a:lnTo>
                    <a:lnTo>
                      <a:pt x="0" y="454"/>
                    </a:lnTo>
                    <a:lnTo>
                      <a:pt x="73" y="482"/>
                    </a:lnTo>
                    <a:lnTo>
                      <a:pt x="173" y="336"/>
                    </a:lnTo>
                    <a:lnTo>
                      <a:pt x="191" y="245"/>
                    </a:lnTo>
                    <a:lnTo>
                      <a:pt x="191" y="0"/>
                    </a:lnTo>
                  </a:path>
                </a:pathLst>
              </a:custGeom>
              <a:solidFill>
                <a:srgbClr val="CC33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8" name="Rectangle 274"/>
              <p:cNvSpPr>
                <a:spLocks noChangeArrowheads="1"/>
              </p:cNvSpPr>
              <p:nvPr/>
            </p:nvSpPr>
            <p:spPr bwMode="auto">
              <a:xfrm>
                <a:off x="480" y="2872"/>
                <a:ext cx="96"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39" name="Rectangle 275"/>
              <p:cNvSpPr>
                <a:spLocks noChangeArrowheads="1"/>
              </p:cNvSpPr>
              <p:nvPr/>
            </p:nvSpPr>
            <p:spPr bwMode="auto">
              <a:xfrm>
                <a:off x="1968" y="2248"/>
                <a:ext cx="1344" cy="153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tx1"/>
                        </a:gs>
                        <a:gs pos="50000">
                          <a:schemeClr val="tx1">
                            <a:gamma/>
                            <a:tint val="53725"/>
                            <a:invGamma/>
                          </a:schemeClr>
                        </a:gs>
                        <a:gs pos="100000">
                          <a:schemeClr val="tx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0" name="Freeform 276"/>
              <p:cNvSpPr>
                <a:spLocks/>
              </p:cNvSpPr>
              <p:nvPr/>
            </p:nvSpPr>
            <p:spPr bwMode="auto">
              <a:xfrm>
                <a:off x="3312" y="2248"/>
                <a:ext cx="624" cy="1536"/>
              </a:xfrm>
              <a:custGeom>
                <a:avLst/>
                <a:gdLst>
                  <a:gd name="T0" fmla="*/ 0 w 342"/>
                  <a:gd name="T1" fmla="*/ 0 h 1536"/>
                  <a:gd name="T2" fmla="*/ 264 w 342"/>
                  <a:gd name="T3" fmla="*/ 0 h 1536"/>
                  <a:gd name="T4" fmla="*/ 318 w 342"/>
                  <a:gd name="T5" fmla="*/ 30 h 1536"/>
                  <a:gd name="T6" fmla="*/ 342 w 342"/>
                  <a:gd name="T7" fmla="*/ 78 h 1536"/>
                  <a:gd name="T8" fmla="*/ 342 w 342"/>
                  <a:gd name="T9" fmla="*/ 1452 h 1536"/>
                  <a:gd name="T10" fmla="*/ 324 w 342"/>
                  <a:gd name="T11" fmla="*/ 1512 h 1536"/>
                  <a:gd name="T12" fmla="*/ 270 w 342"/>
                  <a:gd name="T13" fmla="*/ 1536 h 1536"/>
                  <a:gd name="T14" fmla="*/ 0 w 342"/>
                  <a:gd name="T15" fmla="*/ 1536 h 1536"/>
                  <a:gd name="T16" fmla="*/ 0 w 342"/>
                  <a:gd name="T1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536">
                    <a:moveTo>
                      <a:pt x="0" y="0"/>
                    </a:moveTo>
                    <a:lnTo>
                      <a:pt x="264" y="0"/>
                    </a:lnTo>
                    <a:lnTo>
                      <a:pt x="318" y="30"/>
                    </a:lnTo>
                    <a:lnTo>
                      <a:pt x="342" y="78"/>
                    </a:lnTo>
                    <a:lnTo>
                      <a:pt x="342" y="1452"/>
                    </a:lnTo>
                    <a:lnTo>
                      <a:pt x="324" y="1512"/>
                    </a:lnTo>
                    <a:lnTo>
                      <a:pt x="270" y="1536"/>
                    </a:lnTo>
                    <a:lnTo>
                      <a:pt x="0" y="1536"/>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rgbClr val="CC9900">
                            <a:gamma/>
                            <a:shade val="46275"/>
                            <a:invGamma/>
                          </a:srgbClr>
                        </a:gs>
                        <a:gs pos="50000">
                          <a:srgbClr val="CC9900"/>
                        </a:gs>
                        <a:gs pos="100000">
                          <a:srgbClr val="CC9900">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41" name="Group 277"/>
              <p:cNvGrpSpPr>
                <a:grpSpLocks/>
              </p:cNvGrpSpPr>
              <p:nvPr/>
            </p:nvGrpSpPr>
            <p:grpSpPr bwMode="auto">
              <a:xfrm>
                <a:off x="1968" y="1288"/>
                <a:ext cx="1344" cy="912"/>
                <a:chOff x="2544" y="912"/>
                <a:chExt cx="1344" cy="912"/>
              </a:xfrm>
            </p:grpSpPr>
            <p:grpSp>
              <p:nvGrpSpPr>
                <p:cNvPr id="461" name="Group 278"/>
                <p:cNvGrpSpPr>
                  <a:grpSpLocks/>
                </p:cNvGrpSpPr>
                <p:nvPr/>
              </p:nvGrpSpPr>
              <p:grpSpPr bwMode="auto">
                <a:xfrm>
                  <a:off x="2544" y="1008"/>
                  <a:ext cx="1344" cy="816"/>
                  <a:chOff x="2544" y="1008"/>
                  <a:chExt cx="1344" cy="816"/>
                </a:xfrm>
              </p:grpSpPr>
              <p:sp>
                <p:nvSpPr>
                  <p:cNvPr id="463" name="Rectangle 279"/>
                  <p:cNvSpPr>
                    <a:spLocks noChangeArrowheads="1"/>
                  </p:cNvSpPr>
                  <p:nvPr/>
                </p:nvSpPr>
                <p:spPr bwMode="auto">
                  <a:xfrm>
                    <a:off x="2544" y="1008"/>
                    <a:ext cx="1008" cy="81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EAEAEA">
                                <a:gamma/>
                                <a:shade val="46275"/>
                                <a:invGamma/>
                              </a:srgbClr>
                            </a:gs>
                            <a:gs pos="50000">
                              <a:srgbClr val="EAEAEA"/>
                            </a:gs>
                            <a:gs pos="100000">
                              <a:srgbClr val="EAEAEA">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4" name="Rectangle 280"/>
                  <p:cNvSpPr>
                    <a:spLocks noChangeArrowheads="1"/>
                  </p:cNvSpPr>
                  <p:nvPr/>
                </p:nvSpPr>
                <p:spPr bwMode="auto">
                  <a:xfrm>
                    <a:off x="3552" y="1008"/>
                    <a:ext cx="336" cy="81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tx1"/>
                            </a:gs>
                            <a:gs pos="50000">
                              <a:schemeClr val="tx1">
                                <a:gamma/>
                                <a:tint val="10196"/>
                                <a:invGamma/>
                              </a:schemeClr>
                            </a:gs>
                            <a:gs pos="100000">
                              <a:schemeClr val="tx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462" name="Rectangle 281"/>
                <p:cNvSpPr>
                  <a:spLocks noChangeArrowheads="1"/>
                </p:cNvSpPr>
                <p:nvPr/>
              </p:nvSpPr>
              <p:spPr bwMode="auto">
                <a:xfrm>
                  <a:off x="3600" y="91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442" name="Freeform 282"/>
              <p:cNvSpPr>
                <a:spLocks/>
              </p:cNvSpPr>
              <p:nvPr/>
            </p:nvSpPr>
            <p:spPr bwMode="auto">
              <a:xfrm>
                <a:off x="288" y="1384"/>
                <a:ext cx="1688" cy="2408"/>
              </a:xfrm>
              <a:custGeom>
                <a:avLst/>
                <a:gdLst>
                  <a:gd name="T0" fmla="*/ 0 w 1688"/>
                  <a:gd name="T1" fmla="*/ 1784 h 2408"/>
                  <a:gd name="T2" fmla="*/ 0 w 1688"/>
                  <a:gd name="T3" fmla="*/ 1496 h 2408"/>
                  <a:gd name="T4" fmla="*/ 210 w 1688"/>
                  <a:gd name="T5" fmla="*/ 1442 h 2408"/>
                  <a:gd name="T6" fmla="*/ 432 w 1688"/>
                  <a:gd name="T7" fmla="*/ 1268 h 2408"/>
                  <a:gd name="T8" fmla="*/ 834 w 1688"/>
                  <a:gd name="T9" fmla="*/ 1190 h 2408"/>
                  <a:gd name="T10" fmla="*/ 984 w 1688"/>
                  <a:gd name="T11" fmla="*/ 1100 h 2408"/>
                  <a:gd name="T12" fmla="*/ 1050 w 1688"/>
                  <a:gd name="T13" fmla="*/ 962 h 2408"/>
                  <a:gd name="T14" fmla="*/ 1098 w 1688"/>
                  <a:gd name="T15" fmla="*/ 230 h 2408"/>
                  <a:gd name="T16" fmla="*/ 1116 w 1688"/>
                  <a:gd name="T17" fmla="*/ 164 h 2408"/>
                  <a:gd name="T18" fmla="*/ 1182 w 1688"/>
                  <a:gd name="T19" fmla="*/ 122 h 2408"/>
                  <a:gd name="T20" fmla="*/ 1182 w 1688"/>
                  <a:gd name="T21" fmla="*/ 122 h 2408"/>
                  <a:gd name="T22" fmla="*/ 1344 w 1688"/>
                  <a:gd name="T23" fmla="*/ 86 h 2408"/>
                  <a:gd name="T24" fmla="*/ 1560 w 1688"/>
                  <a:gd name="T25" fmla="*/ 72 h 2408"/>
                  <a:gd name="T26" fmla="*/ 1626 w 1688"/>
                  <a:gd name="T27" fmla="*/ 2 h 2408"/>
                  <a:gd name="T28" fmla="*/ 1688 w 1688"/>
                  <a:gd name="T29" fmla="*/ 0 h 2408"/>
                  <a:gd name="T30" fmla="*/ 1680 w 1688"/>
                  <a:gd name="T31" fmla="*/ 2408 h 2408"/>
                  <a:gd name="T32" fmla="*/ 1200 w 1688"/>
                  <a:gd name="T33" fmla="*/ 2408 h 2408"/>
                  <a:gd name="T34" fmla="*/ 1122 w 1688"/>
                  <a:gd name="T35" fmla="*/ 2384 h 2408"/>
                  <a:gd name="T36" fmla="*/ 1104 w 1688"/>
                  <a:gd name="T37" fmla="*/ 2330 h 2408"/>
                  <a:gd name="T38" fmla="*/ 1104 w 1688"/>
                  <a:gd name="T39" fmla="*/ 2120 h 2408"/>
                  <a:gd name="T40" fmla="*/ 768 w 1688"/>
                  <a:gd name="T41" fmla="*/ 2120 h 2408"/>
                  <a:gd name="T42" fmla="*/ 720 w 1688"/>
                  <a:gd name="T43" fmla="*/ 1832 h 2408"/>
                  <a:gd name="T44" fmla="*/ 0 w 1688"/>
                  <a:gd name="T45" fmla="*/ 1784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8" h="2408">
                    <a:moveTo>
                      <a:pt x="0" y="1784"/>
                    </a:moveTo>
                    <a:lnTo>
                      <a:pt x="0" y="1496"/>
                    </a:lnTo>
                    <a:lnTo>
                      <a:pt x="210" y="1442"/>
                    </a:lnTo>
                    <a:lnTo>
                      <a:pt x="432" y="1268"/>
                    </a:lnTo>
                    <a:lnTo>
                      <a:pt x="834" y="1190"/>
                    </a:lnTo>
                    <a:lnTo>
                      <a:pt x="984" y="1100"/>
                    </a:lnTo>
                    <a:lnTo>
                      <a:pt x="1050" y="962"/>
                    </a:lnTo>
                    <a:lnTo>
                      <a:pt x="1098" y="230"/>
                    </a:lnTo>
                    <a:lnTo>
                      <a:pt x="1116" y="164"/>
                    </a:lnTo>
                    <a:lnTo>
                      <a:pt x="1182" y="122"/>
                    </a:lnTo>
                    <a:lnTo>
                      <a:pt x="1182" y="122"/>
                    </a:lnTo>
                    <a:lnTo>
                      <a:pt x="1344" y="86"/>
                    </a:lnTo>
                    <a:lnTo>
                      <a:pt x="1560" y="72"/>
                    </a:lnTo>
                    <a:lnTo>
                      <a:pt x="1626" y="2"/>
                    </a:lnTo>
                    <a:lnTo>
                      <a:pt x="1688" y="0"/>
                    </a:lnTo>
                    <a:lnTo>
                      <a:pt x="1680" y="2408"/>
                    </a:lnTo>
                    <a:lnTo>
                      <a:pt x="1200" y="2408"/>
                    </a:lnTo>
                    <a:lnTo>
                      <a:pt x="1122" y="2384"/>
                    </a:lnTo>
                    <a:lnTo>
                      <a:pt x="1104" y="2330"/>
                    </a:lnTo>
                    <a:lnTo>
                      <a:pt x="1104" y="2120"/>
                    </a:lnTo>
                    <a:lnTo>
                      <a:pt x="768" y="2120"/>
                    </a:lnTo>
                    <a:lnTo>
                      <a:pt x="720" y="1832"/>
                    </a:lnTo>
                    <a:lnTo>
                      <a:pt x="0" y="1784"/>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folHlink">
                            <a:gamma/>
                            <a:shade val="46275"/>
                            <a:invGamma/>
                          </a:schemeClr>
                        </a:gs>
                        <a:gs pos="50000">
                          <a:schemeClr val="folHlink"/>
                        </a:gs>
                        <a:gs pos="100000">
                          <a:schemeClr val="folHlink">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43" name="Group 283"/>
              <p:cNvGrpSpPr>
                <a:grpSpLocks/>
              </p:cNvGrpSpPr>
              <p:nvPr/>
            </p:nvGrpSpPr>
            <p:grpSpPr bwMode="auto">
              <a:xfrm>
                <a:off x="4128" y="2304"/>
                <a:ext cx="1344" cy="960"/>
                <a:chOff x="4176" y="2304"/>
                <a:chExt cx="1344" cy="960"/>
              </a:xfrm>
            </p:grpSpPr>
            <p:sp>
              <p:nvSpPr>
                <p:cNvPr id="456" name="Rectangle 284"/>
                <p:cNvSpPr>
                  <a:spLocks noChangeArrowheads="1"/>
                </p:cNvSpPr>
                <p:nvPr/>
              </p:nvSpPr>
              <p:spPr bwMode="auto">
                <a:xfrm>
                  <a:off x="4176" y="2544"/>
                  <a:ext cx="1344" cy="48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7" name="Rectangle 285"/>
                <p:cNvSpPr>
                  <a:spLocks noChangeArrowheads="1"/>
                </p:cNvSpPr>
                <p:nvPr/>
              </p:nvSpPr>
              <p:spPr bwMode="auto">
                <a:xfrm>
                  <a:off x="4176" y="3024"/>
                  <a:ext cx="1344"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8" name="Rectangle 286"/>
                <p:cNvSpPr>
                  <a:spLocks noChangeArrowheads="1"/>
                </p:cNvSpPr>
                <p:nvPr/>
              </p:nvSpPr>
              <p:spPr bwMode="auto">
                <a:xfrm>
                  <a:off x="4176" y="2448"/>
                  <a:ext cx="134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9" name="AutoShape 287"/>
                <p:cNvSpPr>
                  <a:spLocks noChangeArrowheads="1"/>
                </p:cNvSpPr>
                <p:nvPr/>
              </p:nvSpPr>
              <p:spPr bwMode="auto">
                <a:xfrm flipV="1">
                  <a:off x="4320" y="2304"/>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60" name="AutoShape 288"/>
                <p:cNvSpPr>
                  <a:spLocks noChangeArrowheads="1"/>
                </p:cNvSpPr>
                <p:nvPr/>
              </p:nvSpPr>
              <p:spPr bwMode="auto">
                <a:xfrm flipV="1">
                  <a:off x="5136" y="2304"/>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444" name="Freeform 289"/>
              <p:cNvSpPr>
                <a:spLocks/>
              </p:cNvSpPr>
              <p:nvPr/>
            </p:nvSpPr>
            <p:spPr bwMode="auto">
              <a:xfrm>
                <a:off x="3440" y="1344"/>
                <a:ext cx="928" cy="960"/>
              </a:xfrm>
              <a:custGeom>
                <a:avLst/>
                <a:gdLst>
                  <a:gd name="T0" fmla="*/ 0 w 928"/>
                  <a:gd name="T1" fmla="*/ 408 h 960"/>
                  <a:gd name="T2" fmla="*/ 0 w 928"/>
                  <a:gd name="T3" fmla="*/ 104 h 960"/>
                  <a:gd name="T4" fmla="*/ 160 w 928"/>
                  <a:gd name="T5" fmla="*/ 0 h 960"/>
                  <a:gd name="T6" fmla="*/ 928 w 928"/>
                  <a:gd name="T7" fmla="*/ 0 h 960"/>
                  <a:gd name="T8" fmla="*/ 928 w 928"/>
                  <a:gd name="T9" fmla="*/ 960 h 960"/>
                </a:gdLst>
                <a:ahLst/>
                <a:cxnLst>
                  <a:cxn ang="0">
                    <a:pos x="T0" y="T1"/>
                  </a:cxn>
                  <a:cxn ang="0">
                    <a:pos x="T2" y="T3"/>
                  </a:cxn>
                  <a:cxn ang="0">
                    <a:pos x="T4" y="T5"/>
                  </a:cxn>
                  <a:cxn ang="0">
                    <a:pos x="T6" y="T7"/>
                  </a:cxn>
                  <a:cxn ang="0">
                    <a:pos x="T8" y="T9"/>
                  </a:cxn>
                </a:cxnLst>
                <a:rect l="0" t="0" r="r" b="b"/>
                <a:pathLst>
                  <a:path w="928" h="960">
                    <a:moveTo>
                      <a:pt x="0" y="408"/>
                    </a:moveTo>
                    <a:lnTo>
                      <a:pt x="0" y="104"/>
                    </a:lnTo>
                    <a:lnTo>
                      <a:pt x="160" y="0"/>
                    </a:lnTo>
                    <a:lnTo>
                      <a:pt x="928" y="0"/>
                    </a:lnTo>
                    <a:lnTo>
                      <a:pt x="928" y="960"/>
                    </a:lnTo>
                  </a:path>
                </a:pathLst>
              </a:custGeom>
              <a:noFill/>
              <a:ln w="762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5" name="Freeform 290"/>
              <p:cNvSpPr>
                <a:spLocks/>
              </p:cNvSpPr>
              <p:nvPr/>
            </p:nvSpPr>
            <p:spPr bwMode="auto">
              <a:xfrm>
                <a:off x="5184" y="1776"/>
                <a:ext cx="288" cy="528"/>
              </a:xfrm>
              <a:custGeom>
                <a:avLst/>
                <a:gdLst>
                  <a:gd name="T0" fmla="*/ 0 w 288"/>
                  <a:gd name="T1" fmla="*/ 528 h 528"/>
                  <a:gd name="T2" fmla="*/ 0 w 288"/>
                  <a:gd name="T3" fmla="*/ 0 h 528"/>
                  <a:gd name="T4" fmla="*/ 288 w 288"/>
                  <a:gd name="T5" fmla="*/ 0 h 528"/>
                  <a:gd name="T6" fmla="*/ 288 w 288"/>
                  <a:gd name="T7" fmla="*/ 288 h 528"/>
                </a:gdLst>
                <a:ahLst/>
                <a:cxnLst>
                  <a:cxn ang="0">
                    <a:pos x="T0" y="T1"/>
                  </a:cxn>
                  <a:cxn ang="0">
                    <a:pos x="T2" y="T3"/>
                  </a:cxn>
                  <a:cxn ang="0">
                    <a:pos x="T4" y="T5"/>
                  </a:cxn>
                  <a:cxn ang="0">
                    <a:pos x="T6" y="T7"/>
                  </a:cxn>
                </a:cxnLst>
                <a:rect l="0" t="0" r="r" b="b"/>
                <a:pathLst>
                  <a:path w="288" h="528">
                    <a:moveTo>
                      <a:pt x="0" y="528"/>
                    </a:moveTo>
                    <a:lnTo>
                      <a:pt x="0" y="0"/>
                    </a:lnTo>
                    <a:lnTo>
                      <a:pt x="288" y="0"/>
                    </a:lnTo>
                    <a:lnTo>
                      <a:pt x="288" y="288"/>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6" name="Freeform 291"/>
              <p:cNvSpPr>
                <a:spLocks/>
              </p:cNvSpPr>
              <p:nvPr/>
            </p:nvSpPr>
            <p:spPr bwMode="auto">
              <a:xfrm>
                <a:off x="5376" y="2064"/>
                <a:ext cx="223" cy="8"/>
              </a:xfrm>
              <a:custGeom>
                <a:avLst/>
                <a:gdLst>
                  <a:gd name="T0" fmla="*/ 0 w 223"/>
                  <a:gd name="T1" fmla="*/ 0 h 8"/>
                  <a:gd name="T2" fmla="*/ 223 w 223"/>
                  <a:gd name="T3" fmla="*/ 8 h 8"/>
                </a:gdLst>
                <a:ahLst/>
                <a:cxnLst>
                  <a:cxn ang="0">
                    <a:pos x="T0" y="T1"/>
                  </a:cxn>
                  <a:cxn ang="0">
                    <a:pos x="T2" y="T3"/>
                  </a:cxn>
                </a:cxnLst>
                <a:rect l="0" t="0" r="r" b="b"/>
                <a:pathLst>
                  <a:path w="223" h="8">
                    <a:moveTo>
                      <a:pt x="0" y="0"/>
                    </a:moveTo>
                    <a:lnTo>
                      <a:pt x="223" y="8"/>
                    </a:lnTo>
                  </a:path>
                </a:pathLst>
              </a:custGeom>
              <a:noFill/>
              <a:ln w="762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447" name="Group 292"/>
              <p:cNvGrpSpPr>
                <a:grpSpLocks/>
              </p:cNvGrpSpPr>
              <p:nvPr/>
            </p:nvGrpSpPr>
            <p:grpSpPr bwMode="auto">
              <a:xfrm>
                <a:off x="4272" y="2560"/>
                <a:ext cx="192" cy="176"/>
                <a:chOff x="4272" y="2560"/>
                <a:chExt cx="192" cy="176"/>
              </a:xfrm>
            </p:grpSpPr>
            <p:sp>
              <p:nvSpPr>
                <p:cNvPr id="454" name="Line 293"/>
                <p:cNvSpPr>
                  <a:spLocks noChangeShapeType="1"/>
                </p:cNvSpPr>
                <p:nvPr/>
              </p:nvSpPr>
              <p:spPr bwMode="auto">
                <a:xfrm>
                  <a:off x="4272" y="26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5" name="Freeform 294"/>
                <p:cNvSpPr>
                  <a:spLocks/>
                </p:cNvSpPr>
                <p:nvPr/>
              </p:nvSpPr>
              <p:spPr bwMode="auto">
                <a:xfrm>
                  <a:off x="4368" y="2560"/>
                  <a:ext cx="1" cy="176"/>
                </a:xfrm>
                <a:custGeom>
                  <a:avLst/>
                  <a:gdLst>
                    <a:gd name="T0" fmla="*/ 0 w 1"/>
                    <a:gd name="T1" fmla="*/ 0 h 176"/>
                    <a:gd name="T2" fmla="*/ 1 w 1"/>
                    <a:gd name="T3" fmla="*/ 176 h 176"/>
                  </a:gdLst>
                  <a:ahLst/>
                  <a:cxnLst>
                    <a:cxn ang="0">
                      <a:pos x="T0" y="T1"/>
                    </a:cxn>
                    <a:cxn ang="0">
                      <a:pos x="T2" y="T3"/>
                    </a:cxn>
                  </a:cxnLst>
                  <a:rect l="0" t="0" r="r" b="b"/>
                  <a:pathLst>
                    <a:path w="1" h="176">
                      <a:moveTo>
                        <a:pt x="0" y="0"/>
                      </a:moveTo>
                      <a:lnTo>
                        <a:pt x="1" y="176"/>
                      </a:lnTo>
                    </a:path>
                  </a:pathLst>
                </a:custGeom>
                <a:noFill/>
                <a:ln w="381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448" name="Line 295"/>
              <p:cNvSpPr>
                <a:spLocks noChangeShapeType="1"/>
              </p:cNvSpPr>
              <p:nvPr/>
            </p:nvSpPr>
            <p:spPr bwMode="auto">
              <a:xfrm>
                <a:off x="5136" y="26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49" name="Oval 296"/>
              <p:cNvSpPr>
                <a:spLocks noChangeArrowheads="1"/>
              </p:cNvSpPr>
              <p:nvPr/>
            </p:nvSpPr>
            <p:spPr bwMode="auto">
              <a:xfrm>
                <a:off x="3744" y="768"/>
                <a:ext cx="96" cy="96"/>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0" name="Oval 297"/>
              <p:cNvSpPr>
                <a:spLocks noChangeArrowheads="1"/>
              </p:cNvSpPr>
              <p:nvPr/>
            </p:nvSpPr>
            <p:spPr bwMode="auto">
              <a:xfrm>
                <a:off x="3984" y="76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1" name="Freeform 298"/>
              <p:cNvSpPr>
                <a:spLocks/>
              </p:cNvSpPr>
              <p:nvPr/>
            </p:nvSpPr>
            <p:spPr bwMode="auto">
              <a:xfrm>
                <a:off x="3072" y="816"/>
                <a:ext cx="672" cy="576"/>
              </a:xfrm>
              <a:custGeom>
                <a:avLst/>
                <a:gdLst>
                  <a:gd name="T0" fmla="*/ 0 w 672"/>
                  <a:gd name="T1" fmla="*/ 576 h 576"/>
                  <a:gd name="T2" fmla="*/ 0 w 672"/>
                  <a:gd name="T3" fmla="*/ 0 h 576"/>
                  <a:gd name="T4" fmla="*/ 672 w 672"/>
                  <a:gd name="T5" fmla="*/ 0 h 576"/>
                </a:gdLst>
                <a:ahLst/>
                <a:cxnLst>
                  <a:cxn ang="0">
                    <a:pos x="T0" y="T1"/>
                  </a:cxn>
                  <a:cxn ang="0">
                    <a:pos x="T2" y="T3"/>
                  </a:cxn>
                  <a:cxn ang="0">
                    <a:pos x="T4" y="T5"/>
                  </a:cxn>
                </a:cxnLst>
                <a:rect l="0" t="0" r="r" b="b"/>
                <a:pathLst>
                  <a:path w="672" h="576">
                    <a:moveTo>
                      <a:pt x="0" y="576"/>
                    </a:moveTo>
                    <a:lnTo>
                      <a:pt x="0" y="0"/>
                    </a:lnTo>
                    <a:lnTo>
                      <a:pt x="672" y="0"/>
                    </a:lnTo>
                  </a:path>
                </a:pathLst>
              </a:custGeom>
              <a:noFill/>
              <a:ln w="28575"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2" name="Freeform 299"/>
              <p:cNvSpPr>
                <a:spLocks/>
              </p:cNvSpPr>
              <p:nvPr/>
            </p:nvSpPr>
            <p:spPr bwMode="auto">
              <a:xfrm>
                <a:off x="4080" y="816"/>
                <a:ext cx="288" cy="528"/>
              </a:xfrm>
              <a:custGeom>
                <a:avLst/>
                <a:gdLst>
                  <a:gd name="T0" fmla="*/ 0 w 288"/>
                  <a:gd name="T1" fmla="*/ 0 h 528"/>
                  <a:gd name="T2" fmla="*/ 288 w 288"/>
                  <a:gd name="T3" fmla="*/ 0 h 528"/>
                  <a:gd name="T4" fmla="*/ 288 w 288"/>
                  <a:gd name="T5" fmla="*/ 528 h 528"/>
                </a:gdLst>
                <a:ahLst/>
                <a:cxnLst>
                  <a:cxn ang="0">
                    <a:pos x="T0" y="T1"/>
                  </a:cxn>
                  <a:cxn ang="0">
                    <a:pos x="T2" y="T3"/>
                  </a:cxn>
                  <a:cxn ang="0">
                    <a:pos x="T4" y="T5"/>
                  </a:cxn>
                </a:cxnLst>
                <a:rect l="0" t="0" r="r" b="b"/>
                <a:pathLst>
                  <a:path w="288" h="528">
                    <a:moveTo>
                      <a:pt x="0" y="0"/>
                    </a:moveTo>
                    <a:lnTo>
                      <a:pt x="288" y="0"/>
                    </a:lnTo>
                    <a:lnTo>
                      <a:pt x="288" y="528"/>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453" name="Rectangle 52"/>
              <p:cNvSpPr>
                <a:spLocks noChangeArrowheads="1"/>
              </p:cNvSpPr>
              <p:nvPr/>
            </p:nvSpPr>
            <p:spPr bwMode="auto">
              <a:xfrm>
                <a:off x="3840" y="2392"/>
                <a:ext cx="48" cy="1248"/>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17" name="Text Box 304"/>
            <p:cNvSpPr txBox="1">
              <a:spLocks noChangeArrowheads="1"/>
            </p:cNvSpPr>
            <p:nvPr/>
          </p:nvSpPr>
          <p:spPr bwMode="auto">
            <a:xfrm>
              <a:off x="422" y="366"/>
              <a:ext cx="217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1200" b="1" dirty="0"/>
                <a:t>AL INTERRUMPIR EL CIRCUITO POR LA</a:t>
              </a:r>
            </a:p>
            <a:p>
              <a:r>
                <a:rPr lang="es-MX" sz="1200" b="1" dirty="0"/>
                <a:t>CHAPA DE CONTACTO, HAY UN CIERTO </a:t>
              </a:r>
            </a:p>
            <a:p>
              <a:r>
                <a:rPr lang="es-MX" sz="1200" b="1" dirty="0"/>
                <a:t>TIEMPO QUE LA PLACA PERMANECE </a:t>
              </a:r>
            </a:p>
            <a:p>
              <a:r>
                <a:rPr lang="es-MX" sz="1200" b="1" dirty="0"/>
                <a:t>UNIDA, POLARIZANDO POSITIVAMENTE</a:t>
              </a:r>
            </a:p>
            <a:p>
              <a:r>
                <a:rPr lang="es-MX" sz="1200" b="1" dirty="0"/>
                <a:t>LA BOBINA DE ASPIRACION, CON LO QUE</a:t>
              </a:r>
            </a:p>
            <a:p>
              <a:r>
                <a:rPr lang="es-MX" sz="1200" b="1" dirty="0"/>
                <a:t>LA CORRIENTE SE DEVUELVE A TRAVES </a:t>
              </a:r>
            </a:p>
            <a:p>
              <a:r>
                <a:rPr lang="es-MX" sz="1200" b="1" dirty="0"/>
                <a:t>DE ELLA CERRANDO EL CIRCUITO A MASA</a:t>
              </a:r>
            </a:p>
            <a:p>
              <a:r>
                <a:rPr lang="es-MX" sz="1200" b="1" dirty="0"/>
                <a:t>A TRAVES DE LA BOBINA DE RETENCION</a:t>
              </a:r>
              <a:endParaRPr lang="es-ES" sz="1200" b="1" dirty="0"/>
            </a:p>
          </p:txBody>
        </p:sp>
      </p:grpSp>
    </p:spTree>
    <p:extLst>
      <p:ext uri="{BB962C8B-B14F-4D97-AF65-F5344CB8AC3E}">
        <p14:creationId xmlns:p14="http://schemas.microsoft.com/office/powerpoint/2010/main" val="2085196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230332"/>
            <a:ext cx="5328592" cy="338554"/>
          </a:xfrm>
          <a:prstGeom prst="rect">
            <a:avLst/>
          </a:prstGeom>
          <a:noFill/>
        </p:spPr>
        <p:txBody>
          <a:bodyPr wrap="square" rtlCol="0">
            <a:spAutoFit/>
          </a:bodyPr>
          <a:lstStyle/>
          <a:p>
            <a:r>
              <a:rPr lang="es-ES" sz="1600" b="1" dirty="0" smtClean="0">
                <a:latin typeface="Century Gothic" pitchFamily="34" charset="0"/>
              </a:rPr>
              <a:t>Funcionamiento del Motor de arranque.</a:t>
            </a:r>
            <a:endParaRPr lang="es-ES" sz="1600" b="1" dirty="0">
              <a:latin typeface="Century Gothic" pitchFamily="34" charset="0"/>
            </a:endParaRPr>
          </a:p>
        </p:txBody>
      </p:sp>
      <p:grpSp>
        <p:nvGrpSpPr>
          <p:cNvPr id="305" name="Group 317"/>
          <p:cNvGrpSpPr>
            <a:grpSpLocks/>
          </p:cNvGrpSpPr>
          <p:nvPr/>
        </p:nvGrpSpPr>
        <p:grpSpPr bwMode="auto">
          <a:xfrm>
            <a:off x="381000" y="696913"/>
            <a:ext cx="8507413" cy="5322887"/>
            <a:chOff x="240" y="439"/>
            <a:chExt cx="5359" cy="3353"/>
          </a:xfrm>
        </p:grpSpPr>
        <p:grpSp>
          <p:nvGrpSpPr>
            <p:cNvPr id="306" name="Group 315"/>
            <p:cNvGrpSpPr>
              <a:grpSpLocks/>
            </p:cNvGrpSpPr>
            <p:nvPr/>
          </p:nvGrpSpPr>
          <p:grpSpPr bwMode="auto">
            <a:xfrm>
              <a:off x="240" y="624"/>
              <a:ext cx="5359" cy="3168"/>
              <a:chOff x="240" y="624"/>
              <a:chExt cx="5359" cy="3168"/>
            </a:xfrm>
          </p:grpSpPr>
          <p:sp>
            <p:nvSpPr>
              <p:cNvPr id="308" name="Line 3"/>
              <p:cNvSpPr>
                <a:spLocks noChangeShapeType="1"/>
              </p:cNvSpPr>
              <p:nvPr/>
            </p:nvSpPr>
            <p:spPr bwMode="auto">
              <a:xfrm flipH="1" flipV="1">
                <a:off x="3744" y="624"/>
                <a:ext cx="288" cy="19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 name="Rectangle 5"/>
              <p:cNvSpPr>
                <a:spLocks noChangeArrowheads="1"/>
              </p:cNvSpPr>
              <p:nvPr/>
            </p:nvSpPr>
            <p:spPr bwMode="auto">
              <a:xfrm>
                <a:off x="3216" y="1592"/>
                <a:ext cx="384" cy="6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10" name="Group 6"/>
              <p:cNvGrpSpPr>
                <a:grpSpLocks/>
              </p:cNvGrpSpPr>
              <p:nvPr/>
            </p:nvGrpSpPr>
            <p:grpSpPr bwMode="auto">
              <a:xfrm>
                <a:off x="3456" y="1528"/>
                <a:ext cx="96" cy="192"/>
                <a:chOff x="4032" y="960"/>
                <a:chExt cx="96" cy="240"/>
              </a:xfrm>
            </p:grpSpPr>
            <p:sp>
              <p:nvSpPr>
                <p:cNvPr id="892" name="Rectangle 7"/>
                <p:cNvSpPr>
                  <a:spLocks noChangeArrowheads="1"/>
                </p:cNvSpPr>
                <p:nvPr/>
              </p:nvSpPr>
              <p:spPr bwMode="auto">
                <a:xfrm>
                  <a:off x="4032" y="1008"/>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93" name="Rectangle 8"/>
                <p:cNvSpPr>
                  <a:spLocks noChangeArrowheads="1"/>
                </p:cNvSpPr>
                <p:nvPr/>
              </p:nvSpPr>
              <p:spPr bwMode="auto">
                <a:xfrm>
                  <a:off x="4032" y="1152"/>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94" name="Rectangle 9"/>
                <p:cNvSpPr>
                  <a:spLocks noChangeArrowheads="1"/>
                </p:cNvSpPr>
                <p:nvPr/>
              </p:nvSpPr>
              <p:spPr bwMode="auto">
                <a:xfrm>
                  <a:off x="4032" y="960"/>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11" name="Group 10"/>
              <p:cNvGrpSpPr>
                <a:grpSpLocks/>
              </p:cNvGrpSpPr>
              <p:nvPr/>
            </p:nvGrpSpPr>
            <p:grpSpPr bwMode="auto">
              <a:xfrm>
                <a:off x="3312" y="1528"/>
                <a:ext cx="96" cy="192"/>
                <a:chOff x="4032" y="960"/>
                <a:chExt cx="96" cy="240"/>
              </a:xfrm>
            </p:grpSpPr>
            <p:sp>
              <p:nvSpPr>
                <p:cNvPr id="889" name="Rectangle 11"/>
                <p:cNvSpPr>
                  <a:spLocks noChangeArrowheads="1"/>
                </p:cNvSpPr>
                <p:nvPr/>
              </p:nvSpPr>
              <p:spPr bwMode="auto">
                <a:xfrm>
                  <a:off x="4032" y="1008"/>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90" name="Rectangle 12"/>
                <p:cNvSpPr>
                  <a:spLocks noChangeArrowheads="1"/>
                </p:cNvSpPr>
                <p:nvPr/>
              </p:nvSpPr>
              <p:spPr bwMode="auto">
                <a:xfrm>
                  <a:off x="4032" y="1152"/>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91" name="Rectangle 13"/>
                <p:cNvSpPr>
                  <a:spLocks noChangeArrowheads="1"/>
                </p:cNvSpPr>
                <p:nvPr/>
              </p:nvSpPr>
              <p:spPr bwMode="auto">
                <a:xfrm>
                  <a:off x="4032" y="960"/>
                  <a:ext cx="96"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12" name="Rectangle 14"/>
              <p:cNvSpPr>
                <a:spLocks noChangeArrowheads="1"/>
              </p:cNvSpPr>
              <p:nvPr/>
            </p:nvSpPr>
            <p:spPr bwMode="auto">
              <a:xfrm>
                <a:off x="3168" y="1560"/>
                <a:ext cx="48" cy="12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13" name="Rectangle 16"/>
              <p:cNvSpPr>
                <a:spLocks noChangeArrowheads="1"/>
              </p:cNvSpPr>
              <p:nvPr/>
            </p:nvSpPr>
            <p:spPr bwMode="auto">
              <a:xfrm>
                <a:off x="3216" y="1928"/>
                <a:ext cx="384" cy="64"/>
              </a:xfrm>
              <a:prstGeom prst="rect">
                <a:avLst/>
              </a:prstGeom>
              <a:gradFill rotWithShape="0">
                <a:gsLst>
                  <a:gs pos="0">
                    <a:srgbClr val="CC6600">
                      <a:gamma/>
                      <a:shade val="46275"/>
                      <a:invGamma/>
                    </a:srgbClr>
                  </a:gs>
                  <a:gs pos="50000">
                    <a:srgbClr val="CC6600"/>
                  </a:gs>
                  <a:gs pos="100000">
                    <a:srgbClr val="CC66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314" name="Group 17"/>
              <p:cNvGrpSpPr>
                <a:grpSpLocks/>
              </p:cNvGrpSpPr>
              <p:nvPr/>
            </p:nvGrpSpPr>
            <p:grpSpPr bwMode="auto">
              <a:xfrm>
                <a:off x="3456" y="1864"/>
                <a:ext cx="96" cy="192"/>
                <a:chOff x="4032" y="960"/>
                <a:chExt cx="96" cy="240"/>
              </a:xfrm>
            </p:grpSpPr>
            <p:sp>
              <p:nvSpPr>
                <p:cNvPr id="886" name="Rectangle 18"/>
                <p:cNvSpPr>
                  <a:spLocks noChangeArrowheads="1"/>
                </p:cNvSpPr>
                <p:nvPr/>
              </p:nvSpPr>
              <p:spPr bwMode="auto">
                <a:xfrm>
                  <a:off x="4032" y="1008"/>
                  <a:ext cx="96" cy="14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7" name="Rectangle 19"/>
                <p:cNvSpPr>
                  <a:spLocks noChangeArrowheads="1"/>
                </p:cNvSpPr>
                <p:nvPr/>
              </p:nvSpPr>
              <p:spPr bwMode="auto">
                <a:xfrm>
                  <a:off x="4032" y="1152"/>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8" name="Rectangle 20"/>
                <p:cNvSpPr>
                  <a:spLocks noChangeArrowheads="1"/>
                </p:cNvSpPr>
                <p:nvPr/>
              </p:nvSpPr>
              <p:spPr bwMode="auto">
                <a:xfrm>
                  <a:off x="4032" y="960"/>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315" name="Group 21"/>
              <p:cNvGrpSpPr>
                <a:grpSpLocks/>
              </p:cNvGrpSpPr>
              <p:nvPr/>
            </p:nvGrpSpPr>
            <p:grpSpPr bwMode="auto">
              <a:xfrm>
                <a:off x="3312" y="1864"/>
                <a:ext cx="96" cy="192"/>
                <a:chOff x="4032" y="960"/>
                <a:chExt cx="96" cy="240"/>
              </a:xfrm>
            </p:grpSpPr>
            <p:sp>
              <p:nvSpPr>
                <p:cNvPr id="883" name="Rectangle 22"/>
                <p:cNvSpPr>
                  <a:spLocks noChangeArrowheads="1"/>
                </p:cNvSpPr>
                <p:nvPr/>
              </p:nvSpPr>
              <p:spPr bwMode="auto">
                <a:xfrm>
                  <a:off x="4032" y="1008"/>
                  <a:ext cx="96" cy="14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4" name="Rectangle 23"/>
                <p:cNvSpPr>
                  <a:spLocks noChangeArrowheads="1"/>
                </p:cNvSpPr>
                <p:nvPr/>
              </p:nvSpPr>
              <p:spPr bwMode="auto">
                <a:xfrm>
                  <a:off x="4032" y="1152"/>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5" name="Rectangle 24"/>
                <p:cNvSpPr>
                  <a:spLocks noChangeArrowheads="1"/>
                </p:cNvSpPr>
                <p:nvPr/>
              </p:nvSpPr>
              <p:spPr bwMode="auto">
                <a:xfrm>
                  <a:off x="4032" y="960"/>
                  <a:ext cx="96" cy="4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16" name="Rectangle 25"/>
              <p:cNvSpPr>
                <a:spLocks noChangeArrowheads="1"/>
              </p:cNvSpPr>
              <p:nvPr/>
            </p:nvSpPr>
            <p:spPr bwMode="auto">
              <a:xfrm>
                <a:off x="3168" y="1896"/>
                <a:ext cx="48" cy="128"/>
              </a:xfrm>
              <a:prstGeom prst="rect">
                <a:avLst/>
              </a:prstGeom>
              <a:gradFill rotWithShape="0">
                <a:gsLst>
                  <a:gs pos="0">
                    <a:srgbClr val="CC6600">
                      <a:gamma/>
                      <a:shade val="46275"/>
                      <a:invGamma/>
                    </a:srgbClr>
                  </a:gs>
                  <a:gs pos="50000">
                    <a:srgbClr val="CC6600"/>
                  </a:gs>
                  <a:gs pos="100000">
                    <a:srgbClr val="CC66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5" name="Freeform 28"/>
              <p:cNvSpPr>
                <a:spLocks/>
              </p:cNvSpPr>
              <p:nvPr/>
            </p:nvSpPr>
            <p:spPr bwMode="auto">
              <a:xfrm>
                <a:off x="2112" y="1582"/>
                <a:ext cx="816" cy="426"/>
              </a:xfrm>
              <a:custGeom>
                <a:avLst/>
                <a:gdLst>
                  <a:gd name="T0" fmla="*/ 0 w 720"/>
                  <a:gd name="T1" fmla="*/ 90 h 426"/>
                  <a:gd name="T2" fmla="*/ 0 w 720"/>
                  <a:gd name="T3" fmla="*/ 0 h 426"/>
                  <a:gd name="T4" fmla="*/ 534 w 720"/>
                  <a:gd name="T5" fmla="*/ 0 h 426"/>
                  <a:gd name="T6" fmla="*/ 582 w 720"/>
                  <a:gd name="T7" fmla="*/ 114 h 426"/>
                  <a:gd name="T8" fmla="*/ 720 w 720"/>
                  <a:gd name="T9" fmla="*/ 168 h 426"/>
                  <a:gd name="T10" fmla="*/ 720 w 720"/>
                  <a:gd name="T11" fmla="*/ 258 h 426"/>
                  <a:gd name="T12" fmla="*/ 576 w 720"/>
                  <a:gd name="T13" fmla="*/ 300 h 426"/>
                  <a:gd name="T14" fmla="*/ 528 w 720"/>
                  <a:gd name="T15" fmla="*/ 426 h 426"/>
                  <a:gd name="T16" fmla="*/ 0 w 720"/>
                  <a:gd name="T17" fmla="*/ 426 h 426"/>
                  <a:gd name="T18" fmla="*/ 0 w 720"/>
                  <a:gd name="T19" fmla="*/ 330 h 426"/>
                  <a:gd name="T20" fmla="*/ 192 w 720"/>
                  <a:gd name="T21" fmla="*/ 330 h 426"/>
                  <a:gd name="T22" fmla="*/ 192 w 720"/>
                  <a:gd name="T23" fmla="*/ 90 h 426"/>
                  <a:gd name="T24" fmla="*/ 0 w 720"/>
                  <a:gd name="T25" fmla="*/ 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0" h="426">
                    <a:moveTo>
                      <a:pt x="0" y="90"/>
                    </a:moveTo>
                    <a:lnTo>
                      <a:pt x="0" y="0"/>
                    </a:lnTo>
                    <a:lnTo>
                      <a:pt x="534" y="0"/>
                    </a:lnTo>
                    <a:lnTo>
                      <a:pt x="582" y="114"/>
                    </a:lnTo>
                    <a:lnTo>
                      <a:pt x="720" y="168"/>
                    </a:lnTo>
                    <a:lnTo>
                      <a:pt x="720" y="258"/>
                    </a:lnTo>
                    <a:lnTo>
                      <a:pt x="576" y="300"/>
                    </a:lnTo>
                    <a:lnTo>
                      <a:pt x="528" y="426"/>
                    </a:lnTo>
                    <a:lnTo>
                      <a:pt x="0" y="426"/>
                    </a:lnTo>
                    <a:lnTo>
                      <a:pt x="0" y="330"/>
                    </a:lnTo>
                    <a:lnTo>
                      <a:pt x="192" y="330"/>
                    </a:lnTo>
                    <a:lnTo>
                      <a:pt x="192" y="90"/>
                    </a:lnTo>
                    <a:lnTo>
                      <a:pt x="0" y="9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50000">
                          <a:schemeClr val="bg2"/>
                        </a:gs>
                        <a:gs pos="100000">
                          <a:schemeClr val="bg2">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16" name="Rectangle 29"/>
              <p:cNvSpPr>
                <a:spLocks noChangeArrowheads="1"/>
              </p:cNvSpPr>
              <p:nvPr/>
            </p:nvSpPr>
            <p:spPr bwMode="auto">
              <a:xfrm>
                <a:off x="2928" y="1576"/>
                <a:ext cx="48" cy="432"/>
              </a:xfrm>
              <a:prstGeom prst="rect">
                <a:avLst/>
              </a:prstGeom>
              <a:gradFill rotWithShape="0">
                <a:gsLst>
                  <a:gs pos="0">
                    <a:srgbClr val="CC6600">
                      <a:gamma/>
                      <a:shade val="46275"/>
                      <a:invGamma/>
                    </a:srgbClr>
                  </a:gs>
                  <a:gs pos="50000">
                    <a:srgbClr val="CC6600"/>
                  </a:gs>
                  <a:gs pos="100000">
                    <a:srgbClr val="CC66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17" name="Group 30"/>
              <p:cNvGrpSpPr>
                <a:grpSpLocks/>
              </p:cNvGrpSpPr>
              <p:nvPr/>
            </p:nvGrpSpPr>
            <p:grpSpPr bwMode="auto">
              <a:xfrm>
                <a:off x="1632" y="1672"/>
                <a:ext cx="720" cy="240"/>
                <a:chOff x="2256" y="1296"/>
                <a:chExt cx="720" cy="240"/>
              </a:xfrm>
            </p:grpSpPr>
            <p:sp>
              <p:nvSpPr>
                <p:cNvPr id="877" name="Rectangle 31"/>
                <p:cNvSpPr>
                  <a:spLocks noChangeArrowheads="1"/>
                </p:cNvSpPr>
                <p:nvPr/>
              </p:nvSpPr>
              <p:spPr bwMode="auto">
                <a:xfrm>
                  <a:off x="2496" y="1296"/>
                  <a:ext cx="480" cy="240"/>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folHlink">
                              <a:gamma/>
                              <a:shade val="46275"/>
                              <a:invGamma/>
                            </a:schemeClr>
                          </a:gs>
                          <a:gs pos="50000">
                            <a:schemeClr val="folHlink"/>
                          </a:gs>
                          <a:gs pos="100000">
                            <a:schemeClr val="folHlink">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878" name="Group 32"/>
                <p:cNvGrpSpPr>
                  <a:grpSpLocks/>
                </p:cNvGrpSpPr>
                <p:nvPr/>
              </p:nvGrpSpPr>
              <p:grpSpPr bwMode="auto">
                <a:xfrm>
                  <a:off x="2256" y="1296"/>
                  <a:ext cx="240" cy="240"/>
                  <a:chOff x="2160" y="1296"/>
                  <a:chExt cx="240" cy="240"/>
                </a:xfrm>
              </p:grpSpPr>
              <p:sp>
                <p:nvSpPr>
                  <p:cNvPr id="879" name="Oval 33"/>
                  <p:cNvSpPr>
                    <a:spLocks noChangeArrowheads="1"/>
                  </p:cNvSpPr>
                  <p:nvPr/>
                </p:nvSpPr>
                <p:spPr bwMode="auto">
                  <a:xfrm>
                    <a:off x="2160" y="1296"/>
                    <a:ext cx="192"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0" name="AutoShape 34"/>
                  <p:cNvSpPr>
                    <a:spLocks noChangeArrowheads="1"/>
                  </p:cNvSpPr>
                  <p:nvPr/>
                </p:nvSpPr>
                <p:spPr bwMode="auto">
                  <a:xfrm rot="5400000">
                    <a:off x="2184" y="1320"/>
                    <a:ext cx="144" cy="96"/>
                  </a:xfrm>
                  <a:prstGeom prst="flowChartDelay">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1" name="Line 35"/>
                  <p:cNvSpPr>
                    <a:spLocks noChangeShapeType="1"/>
                  </p:cNvSpPr>
                  <p:nvPr/>
                </p:nvSpPr>
                <p:spPr bwMode="auto">
                  <a:xfrm>
                    <a:off x="2208" y="1296"/>
                    <a:ext cx="96"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82" name="Rectangle 36"/>
                  <p:cNvSpPr>
                    <a:spLocks noChangeArrowheads="1"/>
                  </p:cNvSpPr>
                  <p:nvPr/>
                </p:nvSpPr>
                <p:spPr bwMode="auto">
                  <a:xfrm>
                    <a:off x="2352" y="1344"/>
                    <a:ext cx="48" cy="144"/>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bg2">
                                <a:gamma/>
                                <a:shade val="46275"/>
                                <a:invGamma/>
                              </a:schemeClr>
                            </a:gs>
                            <a:gs pos="50000">
                              <a:schemeClr val="bg2"/>
                            </a:gs>
                            <a:gs pos="100000">
                              <a:schemeClr val="bg2">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sp>
            <p:nvSpPr>
              <p:cNvPr id="618" name="Freeform 38"/>
              <p:cNvSpPr>
                <a:spLocks/>
              </p:cNvSpPr>
              <p:nvPr/>
            </p:nvSpPr>
            <p:spPr bwMode="auto">
              <a:xfrm>
                <a:off x="2269" y="1384"/>
                <a:ext cx="803" cy="692"/>
              </a:xfrm>
              <a:custGeom>
                <a:avLst/>
                <a:gdLst>
                  <a:gd name="T0" fmla="*/ 803 w 803"/>
                  <a:gd name="T1" fmla="*/ 0 h 692"/>
                  <a:gd name="T2" fmla="*/ 755 w 803"/>
                  <a:gd name="T3" fmla="*/ 48 h 692"/>
                  <a:gd name="T4" fmla="*/ 82 w 803"/>
                  <a:gd name="T5" fmla="*/ 119 h 692"/>
                  <a:gd name="T6" fmla="*/ 55 w 803"/>
                  <a:gd name="T7" fmla="*/ 692 h 692"/>
                  <a:gd name="T8" fmla="*/ 0 w 803"/>
                  <a:gd name="T9" fmla="*/ 628 h 692"/>
                </a:gdLst>
                <a:ahLst/>
                <a:cxnLst>
                  <a:cxn ang="0">
                    <a:pos x="T0" y="T1"/>
                  </a:cxn>
                  <a:cxn ang="0">
                    <a:pos x="T2" y="T3"/>
                  </a:cxn>
                  <a:cxn ang="0">
                    <a:pos x="T4" y="T5"/>
                  </a:cxn>
                  <a:cxn ang="0">
                    <a:pos x="T6" y="T7"/>
                  </a:cxn>
                  <a:cxn ang="0">
                    <a:pos x="T8" y="T9"/>
                  </a:cxn>
                </a:cxnLst>
                <a:rect l="0" t="0" r="r" b="b"/>
                <a:pathLst>
                  <a:path w="803" h="692">
                    <a:moveTo>
                      <a:pt x="803" y="0"/>
                    </a:moveTo>
                    <a:lnTo>
                      <a:pt x="755" y="48"/>
                    </a:lnTo>
                    <a:lnTo>
                      <a:pt x="82" y="119"/>
                    </a:lnTo>
                    <a:lnTo>
                      <a:pt x="55" y="692"/>
                    </a:lnTo>
                    <a:lnTo>
                      <a:pt x="0" y="628"/>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19" name="Group 39"/>
              <p:cNvGrpSpPr>
                <a:grpSpLocks/>
              </p:cNvGrpSpPr>
              <p:nvPr/>
            </p:nvGrpSpPr>
            <p:grpSpPr bwMode="auto">
              <a:xfrm>
                <a:off x="1978" y="1480"/>
                <a:ext cx="374" cy="651"/>
                <a:chOff x="2554" y="1104"/>
                <a:chExt cx="374" cy="651"/>
              </a:xfrm>
            </p:grpSpPr>
            <p:sp>
              <p:nvSpPr>
                <p:cNvPr id="872" name="Freeform 40"/>
                <p:cNvSpPr>
                  <a:spLocks/>
                </p:cNvSpPr>
                <p:nvPr/>
              </p:nvSpPr>
              <p:spPr bwMode="auto">
                <a:xfrm>
                  <a:off x="2784"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3" name="Freeform 41"/>
                <p:cNvSpPr>
                  <a:spLocks/>
                </p:cNvSpPr>
                <p:nvPr/>
              </p:nvSpPr>
              <p:spPr bwMode="auto">
                <a:xfrm>
                  <a:off x="2736"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4" name="Freeform 42"/>
                <p:cNvSpPr>
                  <a:spLocks/>
                </p:cNvSpPr>
                <p:nvPr/>
              </p:nvSpPr>
              <p:spPr bwMode="auto">
                <a:xfrm>
                  <a:off x="2688"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5" name="Freeform 43"/>
                <p:cNvSpPr>
                  <a:spLocks/>
                </p:cNvSpPr>
                <p:nvPr/>
              </p:nvSpPr>
              <p:spPr bwMode="auto">
                <a:xfrm>
                  <a:off x="2640" y="1104"/>
                  <a:ext cx="144" cy="624"/>
                </a:xfrm>
                <a:custGeom>
                  <a:avLst/>
                  <a:gdLst>
                    <a:gd name="T0" fmla="*/ 144 w 144"/>
                    <a:gd name="T1" fmla="*/ 96 h 624"/>
                    <a:gd name="T2" fmla="*/ 96 w 144"/>
                    <a:gd name="T3" fmla="*/ 0 h 624"/>
                    <a:gd name="T4" fmla="*/ 48 w 144"/>
                    <a:gd name="T5" fmla="*/ 624 h 624"/>
                    <a:gd name="T6" fmla="*/ 0 w 144"/>
                    <a:gd name="T7" fmla="*/ 528 h 624"/>
                  </a:gdLst>
                  <a:ahLst/>
                  <a:cxnLst>
                    <a:cxn ang="0">
                      <a:pos x="T0" y="T1"/>
                    </a:cxn>
                    <a:cxn ang="0">
                      <a:pos x="T2" y="T3"/>
                    </a:cxn>
                    <a:cxn ang="0">
                      <a:pos x="T4" y="T5"/>
                    </a:cxn>
                    <a:cxn ang="0">
                      <a:pos x="T6" y="T7"/>
                    </a:cxn>
                  </a:cxnLst>
                  <a:rect l="0" t="0" r="r" b="b"/>
                  <a:pathLst>
                    <a:path w="144" h="624">
                      <a:moveTo>
                        <a:pt x="144" y="96"/>
                      </a:moveTo>
                      <a:lnTo>
                        <a:pt x="96" y="0"/>
                      </a:lnTo>
                      <a:lnTo>
                        <a:pt x="48" y="624"/>
                      </a:lnTo>
                      <a:lnTo>
                        <a:pt x="0" y="528"/>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6" name="Freeform 44"/>
                <p:cNvSpPr>
                  <a:spLocks/>
                </p:cNvSpPr>
                <p:nvPr/>
              </p:nvSpPr>
              <p:spPr bwMode="auto">
                <a:xfrm>
                  <a:off x="2554" y="1104"/>
                  <a:ext cx="182" cy="651"/>
                </a:xfrm>
                <a:custGeom>
                  <a:avLst/>
                  <a:gdLst>
                    <a:gd name="T0" fmla="*/ 182 w 182"/>
                    <a:gd name="T1" fmla="*/ 96 h 651"/>
                    <a:gd name="T2" fmla="*/ 134 w 182"/>
                    <a:gd name="T3" fmla="*/ 0 h 651"/>
                    <a:gd name="T4" fmla="*/ 86 w 182"/>
                    <a:gd name="T5" fmla="*/ 624 h 651"/>
                    <a:gd name="T6" fmla="*/ 0 w 182"/>
                    <a:gd name="T7" fmla="*/ 651 h 651"/>
                  </a:gdLst>
                  <a:ahLst/>
                  <a:cxnLst>
                    <a:cxn ang="0">
                      <a:pos x="T0" y="T1"/>
                    </a:cxn>
                    <a:cxn ang="0">
                      <a:pos x="T2" y="T3"/>
                    </a:cxn>
                    <a:cxn ang="0">
                      <a:pos x="T4" y="T5"/>
                    </a:cxn>
                    <a:cxn ang="0">
                      <a:pos x="T6" y="T7"/>
                    </a:cxn>
                  </a:cxnLst>
                  <a:rect l="0" t="0" r="r" b="b"/>
                  <a:pathLst>
                    <a:path w="182" h="651">
                      <a:moveTo>
                        <a:pt x="182" y="96"/>
                      </a:moveTo>
                      <a:lnTo>
                        <a:pt x="134" y="0"/>
                      </a:lnTo>
                      <a:lnTo>
                        <a:pt x="86" y="624"/>
                      </a:lnTo>
                      <a:lnTo>
                        <a:pt x="0" y="651"/>
                      </a:lnTo>
                    </a:path>
                  </a:pathLst>
                </a:custGeom>
                <a:noFill/>
                <a:ln w="28575" cmpd="sng">
                  <a:solidFill>
                    <a:schemeClr val="accent2"/>
                  </a:solidFill>
                  <a:round/>
                  <a:headEn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620" name="Freeform 46"/>
              <p:cNvSpPr>
                <a:spLocks/>
              </p:cNvSpPr>
              <p:nvPr/>
            </p:nvSpPr>
            <p:spPr bwMode="auto">
              <a:xfrm>
                <a:off x="2396" y="1358"/>
                <a:ext cx="682" cy="727"/>
              </a:xfrm>
              <a:custGeom>
                <a:avLst/>
                <a:gdLst>
                  <a:gd name="T0" fmla="*/ 682 w 682"/>
                  <a:gd name="T1" fmla="*/ 0 h 727"/>
                  <a:gd name="T2" fmla="*/ 676 w 682"/>
                  <a:gd name="T3" fmla="*/ 122 h 727"/>
                  <a:gd name="T4" fmla="*/ 0 w 682"/>
                  <a:gd name="T5" fmla="*/ 173 h 727"/>
                  <a:gd name="T6" fmla="*/ 37 w 682"/>
                  <a:gd name="T7" fmla="*/ 727 h 727"/>
                  <a:gd name="T8" fmla="*/ 82 w 682"/>
                  <a:gd name="T9" fmla="*/ 654 h 727"/>
                </a:gdLst>
                <a:ahLst/>
                <a:cxnLst>
                  <a:cxn ang="0">
                    <a:pos x="T0" y="T1"/>
                  </a:cxn>
                  <a:cxn ang="0">
                    <a:pos x="T2" y="T3"/>
                  </a:cxn>
                  <a:cxn ang="0">
                    <a:pos x="T4" y="T5"/>
                  </a:cxn>
                  <a:cxn ang="0">
                    <a:pos x="T6" y="T7"/>
                  </a:cxn>
                  <a:cxn ang="0">
                    <a:pos x="T8" y="T9"/>
                  </a:cxn>
                </a:cxnLst>
                <a:rect l="0" t="0" r="r" b="b"/>
                <a:pathLst>
                  <a:path w="682" h="727">
                    <a:moveTo>
                      <a:pt x="682" y="0"/>
                    </a:moveTo>
                    <a:lnTo>
                      <a:pt x="676" y="122"/>
                    </a:lnTo>
                    <a:lnTo>
                      <a:pt x="0" y="173"/>
                    </a:lnTo>
                    <a:lnTo>
                      <a:pt x="37" y="727"/>
                    </a:lnTo>
                    <a:lnTo>
                      <a:pt x="82" y="6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21" name="Group 47"/>
              <p:cNvGrpSpPr>
                <a:grpSpLocks/>
              </p:cNvGrpSpPr>
              <p:nvPr/>
            </p:nvGrpSpPr>
            <p:grpSpPr bwMode="auto">
              <a:xfrm>
                <a:off x="2433" y="1528"/>
                <a:ext cx="307" cy="557"/>
                <a:chOff x="3009" y="1152"/>
                <a:chExt cx="307" cy="557"/>
              </a:xfrm>
            </p:grpSpPr>
            <p:sp>
              <p:nvSpPr>
                <p:cNvPr id="867" name="Freeform 48"/>
                <p:cNvSpPr>
                  <a:spLocks/>
                </p:cNvSpPr>
                <p:nvPr/>
              </p:nvSpPr>
              <p:spPr bwMode="auto">
                <a:xfrm>
                  <a:off x="3009" y="1155"/>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8" name="Freeform 49"/>
                <p:cNvSpPr>
                  <a:spLocks/>
                </p:cNvSpPr>
                <p:nvPr/>
              </p:nvSpPr>
              <p:spPr bwMode="auto">
                <a:xfrm>
                  <a:off x="3072"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9" name="Freeform 50"/>
                <p:cNvSpPr>
                  <a:spLocks/>
                </p:cNvSpPr>
                <p:nvPr/>
              </p:nvSpPr>
              <p:spPr bwMode="auto">
                <a:xfrm>
                  <a:off x="3120"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0" name="Freeform 51"/>
                <p:cNvSpPr>
                  <a:spLocks/>
                </p:cNvSpPr>
                <p:nvPr/>
              </p:nvSpPr>
              <p:spPr bwMode="auto">
                <a:xfrm>
                  <a:off x="3168"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71" name="Freeform 52"/>
                <p:cNvSpPr>
                  <a:spLocks/>
                </p:cNvSpPr>
                <p:nvPr/>
              </p:nvSpPr>
              <p:spPr bwMode="auto">
                <a:xfrm>
                  <a:off x="3216" y="1152"/>
                  <a:ext cx="100" cy="554"/>
                </a:xfrm>
                <a:custGeom>
                  <a:avLst/>
                  <a:gdLst>
                    <a:gd name="T0" fmla="*/ 0 w 100"/>
                    <a:gd name="T1" fmla="*/ 54 h 554"/>
                    <a:gd name="T2" fmla="*/ 36 w 100"/>
                    <a:gd name="T3" fmla="*/ 0 h 554"/>
                    <a:gd name="T4" fmla="*/ 63 w 100"/>
                    <a:gd name="T5" fmla="*/ 554 h 554"/>
                    <a:gd name="T6" fmla="*/ 100 w 100"/>
                    <a:gd name="T7" fmla="*/ 454 h 554"/>
                  </a:gdLst>
                  <a:ahLst/>
                  <a:cxnLst>
                    <a:cxn ang="0">
                      <a:pos x="T0" y="T1"/>
                    </a:cxn>
                    <a:cxn ang="0">
                      <a:pos x="T2" y="T3"/>
                    </a:cxn>
                    <a:cxn ang="0">
                      <a:pos x="T4" y="T5"/>
                    </a:cxn>
                    <a:cxn ang="0">
                      <a:pos x="T6" y="T7"/>
                    </a:cxn>
                  </a:cxnLst>
                  <a:rect l="0" t="0" r="r" b="b"/>
                  <a:pathLst>
                    <a:path w="100" h="554">
                      <a:moveTo>
                        <a:pt x="0" y="54"/>
                      </a:moveTo>
                      <a:lnTo>
                        <a:pt x="36" y="0"/>
                      </a:lnTo>
                      <a:lnTo>
                        <a:pt x="63" y="554"/>
                      </a:lnTo>
                      <a:lnTo>
                        <a:pt x="100" y="454"/>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622" name="Freeform 53"/>
              <p:cNvSpPr>
                <a:spLocks/>
              </p:cNvSpPr>
              <p:nvPr/>
            </p:nvSpPr>
            <p:spPr bwMode="auto">
              <a:xfrm>
                <a:off x="2688" y="1528"/>
                <a:ext cx="636" cy="648"/>
              </a:xfrm>
              <a:custGeom>
                <a:avLst/>
                <a:gdLst>
                  <a:gd name="T0" fmla="*/ 0 w 636"/>
                  <a:gd name="T1" fmla="*/ 54 h 648"/>
                  <a:gd name="T2" fmla="*/ 36 w 636"/>
                  <a:gd name="T3" fmla="*/ 0 h 648"/>
                  <a:gd name="T4" fmla="*/ 63 w 636"/>
                  <a:gd name="T5" fmla="*/ 554 h 648"/>
                  <a:gd name="T6" fmla="*/ 190 w 636"/>
                  <a:gd name="T7" fmla="*/ 612 h 648"/>
                  <a:gd name="T8" fmla="*/ 636 w 636"/>
                  <a:gd name="T9" fmla="*/ 648 h 648"/>
                  <a:gd name="T10" fmla="*/ 636 w 636"/>
                  <a:gd name="T11" fmla="*/ 312 h 648"/>
                </a:gdLst>
                <a:ahLst/>
                <a:cxnLst>
                  <a:cxn ang="0">
                    <a:pos x="T0" y="T1"/>
                  </a:cxn>
                  <a:cxn ang="0">
                    <a:pos x="T2" y="T3"/>
                  </a:cxn>
                  <a:cxn ang="0">
                    <a:pos x="T4" y="T5"/>
                  </a:cxn>
                  <a:cxn ang="0">
                    <a:pos x="T6" y="T7"/>
                  </a:cxn>
                  <a:cxn ang="0">
                    <a:pos x="T8" y="T9"/>
                  </a:cxn>
                  <a:cxn ang="0">
                    <a:pos x="T10" y="T11"/>
                  </a:cxn>
                </a:cxnLst>
                <a:rect l="0" t="0" r="r" b="b"/>
                <a:pathLst>
                  <a:path w="636" h="648">
                    <a:moveTo>
                      <a:pt x="0" y="54"/>
                    </a:moveTo>
                    <a:lnTo>
                      <a:pt x="36" y="0"/>
                    </a:lnTo>
                    <a:lnTo>
                      <a:pt x="63" y="554"/>
                    </a:lnTo>
                    <a:lnTo>
                      <a:pt x="190" y="612"/>
                    </a:lnTo>
                    <a:lnTo>
                      <a:pt x="636" y="648"/>
                    </a:lnTo>
                    <a:lnTo>
                      <a:pt x="636" y="312"/>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23" name="Rectangle 56"/>
              <p:cNvSpPr>
                <a:spLocks noChangeArrowheads="1"/>
              </p:cNvSpPr>
              <p:nvPr/>
            </p:nvSpPr>
            <p:spPr bwMode="auto">
              <a:xfrm>
                <a:off x="3504" y="2536"/>
                <a:ext cx="192"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24" name="Rectangle 57"/>
              <p:cNvSpPr>
                <a:spLocks noChangeArrowheads="1"/>
              </p:cNvSpPr>
              <p:nvPr/>
            </p:nvSpPr>
            <p:spPr bwMode="auto">
              <a:xfrm>
                <a:off x="3504" y="3304"/>
                <a:ext cx="192"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25" name="Rectangle 58"/>
              <p:cNvSpPr>
                <a:spLocks noChangeArrowheads="1"/>
              </p:cNvSpPr>
              <p:nvPr/>
            </p:nvSpPr>
            <p:spPr bwMode="auto">
              <a:xfrm>
                <a:off x="3456" y="2488"/>
                <a:ext cx="384" cy="14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26" name="Freeform 59"/>
              <p:cNvSpPr>
                <a:spLocks/>
              </p:cNvSpPr>
              <p:nvPr/>
            </p:nvSpPr>
            <p:spPr bwMode="auto">
              <a:xfrm>
                <a:off x="3582" y="2344"/>
                <a:ext cx="258" cy="144"/>
              </a:xfrm>
              <a:custGeom>
                <a:avLst/>
                <a:gdLst>
                  <a:gd name="T0" fmla="*/ 0 w 258"/>
                  <a:gd name="T1" fmla="*/ 138 h 144"/>
                  <a:gd name="T2" fmla="*/ 6 w 258"/>
                  <a:gd name="T3" fmla="*/ 36 h 144"/>
                  <a:gd name="T4" fmla="*/ 114 w 258"/>
                  <a:gd name="T5" fmla="*/ 0 h 144"/>
                  <a:gd name="T6" fmla="*/ 258 w 258"/>
                  <a:gd name="T7" fmla="*/ 96 h 144"/>
                  <a:gd name="T8" fmla="*/ 258 w 258"/>
                  <a:gd name="T9" fmla="*/ 138 h 144"/>
                  <a:gd name="T10" fmla="*/ 114 w 258"/>
                  <a:gd name="T11" fmla="*/ 48 h 144"/>
                  <a:gd name="T12" fmla="*/ 42 w 258"/>
                  <a:gd name="T13" fmla="*/ 72 h 144"/>
                  <a:gd name="T14" fmla="*/ 54 w 258"/>
                  <a:gd name="T15" fmla="*/ 144 h 144"/>
                  <a:gd name="T16" fmla="*/ 0 w 258"/>
                  <a:gd name="T17"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144">
                    <a:moveTo>
                      <a:pt x="0" y="138"/>
                    </a:moveTo>
                    <a:lnTo>
                      <a:pt x="6" y="36"/>
                    </a:lnTo>
                    <a:lnTo>
                      <a:pt x="114" y="0"/>
                    </a:lnTo>
                    <a:lnTo>
                      <a:pt x="258" y="96"/>
                    </a:lnTo>
                    <a:lnTo>
                      <a:pt x="258" y="138"/>
                    </a:lnTo>
                    <a:lnTo>
                      <a:pt x="114" y="48"/>
                    </a:lnTo>
                    <a:lnTo>
                      <a:pt x="42" y="72"/>
                    </a:lnTo>
                    <a:lnTo>
                      <a:pt x="54" y="144"/>
                    </a:lnTo>
                    <a:lnTo>
                      <a:pt x="0" y="138"/>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27" name="Rectangle 60"/>
              <p:cNvSpPr>
                <a:spLocks noChangeArrowheads="1"/>
              </p:cNvSpPr>
              <p:nvPr/>
            </p:nvSpPr>
            <p:spPr bwMode="auto">
              <a:xfrm>
                <a:off x="3456" y="3400"/>
                <a:ext cx="384" cy="14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28" name="Group 62"/>
              <p:cNvGrpSpPr>
                <a:grpSpLocks/>
              </p:cNvGrpSpPr>
              <p:nvPr/>
            </p:nvGrpSpPr>
            <p:grpSpPr bwMode="auto">
              <a:xfrm>
                <a:off x="240" y="2920"/>
                <a:ext cx="3744" cy="192"/>
                <a:chOff x="816" y="2544"/>
                <a:chExt cx="3696" cy="192"/>
              </a:xfrm>
            </p:grpSpPr>
            <p:sp>
              <p:nvSpPr>
                <p:cNvPr id="863" name="Rectangle 63"/>
                <p:cNvSpPr>
                  <a:spLocks noChangeArrowheads="1"/>
                </p:cNvSpPr>
                <p:nvPr/>
              </p:nvSpPr>
              <p:spPr bwMode="auto">
                <a:xfrm>
                  <a:off x="816" y="2544"/>
                  <a:ext cx="3696" cy="192"/>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4" name="Line 64"/>
                <p:cNvSpPr>
                  <a:spLocks noChangeShapeType="1"/>
                </p:cNvSpPr>
                <p:nvPr/>
              </p:nvSpPr>
              <p:spPr bwMode="auto">
                <a:xfrm>
                  <a:off x="3072" y="2688"/>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5" name="Line 65"/>
                <p:cNvSpPr>
                  <a:spLocks noChangeShapeType="1"/>
                </p:cNvSpPr>
                <p:nvPr/>
              </p:nvSpPr>
              <p:spPr bwMode="auto">
                <a:xfrm>
                  <a:off x="3072" y="2640"/>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6" name="Line 66"/>
                <p:cNvSpPr>
                  <a:spLocks noChangeShapeType="1"/>
                </p:cNvSpPr>
                <p:nvPr/>
              </p:nvSpPr>
              <p:spPr bwMode="auto">
                <a:xfrm>
                  <a:off x="3072" y="2592"/>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629" name="Group 67"/>
              <p:cNvGrpSpPr>
                <a:grpSpLocks/>
              </p:cNvGrpSpPr>
              <p:nvPr/>
            </p:nvGrpSpPr>
            <p:grpSpPr bwMode="auto">
              <a:xfrm>
                <a:off x="576" y="2920"/>
                <a:ext cx="1440" cy="192"/>
                <a:chOff x="1152" y="2544"/>
                <a:chExt cx="1440" cy="192"/>
              </a:xfrm>
            </p:grpSpPr>
            <p:sp>
              <p:nvSpPr>
                <p:cNvPr id="849" name="Line 68"/>
                <p:cNvSpPr>
                  <a:spLocks noChangeShapeType="1"/>
                </p:cNvSpPr>
                <p:nvPr/>
              </p:nvSpPr>
              <p:spPr bwMode="auto">
                <a:xfrm>
                  <a:off x="124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0" name="Line 69"/>
                <p:cNvSpPr>
                  <a:spLocks noChangeShapeType="1"/>
                </p:cNvSpPr>
                <p:nvPr/>
              </p:nvSpPr>
              <p:spPr bwMode="auto">
                <a:xfrm>
                  <a:off x="134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1" name="Line 70"/>
                <p:cNvSpPr>
                  <a:spLocks noChangeShapeType="1"/>
                </p:cNvSpPr>
                <p:nvPr/>
              </p:nvSpPr>
              <p:spPr bwMode="auto">
                <a:xfrm>
                  <a:off x="144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2" name="Line 71"/>
                <p:cNvSpPr>
                  <a:spLocks noChangeShapeType="1"/>
                </p:cNvSpPr>
                <p:nvPr/>
              </p:nvSpPr>
              <p:spPr bwMode="auto">
                <a:xfrm>
                  <a:off x="1536"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3" name="Line 72"/>
                <p:cNvSpPr>
                  <a:spLocks noChangeShapeType="1"/>
                </p:cNvSpPr>
                <p:nvPr/>
              </p:nvSpPr>
              <p:spPr bwMode="auto">
                <a:xfrm>
                  <a:off x="163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4" name="Line 73"/>
                <p:cNvSpPr>
                  <a:spLocks noChangeShapeType="1"/>
                </p:cNvSpPr>
                <p:nvPr/>
              </p:nvSpPr>
              <p:spPr bwMode="auto">
                <a:xfrm>
                  <a:off x="172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5" name="Line 74"/>
                <p:cNvSpPr>
                  <a:spLocks noChangeShapeType="1"/>
                </p:cNvSpPr>
                <p:nvPr/>
              </p:nvSpPr>
              <p:spPr bwMode="auto">
                <a:xfrm>
                  <a:off x="182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6" name="Line 75"/>
                <p:cNvSpPr>
                  <a:spLocks noChangeShapeType="1"/>
                </p:cNvSpPr>
                <p:nvPr/>
              </p:nvSpPr>
              <p:spPr bwMode="auto">
                <a:xfrm>
                  <a:off x="192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7" name="Line 76"/>
                <p:cNvSpPr>
                  <a:spLocks noChangeShapeType="1"/>
                </p:cNvSpPr>
                <p:nvPr/>
              </p:nvSpPr>
              <p:spPr bwMode="auto">
                <a:xfrm>
                  <a:off x="2016"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8" name="Line 77"/>
                <p:cNvSpPr>
                  <a:spLocks noChangeShapeType="1"/>
                </p:cNvSpPr>
                <p:nvPr/>
              </p:nvSpPr>
              <p:spPr bwMode="auto">
                <a:xfrm>
                  <a:off x="211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59" name="Line 78"/>
                <p:cNvSpPr>
                  <a:spLocks noChangeShapeType="1"/>
                </p:cNvSpPr>
                <p:nvPr/>
              </p:nvSpPr>
              <p:spPr bwMode="auto">
                <a:xfrm>
                  <a:off x="2208"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0" name="Line 79"/>
                <p:cNvSpPr>
                  <a:spLocks noChangeShapeType="1"/>
                </p:cNvSpPr>
                <p:nvPr/>
              </p:nvSpPr>
              <p:spPr bwMode="auto">
                <a:xfrm>
                  <a:off x="2304"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1" name="Line 80"/>
                <p:cNvSpPr>
                  <a:spLocks noChangeShapeType="1"/>
                </p:cNvSpPr>
                <p:nvPr/>
              </p:nvSpPr>
              <p:spPr bwMode="auto">
                <a:xfrm>
                  <a:off x="2400"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62" name="Line 81"/>
                <p:cNvSpPr>
                  <a:spLocks noChangeShapeType="1"/>
                </p:cNvSpPr>
                <p:nvPr/>
              </p:nvSpPr>
              <p:spPr bwMode="auto">
                <a:xfrm>
                  <a:off x="1152" y="2544"/>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630" name="Group 83"/>
              <p:cNvGrpSpPr>
                <a:grpSpLocks/>
              </p:cNvGrpSpPr>
              <p:nvPr/>
            </p:nvGrpSpPr>
            <p:grpSpPr bwMode="auto">
              <a:xfrm>
                <a:off x="960" y="2728"/>
                <a:ext cx="912" cy="576"/>
                <a:chOff x="1584" y="2352"/>
                <a:chExt cx="960" cy="576"/>
              </a:xfrm>
            </p:grpSpPr>
            <p:sp>
              <p:nvSpPr>
                <p:cNvPr id="837" name="Rectangle 84"/>
                <p:cNvSpPr>
                  <a:spLocks noChangeArrowheads="1"/>
                </p:cNvSpPr>
                <p:nvPr/>
              </p:nvSpPr>
              <p:spPr bwMode="auto">
                <a:xfrm>
                  <a:off x="2064" y="2496"/>
                  <a:ext cx="432" cy="288"/>
                </a:xfrm>
                <a:prstGeom prst="rect">
                  <a:avLst/>
                </a:prstGeom>
                <a:gradFill rotWithShape="0">
                  <a:gsLst>
                    <a:gs pos="0">
                      <a:srgbClr val="DDDDDD">
                        <a:gamma/>
                        <a:shade val="36078"/>
                        <a:invGamma/>
                      </a:srgbClr>
                    </a:gs>
                    <a:gs pos="50000">
                      <a:srgbClr val="DDDDDD"/>
                    </a:gs>
                    <a:gs pos="100000">
                      <a:srgbClr val="DDDDDD">
                        <a:gamma/>
                        <a:shade val="36078"/>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8" name="Rectangle 85"/>
                <p:cNvSpPr>
                  <a:spLocks noChangeArrowheads="1"/>
                </p:cNvSpPr>
                <p:nvPr/>
              </p:nvSpPr>
              <p:spPr bwMode="auto">
                <a:xfrm>
                  <a:off x="1824" y="2352"/>
                  <a:ext cx="240" cy="576"/>
                </a:xfrm>
                <a:prstGeom prst="rect">
                  <a:avLst/>
                </a:prstGeom>
                <a:gradFill rotWithShape="0">
                  <a:gsLst>
                    <a:gs pos="0">
                      <a:srgbClr val="DDDDDD">
                        <a:gamma/>
                        <a:shade val="46275"/>
                        <a:invGamma/>
                      </a:srgbClr>
                    </a:gs>
                    <a:gs pos="50000">
                      <a:srgbClr val="DDDDDD"/>
                    </a:gs>
                    <a:gs pos="100000">
                      <a:srgbClr val="DDDDDD">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9" name="Rectangle 86"/>
                <p:cNvSpPr>
                  <a:spLocks noChangeArrowheads="1"/>
                </p:cNvSpPr>
                <p:nvPr/>
              </p:nvSpPr>
              <p:spPr bwMode="auto">
                <a:xfrm>
                  <a:off x="2496" y="2448"/>
                  <a:ext cx="48" cy="384"/>
                </a:xfrm>
                <a:prstGeom prst="rect">
                  <a:avLst/>
                </a:prstGeom>
                <a:gradFill rotWithShape="0">
                  <a:gsLst>
                    <a:gs pos="0">
                      <a:srgbClr val="DDDDDD">
                        <a:gamma/>
                        <a:shade val="46275"/>
                        <a:invGamma/>
                      </a:srgbClr>
                    </a:gs>
                    <a:gs pos="50000">
                      <a:srgbClr val="DDDDDD"/>
                    </a:gs>
                    <a:gs pos="100000">
                      <a:srgbClr val="DDDDDD">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840" name="Group 87"/>
                <p:cNvGrpSpPr>
                  <a:grpSpLocks/>
                </p:cNvGrpSpPr>
                <p:nvPr/>
              </p:nvGrpSpPr>
              <p:grpSpPr bwMode="auto">
                <a:xfrm>
                  <a:off x="1584" y="2448"/>
                  <a:ext cx="240" cy="384"/>
                  <a:chOff x="1584" y="2448"/>
                  <a:chExt cx="240" cy="384"/>
                </a:xfrm>
              </p:grpSpPr>
              <p:sp>
                <p:nvSpPr>
                  <p:cNvPr id="841" name="AutoShape 88"/>
                  <p:cNvSpPr>
                    <a:spLocks noChangeArrowheads="1"/>
                  </p:cNvSpPr>
                  <p:nvPr/>
                </p:nvSpPr>
                <p:spPr bwMode="auto">
                  <a:xfrm>
                    <a:off x="1584" y="2448"/>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2" name="AutoShape 89"/>
                  <p:cNvSpPr>
                    <a:spLocks noChangeArrowheads="1"/>
                  </p:cNvSpPr>
                  <p:nvPr/>
                </p:nvSpPr>
                <p:spPr bwMode="auto">
                  <a:xfrm>
                    <a:off x="1584" y="2496"/>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3" name="AutoShape 90"/>
                  <p:cNvSpPr>
                    <a:spLocks noChangeArrowheads="1"/>
                  </p:cNvSpPr>
                  <p:nvPr/>
                </p:nvSpPr>
                <p:spPr bwMode="auto">
                  <a:xfrm>
                    <a:off x="1584" y="2544"/>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4" name="AutoShape 91"/>
                  <p:cNvSpPr>
                    <a:spLocks noChangeArrowheads="1"/>
                  </p:cNvSpPr>
                  <p:nvPr/>
                </p:nvSpPr>
                <p:spPr bwMode="auto">
                  <a:xfrm>
                    <a:off x="1584" y="2592"/>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5" name="AutoShape 92"/>
                  <p:cNvSpPr>
                    <a:spLocks noChangeArrowheads="1"/>
                  </p:cNvSpPr>
                  <p:nvPr/>
                </p:nvSpPr>
                <p:spPr bwMode="auto">
                  <a:xfrm>
                    <a:off x="1584" y="2640"/>
                    <a:ext cx="240" cy="48"/>
                  </a:xfrm>
                  <a:prstGeom prst="roundRect">
                    <a:avLst>
                      <a:gd name="adj" fmla="val 16667"/>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6" name="AutoShape 93"/>
                  <p:cNvSpPr>
                    <a:spLocks noChangeArrowheads="1"/>
                  </p:cNvSpPr>
                  <p:nvPr/>
                </p:nvSpPr>
                <p:spPr bwMode="auto">
                  <a:xfrm>
                    <a:off x="1584" y="2688"/>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7" name="AutoShape 94"/>
                  <p:cNvSpPr>
                    <a:spLocks noChangeArrowheads="1"/>
                  </p:cNvSpPr>
                  <p:nvPr/>
                </p:nvSpPr>
                <p:spPr bwMode="auto">
                  <a:xfrm>
                    <a:off x="1584" y="2736"/>
                    <a:ext cx="240" cy="48"/>
                  </a:xfrm>
                  <a:prstGeom prst="roundRect">
                    <a:avLst>
                      <a:gd name="adj" fmla="val 16667"/>
                    </a:avLst>
                  </a:prstGeom>
                  <a:gradFill rotWithShape="0">
                    <a:gsLst>
                      <a:gs pos="0">
                        <a:schemeClr val="folHlink"/>
                      </a:gs>
                      <a:gs pos="100000">
                        <a:schemeClr val="folHlink">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48" name="AutoShape 95"/>
                  <p:cNvSpPr>
                    <a:spLocks noChangeArrowheads="1"/>
                  </p:cNvSpPr>
                  <p:nvPr/>
                </p:nvSpPr>
                <p:spPr bwMode="auto">
                  <a:xfrm>
                    <a:off x="1584" y="2784"/>
                    <a:ext cx="240" cy="48"/>
                  </a:xfrm>
                  <a:prstGeom prst="roundRect">
                    <a:avLst>
                      <a:gd name="adj" fmla="val 16667"/>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nvGrpSpPr>
              <p:cNvPr id="631" name="Group 96"/>
              <p:cNvGrpSpPr>
                <a:grpSpLocks/>
              </p:cNvGrpSpPr>
              <p:nvPr/>
            </p:nvGrpSpPr>
            <p:grpSpPr bwMode="auto">
              <a:xfrm>
                <a:off x="1440" y="2824"/>
                <a:ext cx="384" cy="384"/>
                <a:chOff x="2064" y="2448"/>
                <a:chExt cx="384" cy="384"/>
              </a:xfrm>
            </p:grpSpPr>
            <p:sp>
              <p:nvSpPr>
                <p:cNvPr id="832" name="Freeform 97"/>
                <p:cNvSpPr>
                  <a:spLocks/>
                </p:cNvSpPr>
                <p:nvPr/>
              </p:nvSpPr>
              <p:spPr bwMode="auto">
                <a:xfrm>
                  <a:off x="2064" y="2448"/>
                  <a:ext cx="30" cy="384"/>
                </a:xfrm>
                <a:custGeom>
                  <a:avLst/>
                  <a:gdLst>
                    <a:gd name="T0" fmla="*/ 0 w 30"/>
                    <a:gd name="T1" fmla="*/ 0 h 384"/>
                    <a:gd name="T2" fmla="*/ 0 w 30"/>
                    <a:gd name="T3" fmla="*/ 384 h 384"/>
                    <a:gd name="T4" fmla="*/ 30 w 30"/>
                    <a:gd name="T5" fmla="*/ 336 h 384"/>
                  </a:gdLst>
                  <a:ahLst/>
                  <a:cxnLst>
                    <a:cxn ang="0">
                      <a:pos x="T0" y="T1"/>
                    </a:cxn>
                    <a:cxn ang="0">
                      <a:pos x="T2" y="T3"/>
                    </a:cxn>
                    <a:cxn ang="0">
                      <a:pos x="T4" y="T5"/>
                    </a:cxn>
                  </a:cxnLst>
                  <a:rect l="0" t="0" r="r" b="b"/>
                  <a:pathLst>
                    <a:path w="30" h="384">
                      <a:moveTo>
                        <a:pt x="0" y="0"/>
                      </a:moveTo>
                      <a:lnTo>
                        <a:pt x="0" y="384"/>
                      </a:lnTo>
                      <a:lnTo>
                        <a:pt x="30"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3" name="Freeform 98"/>
                <p:cNvSpPr>
                  <a:spLocks/>
                </p:cNvSpPr>
                <p:nvPr/>
              </p:nvSpPr>
              <p:spPr bwMode="auto">
                <a:xfrm>
                  <a:off x="2130"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4" name="Freeform 99"/>
                <p:cNvSpPr>
                  <a:spLocks/>
                </p:cNvSpPr>
                <p:nvPr/>
              </p:nvSpPr>
              <p:spPr bwMode="auto">
                <a:xfrm>
                  <a:off x="2226"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5" name="Freeform 100"/>
                <p:cNvSpPr>
                  <a:spLocks/>
                </p:cNvSpPr>
                <p:nvPr/>
              </p:nvSpPr>
              <p:spPr bwMode="auto">
                <a:xfrm>
                  <a:off x="2322" y="2448"/>
                  <a:ext cx="78" cy="384"/>
                </a:xfrm>
                <a:custGeom>
                  <a:avLst/>
                  <a:gdLst>
                    <a:gd name="T0" fmla="*/ 0 w 78"/>
                    <a:gd name="T1" fmla="*/ 42 h 384"/>
                    <a:gd name="T2" fmla="*/ 30 w 78"/>
                    <a:gd name="T3" fmla="*/ 0 h 384"/>
                    <a:gd name="T4" fmla="*/ 42 w 78"/>
                    <a:gd name="T5" fmla="*/ 384 h 384"/>
                    <a:gd name="T6" fmla="*/ 78 w 78"/>
                    <a:gd name="T7" fmla="*/ 336 h 384"/>
                  </a:gdLst>
                  <a:ahLst/>
                  <a:cxnLst>
                    <a:cxn ang="0">
                      <a:pos x="T0" y="T1"/>
                    </a:cxn>
                    <a:cxn ang="0">
                      <a:pos x="T2" y="T3"/>
                    </a:cxn>
                    <a:cxn ang="0">
                      <a:pos x="T4" y="T5"/>
                    </a:cxn>
                    <a:cxn ang="0">
                      <a:pos x="T6" y="T7"/>
                    </a:cxn>
                  </a:cxnLst>
                  <a:rect l="0" t="0" r="r" b="b"/>
                  <a:pathLst>
                    <a:path w="78" h="384">
                      <a:moveTo>
                        <a:pt x="0" y="42"/>
                      </a:moveTo>
                      <a:lnTo>
                        <a:pt x="30" y="0"/>
                      </a:lnTo>
                      <a:lnTo>
                        <a:pt x="42" y="384"/>
                      </a:lnTo>
                      <a:lnTo>
                        <a:pt x="78" y="336"/>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6" name="Freeform 101"/>
                <p:cNvSpPr>
                  <a:spLocks/>
                </p:cNvSpPr>
                <p:nvPr/>
              </p:nvSpPr>
              <p:spPr bwMode="auto">
                <a:xfrm>
                  <a:off x="2418" y="2448"/>
                  <a:ext cx="30" cy="378"/>
                </a:xfrm>
                <a:custGeom>
                  <a:avLst/>
                  <a:gdLst>
                    <a:gd name="T0" fmla="*/ 0 w 30"/>
                    <a:gd name="T1" fmla="*/ 42 h 378"/>
                    <a:gd name="T2" fmla="*/ 30 w 30"/>
                    <a:gd name="T3" fmla="*/ 0 h 378"/>
                    <a:gd name="T4" fmla="*/ 30 w 30"/>
                    <a:gd name="T5" fmla="*/ 378 h 378"/>
                  </a:gdLst>
                  <a:ahLst/>
                  <a:cxnLst>
                    <a:cxn ang="0">
                      <a:pos x="T0" y="T1"/>
                    </a:cxn>
                    <a:cxn ang="0">
                      <a:pos x="T2" y="T3"/>
                    </a:cxn>
                    <a:cxn ang="0">
                      <a:pos x="T4" y="T5"/>
                    </a:cxn>
                  </a:cxnLst>
                  <a:rect l="0" t="0" r="r" b="b"/>
                  <a:pathLst>
                    <a:path w="30" h="378">
                      <a:moveTo>
                        <a:pt x="0" y="42"/>
                      </a:moveTo>
                      <a:lnTo>
                        <a:pt x="30" y="0"/>
                      </a:lnTo>
                      <a:lnTo>
                        <a:pt x="30" y="378"/>
                      </a:lnTo>
                    </a:path>
                  </a:pathLst>
                </a:custGeom>
                <a:noFill/>
                <a:ln w="3810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632" name="Line 102"/>
              <p:cNvSpPr>
                <a:spLocks noChangeShapeType="1"/>
              </p:cNvSpPr>
              <p:nvPr/>
            </p:nvSpPr>
            <p:spPr bwMode="auto">
              <a:xfrm>
                <a:off x="1392" y="2728"/>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3" name="Freeform 104"/>
              <p:cNvSpPr>
                <a:spLocks/>
              </p:cNvSpPr>
              <p:nvPr/>
            </p:nvSpPr>
            <p:spPr bwMode="auto">
              <a:xfrm>
                <a:off x="1584" y="1624"/>
                <a:ext cx="346" cy="925"/>
              </a:xfrm>
              <a:custGeom>
                <a:avLst/>
                <a:gdLst>
                  <a:gd name="T0" fmla="*/ 0 w 346"/>
                  <a:gd name="T1" fmla="*/ 0 h 925"/>
                  <a:gd name="T2" fmla="*/ 0 w 346"/>
                  <a:gd name="T3" fmla="*/ 720 h 925"/>
                  <a:gd name="T4" fmla="*/ 146 w 346"/>
                  <a:gd name="T5" fmla="*/ 925 h 925"/>
                  <a:gd name="T6" fmla="*/ 346 w 346"/>
                  <a:gd name="T7" fmla="*/ 916 h 925"/>
                  <a:gd name="T8" fmla="*/ 144 w 346"/>
                  <a:gd name="T9" fmla="*/ 672 h 925"/>
                  <a:gd name="T10" fmla="*/ 144 w 346"/>
                  <a:gd name="T11" fmla="*/ 240 h 925"/>
                  <a:gd name="T12" fmla="*/ 92 w 346"/>
                  <a:gd name="T13" fmla="*/ 234 h 925"/>
                  <a:gd name="T14" fmla="*/ 96 w 346"/>
                  <a:gd name="T15" fmla="*/ 0 h 925"/>
                  <a:gd name="T16" fmla="*/ 0 w 346"/>
                  <a:gd name="T17"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925">
                    <a:moveTo>
                      <a:pt x="0" y="0"/>
                    </a:moveTo>
                    <a:lnTo>
                      <a:pt x="0" y="720"/>
                    </a:lnTo>
                    <a:lnTo>
                      <a:pt x="146" y="925"/>
                    </a:lnTo>
                    <a:lnTo>
                      <a:pt x="346" y="916"/>
                    </a:lnTo>
                    <a:lnTo>
                      <a:pt x="144" y="672"/>
                    </a:lnTo>
                    <a:lnTo>
                      <a:pt x="144" y="240"/>
                    </a:lnTo>
                    <a:lnTo>
                      <a:pt x="92" y="234"/>
                    </a:lnTo>
                    <a:lnTo>
                      <a:pt x="96" y="0"/>
                    </a:lnTo>
                    <a:lnTo>
                      <a:pt x="0" y="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4" name="Rectangle 105"/>
              <p:cNvSpPr>
                <a:spLocks noChangeArrowheads="1"/>
              </p:cNvSpPr>
              <p:nvPr/>
            </p:nvSpPr>
            <p:spPr bwMode="auto">
              <a:xfrm>
                <a:off x="1728" y="2536"/>
                <a:ext cx="192" cy="384"/>
              </a:xfrm>
              <a:prstGeom prst="rect">
                <a:avLst/>
              </a:prstGeom>
              <a:gradFill rotWithShape="0">
                <a:gsLst>
                  <a:gs pos="0">
                    <a:schemeClr val="folHlink">
                      <a:gamma/>
                      <a:shade val="46275"/>
                      <a:invGamma/>
                    </a:schemeClr>
                  </a:gs>
                  <a:gs pos="100000">
                    <a:schemeClr val="fo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5" name="Oval 106"/>
              <p:cNvSpPr>
                <a:spLocks noChangeArrowheads="1"/>
              </p:cNvSpPr>
              <p:nvPr/>
            </p:nvSpPr>
            <p:spPr bwMode="auto">
              <a:xfrm>
                <a:off x="1584" y="2152"/>
                <a:ext cx="240" cy="240"/>
              </a:xfrm>
              <a:prstGeom prst="ellipse">
                <a:avLst/>
              </a:prstGeom>
              <a:solidFill>
                <a:srgbClr val="4D4D4D"/>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6" name="Oval 107"/>
              <p:cNvSpPr>
                <a:spLocks noChangeArrowheads="1"/>
              </p:cNvSpPr>
              <p:nvPr/>
            </p:nvSpPr>
            <p:spPr bwMode="auto">
              <a:xfrm>
                <a:off x="1632" y="2200"/>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7" name="Line 108"/>
              <p:cNvSpPr>
                <a:spLocks noChangeShapeType="1"/>
              </p:cNvSpPr>
              <p:nvPr/>
            </p:nvSpPr>
            <p:spPr bwMode="auto">
              <a:xfrm flipH="1">
                <a:off x="1584" y="1720"/>
                <a:ext cx="144" cy="5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38" name="Freeform 109"/>
              <p:cNvSpPr>
                <a:spLocks/>
              </p:cNvSpPr>
              <p:nvPr/>
            </p:nvSpPr>
            <p:spPr bwMode="auto">
              <a:xfrm>
                <a:off x="1630" y="2367"/>
                <a:ext cx="318" cy="218"/>
              </a:xfrm>
              <a:custGeom>
                <a:avLst/>
                <a:gdLst>
                  <a:gd name="T0" fmla="*/ 0 w 318"/>
                  <a:gd name="T1" fmla="*/ 0 h 218"/>
                  <a:gd name="T2" fmla="*/ 318 w 318"/>
                  <a:gd name="T3" fmla="*/ 218 h 218"/>
                </a:gdLst>
                <a:ahLst/>
                <a:cxnLst>
                  <a:cxn ang="0">
                    <a:pos x="T0" y="T1"/>
                  </a:cxn>
                  <a:cxn ang="0">
                    <a:pos x="T2" y="T3"/>
                  </a:cxn>
                </a:cxnLst>
                <a:rect l="0" t="0" r="r" b="b"/>
                <a:pathLst>
                  <a:path w="318" h="218">
                    <a:moveTo>
                      <a:pt x="0" y="0"/>
                    </a:moveTo>
                    <a:lnTo>
                      <a:pt x="318" y="218"/>
                    </a:lnTo>
                  </a:path>
                </a:pathLst>
              </a:custGeom>
              <a:noFill/>
              <a:ln w="571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39" name="Group 111"/>
              <p:cNvGrpSpPr>
                <a:grpSpLocks/>
              </p:cNvGrpSpPr>
              <p:nvPr/>
            </p:nvGrpSpPr>
            <p:grpSpPr bwMode="auto">
              <a:xfrm>
                <a:off x="3408" y="2728"/>
                <a:ext cx="384" cy="576"/>
                <a:chOff x="3984" y="2352"/>
                <a:chExt cx="384" cy="576"/>
              </a:xfrm>
            </p:grpSpPr>
            <p:sp>
              <p:nvSpPr>
                <p:cNvPr id="819" name="Rectangle 112"/>
                <p:cNvSpPr>
                  <a:spLocks noChangeArrowheads="1"/>
                </p:cNvSpPr>
                <p:nvPr/>
              </p:nvSpPr>
              <p:spPr bwMode="auto">
                <a:xfrm>
                  <a:off x="3984" y="2352"/>
                  <a:ext cx="336" cy="576"/>
                </a:xfrm>
                <a:prstGeom prst="rect">
                  <a:avLst/>
                </a:prstGeom>
                <a:gradFill rotWithShape="0">
                  <a:gsLst>
                    <a:gs pos="0">
                      <a:srgbClr val="FF9933">
                        <a:gamma/>
                        <a:shade val="46275"/>
                        <a:invGamma/>
                      </a:srgbClr>
                    </a:gs>
                    <a:gs pos="50000">
                      <a:srgbClr val="FF9933"/>
                    </a:gs>
                    <a:gs pos="100000">
                      <a:srgbClr val="FF9933">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0" name="Rectangle 113"/>
                <p:cNvSpPr>
                  <a:spLocks noChangeArrowheads="1"/>
                </p:cNvSpPr>
                <p:nvPr/>
              </p:nvSpPr>
              <p:spPr bwMode="auto">
                <a:xfrm>
                  <a:off x="4320" y="2400"/>
                  <a:ext cx="48" cy="480"/>
                </a:xfrm>
                <a:prstGeom prst="rect">
                  <a:avLst/>
                </a:prstGeom>
                <a:gradFill rotWithShape="0">
                  <a:gsLst>
                    <a:gs pos="0">
                      <a:schemeClr val="tx1"/>
                    </a:gs>
                    <a:gs pos="50000">
                      <a:schemeClr val="tx1">
                        <a:gamma/>
                        <a:tint val="40000"/>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1" name="Line 114"/>
                <p:cNvSpPr>
                  <a:spLocks noChangeShapeType="1"/>
                </p:cNvSpPr>
                <p:nvPr/>
              </p:nvSpPr>
              <p:spPr bwMode="auto">
                <a:xfrm>
                  <a:off x="3984" y="28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2" name="Line 115"/>
                <p:cNvSpPr>
                  <a:spLocks noChangeShapeType="1"/>
                </p:cNvSpPr>
                <p:nvPr/>
              </p:nvSpPr>
              <p:spPr bwMode="auto">
                <a:xfrm>
                  <a:off x="3984" y="283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3" name="Line 116"/>
                <p:cNvSpPr>
                  <a:spLocks noChangeShapeType="1"/>
                </p:cNvSpPr>
                <p:nvPr/>
              </p:nvSpPr>
              <p:spPr bwMode="auto">
                <a:xfrm>
                  <a:off x="3984" y="2784"/>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4" name="Line 117"/>
                <p:cNvSpPr>
                  <a:spLocks noChangeShapeType="1"/>
                </p:cNvSpPr>
                <p:nvPr/>
              </p:nvSpPr>
              <p:spPr bwMode="auto">
                <a:xfrm>
                  <a:off x="3984" y="273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5" name="Line 118"/>
                <p:cNvSpPr>
                  <a:spLocks noChangeShapeType="1"/>
                </p:cNvSpPr>
                <p:nvPr/>
              </p:nvSpPr>
              <p:spPr bwMode="auto">
                <a:xfrm>
                  <a:off x="3984" y="268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6" name="Line 119"/>
                <p:cNvSpPr>
                  <a:spLocks noChangeShapeType="1"/>
                </p:cNvSpPr>
                <p:nvPr/>
              </p:nvSpPr>
              <p:spPr bwMode="auto">
                <a:xfrm>
                  <a:off x="3984" y="264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7" name="Line 120"/>
                <p:cNvSpPr>
                  <a:spLocks noChangeShapeType="1"/>
                </p:cNvSpPr>
                <p:nvPr/>
              </p:nvSpPr>
              <p:spPr bwMode="auto">
                <a:xfrm>
                  <a:off x="3984" y="259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8" name="Line 121"/>
                <p:cNvSpPr>
                  <a:spLocks noChangeShapeType="1"/>
                </p:cNvSpPr>
                <p:nvPr/>
              </p:nvSpPr>
              <p:spPr bwMode="auto">
                <a:xfrm>
                  <a:off x="3984" y="2544"/>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29" name="Line 122"/>
                <p:cNvSpPr>
                  <a:spLocks noChangeShapeType="1"/>
                </p:cNvSpPr>
                <p:nvPr/>
              </p:nvSpPr>
              <p:spPr bwMode="auto">
                <a:xfrm>
                  <a:off x="3984" y="249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0" name="Line 123"/>
                <p:cNvSpPr>
                  <a:spLocks noChangeShapeType="1"/>
                </p:cNvSpPr>
                <p:nvPr/>
              </p:nvSpPr>
              <p:spPr bwMode="auto">
                <a:xfrm>
                  <a:off x="3984" y="244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31" name="Line 124"/>
                <p:cNvSpPr>
                  <a:spLocks noChangeShapeType="1"/>
                </p:cNvSpPr>
                <p:nvPr/>
              </p:nvSpPr>
              <p:spPr bwMode="auto">
                <a:xfrm>
                  <a:off x="3984" y="240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640" name="Group 125"/>
              <p:cNvGrpSpPr>
                <a:grpSpLocks/>
              </p:cNvGrpSpPr>
              <p:nvPr/>
            </p:nvGrpSpPr>
            <p:grpSpPr bwMode="auto">
              <a:xfrm>
                <a:off x="3312" y="2584"/>
                <a:ext cx="96" cy="864"/>
                <a:chOff x="3888" y="2208"/>
                <a:chExt cx="96" cy="864"/>
              </a:xfrm>
            </p:grpSpPr>
            <p:sp>
              <p:nvSpPr>
                <p:cNvPr id="809" name="Rectangle 126"/>
                <p:cNvSpPr>
                  <a:spLocks noChangeArrowheads="1"/>
                </p:cNvSpPr>
                <p:nvPr/>
              </p:nvSpPr>
              <p:spPr bwMode="auto">
                <a:xfrm>
                  <a:off x="3888" y="2208"/>
                  <a:ext cx="96" cy="864"/>
                </a:xfrm>
                <a:prstGeom prst="rect">
                  <a:avLst/>
                </a:prstGeom>
                <a:gradFill rotWithShape="0">
                  <a:gsLst>
                    <a:gs pos="0">
                      <a:srgbClr val="FF9933">
                        <a:gamma/>
                        <a:shade val="46275"/>
                        <a:invGamma/>
                      </a:srgbClr>
                    </a:gs>
                    <a:gs pos="50000">
                      <a:srgbClr val="FF9933"/>
                    </a:gs>
                    <a:gs pos="100000">
                      <a:srgbClr val="FF9933">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0" name="Line 127"/>
                <p:cNvSpPr>
                  <a:spLocks noChangeShapeType="1"/>
                </p:cNvSpPr>
                <p:nvPr/>
              </p:nvSpPr>
              <p:spPr bwMode="auto">
                <a:xfrm>
                  <a:off x="3888" y="2256"/>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1" name="Line 128"/>
                <p:cNvSpPr>
                  <a:spLocks noChangeShapeType="1"/>
                </p:cNvSpPr>
                <p:nvPr/>
              </p:nvSpPr>
              <p:spPr bwMode="auto">
                <a:xfrm>
                  <a:off x="3888" y="2352"/>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2" name="Line 129"/>
                <p:cNvSpPr>
                  <a:spLocks noChangeShapeType="1"/>
                </p:cNvSpPr>
                <p:nvPr/>
              </p:nvSpPr>
              <p:spPr bwMode="auto">
                <a:xfrm>
                  <a:off x="3888" y="244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3" name="Line 130"/>
                <p:cNvSpPr>
                  <a:spLocks noChangeShapeType="1"/>
                </p:cNvSpPr>
                <p:nvPr/>
              </p:nvSpPr>
              <p:spPr bwMode="auto">
                <a:xfrm>
                  <a:off x="3888" y="2544"/>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4" name="Line 131"/>
                <p:cNvSpPr>
                  <a:spLocks noChangeShapeType="1"/>
                </p:cNvSpPr>
                <p:nvPr/>
              </p:nvSpPr>
              <p:spPr bwMode="auto">
                <a:xfrm>
                  <a:off x="3888" y="2640"/>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5" name="Line 132"/>
                <p:cNvSpPr>
                  <a:spLocks noChangeShapeType="1"/>
                </p:cNvSpPr>
                <p:nvPr/>
              </p:nvSpPr>
              <p:spPr bwMode="auto">
                <a:xfrm>
                  <a:off x="3888" y="2736"/>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6" name="Line 133"/>
                <p:cNvSpPr>
                  <a:spLocks noChangeShapeType="1"/>
                </p:cNvSpPr>
                <p:nvPr/>
              </p:nvSpPr>
              <p:spPr bwMode="auto">
                <a:xfrm>
                  <a:off x="3888" y="2832"/>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7" name="Line 134"/>
                <p:cNvSpPr>
                  <a:spLocks noChangeShapeType="1"/>
                </p:cNvSpPr>
                <p:nvPr/>
              </p:nvSpPr>
              <p:spPr bwMode="auto">
                <a:xfrm>
                  <a:off x="3888" y="292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18" name="Line 135"/>
                <p:cNvSpPr>
                  <a:spLocks noChangeShapeType="1"/>
                </p:cNvSpPr>
                <p:nvPr/>
              </p:nvSpPr>
              <p:spPr bwMode="auto">
                <a:xfrm>
                  <a:off x="3888" y="3024"/>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641" name="Freeform 137"/>
              <p:cNvSpPr>
                <a:spLocks/>
              </p:cNvSpPr>
              <p:nvPr/>
            </p:nvSpPr>
            <p:spPr bwMode="auto">
              <a:xfrm>
                <a:off x="2016" y="2590"/>
                <a:ext cx="1386" cy="582"/>
              </a:xfrm>
              <a:custGeom>
                <a:avLst/>
                <a:gdLst>
                  <a:gd name="T0" fmla="*/ 1386 w 1386"/>
                  <a:gd name="T1" fmla="*/ 0 h 582"/>
                  <a:gd name="T2" fmla="*/ 1266 w 1386"/>
                  <a:gd name="T3" fmla="*/ 6 h 582"/>
                  <a:gd name="T4" fmla="*/ 1116 w 1386"/>
                  <a:gd name="T5" fmla="*/ 216 h 582"/>
                  <a:gd name="T6" fmla="*/ 1008 w 1386"/>
                  <a:gd name="T7" fmla="*/ 378 h 582"/>
                  <a:gd name="T8" fmla="*/ 192 w 1386"/>
                  <a:gd name="T9" fmla="*/ 378 h 582"/>
                  <a:gd name="T10" fmla="*/ 30 w 1386"/>
                  <a:gd name="T11" fmla="*/ 582 h 582"/>
                  <a:gd name="T12" fmla="*/ 0 w 1386"/>
                  <a:gd name="T13" fmla="*/ 570 h 582"/>
                </a:gdLst>
                <a:ahLst/>
                <a:cxnLst>
                  <a:cxn ang="0">
                    <a:pos x="T0" y="T1"/>
                  </a:cxn>
                  <a:cxn ang="0">
                    <a:pos x="T2" y="T3"/>
                  </a:cxn>
                  <a:cxn ang="0">
                    <a:pos x="T4" y="T5"/>
                  </a:cxn>
                  <a:cxn ang="0">
                    <a:pos x="T6" y="T7"/>
                  </a:cxn>
                  <a:cxn ang="0">
                    <a:pos x="T8" y="T9"/>
                  </a:cxn>
                  <a:cxn ang="0">
                    <a:pos x="T10" y="T11"/>
                  </a:cxn>
                  <a:cxn ang="0">
                    <a:pos x="T12" y="T13"/>
                  </a:cxn>
                </a:cxnLst>
                <a:rect l="0" t="0" r="r" b="b"/>
                <a:pathLst>
                  <a:path w="1386" h="582">
                    <a:moveTo>
                      <a:pt x="1386" y="0"/>
                    </a:moveTo>
                    <a:lnTo>
                      <a:pt x="1266" y="6"/>
                    </a:lnTo>
                    <a:lnTo>
                      <a:pt x="1116" y="216"/>
                    </a:lnTo>
                    <a:lnTo>
                      <a:pt x="1008" y="378"/>
                    </a:lnTo>
                    <a:lnTo>
                      <a:pt x="192" y="378"/>
                    </a:lnTo>
                    <a:lnTo>
                      <a:pt x="30" y="582"/>
                    </a:lnTo>
                    <a:lnTo>
                      <a:pt x="0" y="570"/>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2" name="Freeform 138"/>
              <p:cNvSpPr>
                <a:spLocks/>
              </p:cNvSpPr>
              <p:nvPr/>
            </p:nvSpPr>
            <p:spPr bwMode="auto">
              <a:xfrm>
                <a:off x="2010" y="3250"/>
                <a:ext cx="1398" cy="312"/>
              </a:xfrm>
              <a:custGeom>
                <a:avLst/>
                <a:gdLst>
                  <a:gd name="T0" fmla="*/ 1398 w 1398"/>
                  <a:gd name="T1" fmla="*/ 0 h 312"/>
                  <a:gd name="T2" fmla="*/ 1254 w 1398"/>
                  <a:gd name="T3" fmla="*/ 24 h 312"/>
                  <a:gd name="T4" fmla="*/ 1158 w 1398"/>
                  <a:gd name="T5" fmla="*/ 180 h 312"/>
                  <a:gd name="T6" fmla="*/ 1032 w 1398"/>
                  <a:gd name="T7" fmla="*/ 234 h 312"/>
                  <a:gd name="T8" fmla="*/ 228 w 1398"/>
                  <a:gd name="T9" fmla="*/ 240 h 312"/>
                  <a:gd name="T10" fmla="*/ 48 w 1398"/>
                  <a:gd name="T11" fmla="*/ 312 h 312"/>
                  <a:gd name="T12" fmla="*/ 0 w 1398"/>
                  <a:gd name="T13" fmla="*/ 264 h 312"/>
                </a:gdLst>
                <a:ahLst/>
                <a:cxnLst>
                  <a:cxn ang="0">
                    <a:pos x="T0" y="T1"/>
                  </a:cxn>
                  <a:cxn ang="0">
                    <a:pos x="T2" y="T3"/>
                  </a:cxn>
                  <a:cxn ang="0">
                    <a:pos x="T4" y="T5"/>
                  </a:cxn>
                  <a:cxn ang="0">
                    <a:pos x="T6" y="T7"/>
                  </a:cxn>
                  <a:cxn ang="0">
                    <a:pos x="T8" y="T9"/>
                  </a:cxn>
                  <a:cxn ang="0">
                    <a:pos x="T10" y="T11"/>
                  </a:cxn>
                  <a:cxn ang="0">
                    <a:pos x="T12" y="T13"/>
                  </a:cxn>
                </a:cxnLst>
                <a:rect l="0" t="0" r="r" b="b"/>
                <a:pathLst>
                  <a:path w="1398" h="312">
                    <a:moveTo>
                      <a:pt x="1398" y="0"/>
                    </a:moveTo>
                    <a:lnTo>
                      <a:pt x="1254" y="24"/>
                    </a:lnTo>
                    <a:lnTo>
                      <a:pt x="1158" y="180"/>
                    </a:lnTo>
                    <a:lnTo>
                      <a:pt x="1032" y="234"/>
                    </a:lnTo>
                    <a:lnTo>
                      <a:pt x="228" y="240"/>
                    </a:lnTo>
                    <a:lnTo>
                      <a:pt x="48" y="312"/>
                    </a:lnTo>
                    <a:lnTo>
                      <a:pt x="0" y="264"/>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3" name="Freeform 139"/>
              <p:cNvSpPr>
                <a:spLocks/>
              </p:cNvSpPr>
              <p:nvPr/>
            </p:nvSpPr>
            <p:spPr bwMode="auto">
              <a:xfrm>
                <a:off x="2022" y="2584"/>
                <a:ext cx="1242" cy="504"/>
              </a:xfrm>
              <a:custGeom>
                <a:avLst/>
                <a:gdLst>
                  <a:gd name="T0" fmla="*/ 1242 w 1242"/>
                  <a:gd name="T1" fmla="*/ 0 h 504"/>
                  <a:gd name="T2" fmla="*/ 1098 w 1242"/>
                  <a:gd name="T3" fmla="*/ 144 h 504"/>
                  <a:gd name="T4" fmla="*/ 1002 w 1242"/>
                  <a:gd name="T5" fmla="*/ 318 h 504"/>
                  <a:gd name="T6" fmla="*/ 198 w 1242"/>
                  <a:gd name="T7" fmla="*/ 318 h 504"/>
                  <a:gd name="T8" fmla="*/ 42 w 1242"/>
                  <a:gd name="T9" fmla="*/ 504 h 504"/>
                  <a:gd name="T10" fmla="*/ 0 w 1242"/>
                  <a:gd name="T11" fmla="*/ 486 h 504"/>
                </a:gdLst>
                <a:ahLst/>
                <a:cxnLst>
                  <a:cxn ang="0">
                    <a:pos x="T0" y="T1"/>
                  </a:cxn>
                  <a:cxn ang="0">
                    <a:pos x="T2" y="T3"/>
                  </a:cxn>
                  <a:cxn ang="0">
                    <a:pos x="T4" y="T5"/>
                  </a:cxn>
                  <a:cxn ang="0">
                    <a:pos x="T6" y="T7"/>
                  </a:cxn>
                  <a:cxn ang="0">
                    <a:pos x="T8" y="T9"/>
                  </a:cxn>
                  <a:cxn ang="0">
                    <a:pos x="T10" y="T11"/>
                  </a:cxn>
                </a:cxnLst>
                <a:rect l="0" t="0" r="r" b="b"/>
                <a:pathLst>
                  <a:path w="1242" h="504">
                    <a:moveTo>
                      <a:pt x="1242" y="0"/>
                    </a:moveTo>
                    <a:lnTo>
                      <a:pt x="1098" y="144"/>
                    </a:lnTo>
                    <a:lnTo>
                      <a:pt x="1002" y="318"/>
                    </a:lnTo>
                    <a:lnTo>
                      <a:pt x="198" y="318"/>
                    </a:lnTo>
                    <a:lnTo>
                      <a:pt x="42" y="504"/>
                    </a:lnTo>
                    <a:lnTo>
                      <a:pt x="0" y="486"/>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4" name="Freeform 140"/>
              <p:cNvSpPr>
                <a:spLocks/>
              </p:cNvSpPr>
              <p:nvPr/>
            </p:nvSpPr>
            <p:spPr bwMode="auto">
              <a:xfrm>
                <a:off x="2016" y="2584"/>
                <a:ext cx="1152" cy="270"/>
              </a:xfrm>
              <a:custGeom>
                <a:avLst/>
                <a:gdLst>
                  <a:gd name="T0" fmla="*/ 1152 w 1152"/>
                  <a:gd name="T1" fmla="*/ 0 h 270"/>
                  <a:gd name="T2" fmla="*/ 1008 w 1152"/>
                  <a:gd name="T3" fmla="*/ 96 h 270"/>
                  <a:gd name="T4" fmla="*/ 240 w 1152"/>
                  <a:gd name="T5" fmla="*/ 96 h 270"/>
                  <a:gd name="T6" fmla="*/ 42 w 1152"/>
                  <a:gd name="T7" fmla="*/ 270 h 270"/>
                  <a:gd name="T8" fmla="*/ 0 w 1152"/>
                  <a:gd name="T9" fmla="*/ 240 h 270"/>
                </a:gdLst>
                <a:ahLst/>
                <a:cxnLst>
                  <a:cxn ang="0">
                    <a:pos x="T0" y="T1"/>
                  </a:cxn>
                  <a:cxn ang="0">
                    <a:pos x="T2" y="T3"/>
                  </a:cxn>
                  <a:cxn ang="0">
                    <a:pos x="T4" y="T5"/>
                  </a:cxn>
                  <a:cxn ang="0">
                    <a:pos x="T6" y="T7"/>
                  </a:cxn>
                  <a:cxn ang="0">
                    <a:pos x="T8" y="T9"/>
                  </a:cxn>
                </a:cxnLst>
                <a:rect l="0" t="0" r="r" b="b"/>
                <a:pathLst>
                  <a:path w="1152" h="270">
                    <a:moveTo>
                      <a:pt x="1152" y="0"/>
                    </a:moveTo>
                    <a:lnTo>
                      <a:pt x="1008" y="96"/>
                    </a:lnTo>
                    <a:lnTo>
                      <a:pt x="240" y="96"/>
                    </a:lnTo>
                    <a:lnTo>
                      <a:pt x="42" y="270"/>
                    </a:lnTo>
                    <a:lnTo>
                      <a:pt x="0" y="240"/>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5" name="Freeform 141"/>
              <p:cNvSpPr>
                <a:spLocks/>
              </p:cNvSpPr>
              <p:nvPr/>
            </p:nvSpPr>
            <p:spPr bwMode="auto">
              <a:xfrm>
                <a:off x="2016" y="2584"/>
                <a:ext cx="1248" cy="192"/>
              </a:xfrm>
              <a:custGeom>
                <a:avLst/>
                <a:gdLst>
                  <a:gd name="T0" fmla="*/ 1248 w 1248"/>
                  <a:gd name="T1" fmla="*/ 0 h 192"/>
                  <a:gd name="T2" fmla="*/ 960 w 1248"/>
                  <a:gd name="T3" fmla="*/ 48 h 192"/>
                  <a:gd name="T4" fmla="*/ 240 w 1248"/>
                  <a:gd name="T5" fmla="*/ 48 h 192"/>
                  <a:gd name="T6" fmla="*/ 60 w 1248"/>
                  <a:gd name="T7" fmla="*/ 192 h 192"/>
                  <a:gd name="T8" fmla="*/ 0 w 1248"/>
                  <a:gd name="T9" fmla="*/ 192 h 192"/>
                </a:gdLst>
                <a:ahLst/>
                <a:cxnLst>
                  <a:cxn ang="0">
                    <a:pos x="T0" y="T1"/>
                  </a:cxn>
                  <a:cxn ang="0">
                    <a:pos x="T2" y="T3"/>
                  </a:cxn>
                  <a:cxn ang="0">
                    <a:pos x="T4" y="T5"/>
                  </a:cxn>
                  <a:cxn ang="0">
                    <a:pos x="T6" y="T7"/>
                  </a:cxn>
                  <a:cxn ang="0">
                    <a:pos x="T8" y="T9"/>
                  </a:cxn>
                </a:cxnLst>
                <a:rect l="0" t="0" r="r" b="b"/>
                <a:pathLst>
                  <a:path w="1248" h="192">
                    <a:moveTo>
                      <a:pt x="1248" y="0"/>
                    </a:moveTo>
                    <a:lnTo>
                      <a:pt x="960" y="48"/>
                    </a:lnTo>
                    <a:lnTo>
                      <a:pt x="240" y="48"/>
                    </a:lnTo>
                    <a:lnTo>
                      <a:pt x="60" y="192"/>
                    </a:lnTo>
                    <a:lnTo>
                      <a:pt x="0" y="19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6" name="Freeform 142"/>
              <p:cNvSpPr>
                <a:spLocks/>
              </p:cNvSpPr>
              <p:nvPr/>
            </p:nvSpPr>
            <p:spPr bwMode="auto">
              <a:xfrm>
                <a:off x="2016" y="2536"/>
                <a:ext cx="240" cy="144"/>
              </a:xfrm>
              <a:custGeom>
                <a:avLst/>
                <a:gdLst>
                  <a:gd name="T0" fmla="*/ 240 w 240"/>
                  <a:gd name="T1" fmla="*/ 0 h 144"/>
                  <a:gd name="T2" fmla="*/ 48 w 240"/>
                  <a:gd name="T3" fmla="*/ 138 h 144"/>
                  <a:gd name="T4" fmla="*/ 0 w 240"/>
                  <a:gd name="T5" fmla="*/ 144 h 144"/>
                </a:gdLst>
                <a:ahLst/>
                <a:cxnLst>
                  <a:cxn ang="0">
                    <a:pos x="T0" y="T1"/>
                  </a:cxn>
                  <a:cxn ang="0">
                    <a:pos x="T2" y="T3"/>
                  </a:cxn>
                  <a:cxn ang="0">
                    <a:pos x="T4" y="T5"/>
                  </a:cxn>
                </a:cxnLst>
                <a:rect l="0" t="0" r="r" b="b"/>
                <a:pathLst>
                  <a:path w="240" h="144">
                    <a:moveTo>
                      <a:pt x="240" y="0"/>
                    </a:moveTo>
                    <a:lnTo>
                      <a:pt x="48" y="138"/>
                    </a:lnTo>
                    <a:lnTo>
                      <a:pt x="0" y="144"/>
                    </a:lnTo>
                  </a:path>
                </a:pathLst>
              </a:custGeom>
              <a:noFill/>
              <a:ln w="57150" cmpd="sng">
                <a:solidFill>
                  <a:srgbClr val="CC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7" name="Freeform 143"/>
              <p:cNvSpPr>
                <a:spLocks/>
              </p:cNvSpPr>
              <p:nvPr/>
            </p:nvSpPr>
            <p:spPr bwMode="auto">
              <a:xfrm>
                <a:off x="2016" y="2536"/>
                <a:ext cx="192" cy="96"/>
              </a:xfrm>
              <a:custGeom>
                <a:avLst/>
                <a:gdLst>
                  <a:gd name="T0" fmla="*/ 192 w 192"/>
                  <a:gd name="T1" fmla="*/ 0 h 96"/>
                  <a:gd name="T2" fmla="*/ 66 w 192"/>
                  <a:gd name="T3" fmla="*/ 90 h 96"/>
                  <a:gd name="T4" fmla="*/ 0 w 192"/>
                  <a:gd name="T5" fmla="*/ 96 h 96"/>
                </a:gdLst>
                <a:ahLst/>
                <a:cxnLst>
                  <a:cxn ang="0">
                    <a:pos x="T0" y="T1"/>
                  </a:cxn>
                  <a:cxn ang="0">
                    <a:pos x="T2" y="T3"/>
                  </a:cxn>
                  <a:cxn ang="0">
                    <a:pos x="T4" y="T5"/>
                  </a:cxn>
                </a:cxnLst>
                <a:rect l="0" t="0" r="r" b="b"/>
                <a:pathLst>
                  <a:path w="192" h="96">
                    <a:moveTo>
                      <a:pt x="192" y="0"/>
                    </a:moveTo>
                    <a:lnTo>
                      <a:pt x="66" y="90"/>
                    </a:lnTo>
                    <a:lnTo>
                      <a:pt x="0" y="96"/>
                    </a:lnTo>
                  </a:path>
                </a:pathLst>
              </a:custGeom>
              <a:noFill/>
              <a:ln w="57150" cmpd="sng">
                <a:solidFill>
                  <a:srgbClr val="CC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48" name="Freeform 144"/>
              <p:cNvSpPr>
                <a:spLocks/>
              </p:cNvSpPr>
              <p:nvPr/>
            </p:nvSpPr>
            <p:spPr bwMode="auto">
              <a:xfrm>
                <a:off x="2016" y="2536"/>
                <a:ext cx="240" cy="66"/>
              </a:xfrm>
              <a:custGeom>
                <a:avLst/>
                <a:gdLst>
                  <a:gd name="T0" fmla="*/ 240 w 240"/>
                  <a:gd name="T1" fmla="*/ 0 h 66"/>
                  <a:gd name="T2" fmla="*/ 60 w 240"/>
                  <a:gd name="T3" fmla="*/ 66 h 66"/>
                  <a:gd name="T4" fmla="*/ 0 w 240"/>
                  <a:gd name="T5" fmla="*/ 48 h 66"/>
                </a:gdLst>
                <a:ahLst/>
                <a:cxnLst>
                  <a:cxn ang="0">
                    <a:pos x="T0" y="T1"/>
                  </a:cxn>
                  <a:cxn ang="0">
                    <a:pos x="T2" y="T3"/>
                  </a:cxn>
                  <a:cxn ang="0">
                    <a:pos x="T4" y="T5"/>
                  </a:cxn>
                </a:cxnLst>
                <a:rect l="0" t="0" r="r" b="b"/>
                <a:pathLst>
                  <a:path w="240" h="66">
                    <a:moveTo>
                      <a:pt x="240" y="0"/>
                    </a:moveTo>
                    <a:lnTo>
                      <a:pt x="60" y="66"/>
                    </a:lnTo>
                    <a:lnTo>
                      <a:pt x="0" y="48"/>
                    </a:lnTo>
                  </a:path>
                </a:pathLst>
              </a:custGeom>
              <a:noFill/>
              <a:ln w="57150" cmpd="sng">
                <a:solidFill>
                  <a:srgbClr val="CC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49" name="Group 145"/>
              <p:cNvGrpSpPr>
                <a:grpSpLocks/>
              </p:cNvGrpSpPr>
              <p:nvPr/>
            </p:nvGrpSpPr>
            <p:grpSpPr bwMode="auto">
              <a:xfrm>
                <a:off x="2004" y="2536"/>
                <a:ext cx="1404" cy="978"/>
                <a:chOff x="2580" y="2160"/>
                <a:chExt cx="1404" cy="978"/>
              </a:xfrm>
            </p:grpSpPr>
            <p:sp>
              <p:nvSpPr>
                <p:cNvPr id="795" name="Freeform 146"/>
                <p:cNvSpPr>
                  <a:spLocks/>
                </p:cNvSpPr>
                <p:nvPr/>
              </p:nvSpPr>
              <p:spPr bwMode="auto">
                <a:xfrm>
                  <a:off x="2580" y="2490"/>
                  <a:ext cx="1398" cy="510"/>
                </a:xfrm>
                <a:custGeom>
                  <a:avLst/>
                  <a:gdLst>
                    <a:gd name="T0" fmla="*/ 1398 w 1398"/>
                    <a:gd name="T1" fmla="*/ 0 h 510"/>
                    <a:gd name="T2" fmla="*/ 1248 w 1398"/>
                    <a:gd name="T3" fmla="*/ 24 h 510"/>
                    <a:gd name="T4" fmla="*/ 1152 w 1398"/>
                    <a:gd name="T5" fmla="*/ 180 h 510"/>
                    <a:gd name="T6" fmla="*/ 1026 w 1398"/>
                    <a:gd name="T7" fmla="*/ 336 h 510"/>
                    <a:gd name="T8" fmla="*/ 204 w 1398"/>
                    <a:gd name="T9" fmla="*/ 336 h 510"/>
                    <a:gd name="T10" fmla="*/ 48 w 1398"/>
                    <a:gd name="T11" fmla="*/ 510 h 510"/>
                    <a:gd name="T12" fmla="*/ 0 w 1398"/>
                    <a:gd name="T13" fmla="*/ 510 h 510"/>
                  </a:gdLst>
                  <a:ahLst/>
                  <a:cxnLst>
                    <a:cxn ang="0">
                      <a:pos x="T0" y="T1"/>
                    </a:cxn>
                    <a:cxn ang="0">
                      <a:pos x="T2" y="T3"/>
                    </a:cxn>
                    <a:cxn ang="0">
                      <a:pos x="T4" y="T5"/>
                    </a:cxn>
                    <a:cxn ang="0">
                      <a:pos x="T6" y="T7"/>
                    </a:cxn>
                    <a:cxn ang="0">
                      <a:pos x="T8" y="T9"/>
                    </a:cxn>
                    <a:cxn ang="0">
                      <a:pos x="T10" y="T11"/>
                    </a:cxn>
                    <a:cxn ang="0">
                      <a:pos x="T12" y="T13"/>
                    </a:cxn>
                  </a:cxnLst>
                  <a:rect l="0" t="0" r="r" b="b"/>
                  <a:pathLst>
                    <a:path w="1398" h="510">
                      <a:moveTo>
                        <a:pt x="1398" y="0"/>
                      </a:moveTo>
                      <a:lnTo>
                        <a:pt x="1248" y="24"/>
                      </a:lnTo>
                      <a:lnTo>
                        <a:pt x="1152" y="180"/>
                      </a:lnTo>
                      <a:lnTo>
                        <a:pt x="1026" y="336"/>
                      </a:lnTo>
                      <a:lnTo>
                        <a:pt x="204" y="336"/>
                      </a:lnTo>
                      <a:lnTo>
                        <a:pt x="48" y="510"/>
                      </a:lnTo>
                      <a:lnTo>
                        <a:pt x="0" y="510"/>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796" name="Group 147"/>
                <p:cNvGrpSpPr>
                  <a:grpSpLocks/>
                </p:cNvGrpSpPr>
                <p:nvPr/>
              </p:nvGrpSpPr>
              <p:grpSpPr bwMode="auto">
                <a:xfrm>
                  <a:off x="2580" y="2160"/>
                  <a:ext cx="1404" cy="978"/>
                  <a:chOff x="2580" y="2160"/>
                  <a:chExt cx="1404" cy="978"/>
                </a:xfrm>
              </p:grpSpPr>
              <p:grpSp>
                <p:nvGrpSpPr>
                  <p:cNvPr id="797" name="Group 148"/>
                  <p:cNvGrpSpPr>
                    <a:grpSpLocks/>
                  </p:cNvGrpSpPr>
                  <p:nvPr/>
                </p:nvGrpSpPr>
                <p:grpSpPr bwMode="auto">
                  <a:xfrm>
                    <a:off x="2580" y="2160"/>
                    <a:ext cx="1392" cy="948"/>
                    <a:chOff x="2580" y="2160"/>
                    <a:chExt cx="1392" cy="948"/>
                  </a:xfrm>
                </p:grpSpPr>
                <p:sp>
                  <p:nvSpPr>
                    <p:cNvPr id="806" name="Freeform 149"/>
                    <p:cNvSpPr>
                      <a:spLocks/>
                    </p:cNvSpPr>
                    <p:nvPr/>
                  </p:nvSpPr>
                  <p:spPr bwMode="auto">
                    <a:xfrm>
                      <a:off x="2580" y="2682"/>
                      <a:ext cx="1392" cy="426"/>
                    </a:xfrm>
                    <a:custGeom>
                      <a:avLst/>
                      <a:gdLst>
                        <a:gd name="T0" fmla="*/ 1392 w 1392"/>
                        <a:gd name="T1" fmla="*/ 0 h 426"/>
                        <a:gd name="T2" fmla="*/ 1248 w 1392"/>
                        <a:gd name="T3" fmla="*/ 24 h 426"/>
                        <a:gd name="T4" fmla="*/ 1152 w 1392"/>
                        <a:gd name="T5" fmla="*/ 180 h 426"/>
                        <a:gd name="T6" fmla="*/ 1026 w 1392"/>
                        <a:gd name="T7" fmla="*/ 288 h 426"/>
                        <a:gd name="T8" fmla="*/ 234 w 1392"/>
                        <a:gd name="T9" fmla="*/ 288 h 426"/>
                        <a:gd name="T10" fmla="*/ 30 w 1392"/>
                        <a:gd name="T11" fmla="*/ 426 h 426"/>
                        <a:gd name="T12" fmla="*/ 0 w 1392"/>
                        <a:gd name="T13" fmla="*/ 402 h 426"/>
                      </a:gdLst>
                      <a:ahLst/>
                      <a:cxnLst>
                        <a:cxn ang="0">
                          <a:pos x="T0" y="T1"/>
                        </a:cxn>
                        <a:cxn ang="0">
                          <a:pos x="T2" y="T3"/>
                        </a:cxn>
                        <a:cxn ang="0">
                          <a:pos x="T4" y="T5"/>
                        </a:cxn>
                        <a:cxn ang="0">
                          <a:pos x="T6" y="T7"/>
                        </a:cxn>
                        <a:cxn ang="0">
                          <a:pos x="T8" y="T9"/>
                        </a:cxn>
                        <a:cxn ang="0">
                          <a:pos x="T10" y="T11"/>
                        </a:cxn>
                        <a:cxn ang="0">
                          <a:pos x="T12" y="T13"/>
                        </a:cxn>
                      </a:cxnLst>
                      <a:rect l="0" t="0" r="r" b="b"/>
                      <a:pathLst>
                        <a:path w="1392" h="426">
                          <a:moveTo>
                            <a:pt x="1392" y="0"/>
                          </a:moveTo>
                          <a:lnTo>
                            <a:pt x="1248" y="24"/>
                          </a:lnTo>
                          <a:lnTo>
                            <a:pt x="1152" y="180"/>
                          </a:lnTo>
                          <a:lnTo>
                            <a:pt x="1026" y="288"/>
                          </a:lnTo>
                          <a:lnTo>
                            <a:pt x="234" y="288"/>
                          </a:lnTo>
                          <a:lnTo>
                            <a:pt x="30" y="426"/>
                          </a:lnTo>
                          <a:lnTo>
                            <a:pt x="0" y="40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7" name="Freeform 150"/>
                    <p:cNvSpPr>
                      <a:spLocks/>
                    </p:cNvSpPr>
                    <p:nvPr/>
                  </p:nvSpPr>
                  <p:spPr bwMode="auto">
                    <a:xfrm>
                      <a:off x="2592" y="2256"/>
                      <a:ext cx="1152" cy="402"/>
                    </a:xfrm>
                    <a:custGeom>
                      <a:avLst/>
                      <a:gdLst>
                        <a:gd name="T0" fmla="*/ 1152 w 1152"/>
                        <a:gd name="T1" fmla="*/ 0 h 402"/>
                        <a:gd name="T2" fmla="*/ 1008 w 1152"/>
                        <a:gd name="T3" fmla="*/ 192 h 402"/>
                        <a:gd name="T4" fmla="*/ 192 w 1152"/>
                        <a:gd name="T5" fmla="*/ 192 h 402"/>
                        <a:gd name="T6" fmla="*/ 30 w 1152"/>
                        <a:gd name="T7" fmla="*/ 402 h 402"/>
                        <a:gd name="T8" fmla="*/ 0 w 1152"/>
                        <a:gd name="T9" fmla="*/ 384 h 402"/>
                      </a:gdLst>
                      <a:ahLst/>
                      <a:cxnLst>
                        <a:cxn ang="0">
                          <a:pos x="T0" y="T1"/>
                        </a:cxn>
                        <a:cxn ang="0">
                          <a:pos x="T2" y="T3"/>
                        </a:cxn>
                        <a:cxn ang="0">
                          <a:pos x="T4" y="T5"/>
                        </a:cxn>
                        <a:cxn ang="0">
                          <a:pos x="T6" y="T7"/>
                        </a:cxn>
                        <a:cxn ang="0">
                          <a:pos x="T8" y="T9"/>
                        </a:cxn>
                      </a:cxnLst>
                      <a:rect l="0" t="0" r="r" b="b"/>
                      <a:pathLst>
                        <a:path w="1152" h="402">
                          <a:moveTo>
                            <a:pt x="1152" y="0"/>
                          </a:moveTo>
                          <a:lnTo>
                            <a:pt x="1008" y="192"/>
                          </a:lnTo>
                          <a:lnTo>
                            <a:pt x="192" y="192"/>
                          </a:lnTo>
                          <a:lnTo>
                            <a:pt x="30" y="402"/>
                          </a:lnTo>
                          <a:lnTo>
                            <a:pt x="0" y="384"/>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8" name="Freeform 151"/>
                    <p:cNvSpPr>
                      <a:spLocks/>
                    </p:cNvSpPr>
                    <p:nvPr/>
                  </p:nvSpPr>
                  <p:spPr bwMode="auto">
                    <a:xfrm>
                      <a:off x="2592" y="2160"/>
                      <a:ext cx="1152" cy="192"/>
                    </a:xfrm>
                    <a:custGeom>
                      <a:avLst/>
                      <a:gdLst>
                        <a:gd name="T0" fmla="*/ 1152 w 1152"/>
                        <a:gd name="T1" fmla="*/ 48 h 192"/>
                        <a:gd name="T2" fmla="*/ 912 w 1152"/>
                        <a:gd name="T3" fmla="*/ 0 h 192"/>
                        <a:gd name="T4" fmla="*/ 240 w 1152"/>
                        <a:gd name="T5" fmla="*/ 0 h 192"/>
                        <a:gd name="T6" fmla="*/ 42 w 1152"/>
                        <a:gd name="T7" fmla="*/ 192 h 192"/>
                        <a:gd name="T8" fmla="*/ 0 w 1152"/>
                        <a:gd name="T9" fmla="*/ 192 h 192"/>
                      </a:gdLst>
                      <a:ahLst/>
                      <a:cxnLst>
                        <a:cxn ang="0">
                          <a:pos x="T0" y="T1"/>
                        </a:cxn>
                        <a:cxn ang="0">
                          <a:pos x="T2" y="T3"/>
                        </a:cxn>
                        <a:cxn ang="0">
                          <a:pos x="T4" y="T5"/>
                        </a:cxn>
                        <a:cxn ang="0">
                          <a:pos x="T6" y="T7"/>
                        </a:cxn>
                        <a:cxn ang="0">
                          <a:pos x="T8" y="T9"/>
                        </a:cxn>
                      </a:cxnLst>
                      <a:rect l="0" t="0" r="r" b="b"/>
                      <a:pathLst>
                        <a:path w="1152" h="192">
                          <a:moveTo>
                            <a:pt x="1152" y="48"/>
                          </a:moveTo>
                          <a:lnTo>
                            <a:pt x="912" y="0"/>
                          </a:lnTo>
                          <a:lnTo>
                            <a:pt x="240" y="0"/>
                          </a:lnTo>
                          <a:lnTo>
                            <a:pt x="42" y="192"/>
                          </a:lnTo>
                          <a:lnTo>
                            <a:pt x="0" y="19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798" name="Group 152"/>
                  <p:cNvGrpSpPr>
                    <a:grpSpLocks/>
                  </p:cNvGrpSpPr>
                  <p:nvPr/>
                </p:nvGrpSpPr>
                <p:grpSpPr bwMode="auto">
                  <a:xfrm>
                    <a:off x="2580" y="2208"/>
                    <a:ext cx="1404" cy="930"/>
                    <a:chOff x="2580" y="2208"/>
                    <a:chExt cx="1404" cy="930"/>
                  </a:xfrm>
                </p:grpSpPr>
                <p:sp>
                  <p:nvSpPr>
                    <p:cNvPr id="799" name="Freeform 153"/>
                    <p:cNvSpPr>
                      <a:spLocks/>
                    </p:cNvSpPr>
                    <p:nvPr/>
                  </p:nvSpPr>
                  <p:spPr bwMode="auto">
                    <a:xfrm>
                      <a:off x="2592" y="2304"/>
                      <a:ext cx="1386" cy="552"/>
                    </a:xfrm>
                    <a:custGeom>
                      <a:avLst/>
                      <a:gdLst>
                        <a:gd name="T0" fmla="*/ 1386 w 1386"/>
                        <a:gd name="T1" fmla="*/ 0 h 552"/>
                        <a:gd name="T2" fmla="*/ 1266 w 1386"/>
                        <a:gd name="T3" fmla="*/ 0 h 552"/>
                        <a:gd name="T4" fmla="*/ 1152 w 1386"/>
                        <a:gd name="T5" fmla="*/ 162 h 552"/>
                        <a:gd name="T6" fmla="*/ 1008 w 1386"/>
                        <a:gd name="T7" fmla="*/ 372 h 552"/>
                        <a:gd name="T8" fmla="*/ 192 w 1386"/>
                        <a:gd name="T9" fmla="*/ 378 h 552"/>
                        <a:gd name="T10" fmla="*/ 36 w 1386"/>
                        <a:gd name="T11" fmla="*/ 552 h 552"/>
                        <a:gd name="T12" fmla="*/ 0 w 1386"/>
                        <a:gd name="T13" fmla="*/ 552 h 552"/>
                      </a:gdLst>
                      <a:ahLst/>
                      <a:cxnLst>
                        <a:cxn ang="0">
                          <a:pos x="T0" y="T1"/>
                        </a:cxn>
                        <a:cxn ang="0">
                          <a:pos x="T2" y="T3"/>
                        </a:cxn>
                        <a:cxn ang="0">
                          <a:pos x="T4" y="T5"/>
                        </a:cxn>
                        <a:cxn ang="0">
                          <a:pos x="T6" y="T7"/>
                        </a:cxn>
                        <a:cxn ang="0">
                          <a:pos x="T8" y="T9"/>
                        </a:cxn>
                        <a:cxn ang="0">
                          <a:pos x="T10" y="T11"/>
                        </a:cxn>
                        <a:cxn ang="0">
                          <a:pos x="T12" y="T13"/>
                        </a:cxn>
                      </a:cxnLst>
                      <a:rect l="0" t="0" r="r" b="b"/>
                      <a:pathLst>
                        <a:path w="1386" h="552">
                          <a:moveTo>
                            <a:pt x="1386" y="0"/>
                          </a:moveTo>
                          <a:lnTo>
                            <a:pt x="1266" y="0"/>
                          </a:lnTo>
                          <a:lnTo>
                            <a:pt x="1152" y="162"/>
                          </a:lnTo>
                          <a:lnTo>
                            <a:pt x="1008" y="372"/>
                          </a:lnTo>
                          <a:lnTo>
                            <a:pt x="192" y="378"/>
                          </a:lnTo>
                          <a:lnTo>
                            <a:pt x="36" y="552"/>
                          </a:lnTo>
                          <a:lnTo>
                            <a:pt x="0" y="55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0" name="Freeform 154"/>
                    <p:cNvSpPr>
                      <a:spLocks/>
                    </p:cNvSpPr>
                    <p:nvPr/>
                  </p:nvSpPr>
                  <p:spPr bwMode="auto">
                    <a:xfrm>
                      <a:off x="2586" y="2394"/>
                      <a:ext cx="1392" cy="534"/>
                    </a:xfrm>
                    <a:custGeom>
                      <a:avLst/>
                      <a:gdLst>
                        <a:gd name="T0" fmla="*/ 1392 w 1392"/>
                        <a:gd name="T1" fmla="*/ 0 h 534"/>
                        <a:gd name="T2" fmla="*/ 1242 w 1392"/>
                        <a:gd name="T3" fmla="*/ 24 h 534"/>
                        <a:gd name="T4" fmla="*/ 1146 w 1392"/>
                        <a:gd name="T5" fmla="*/ 180 h 534"/>
                        <a:gd name="T6" fmla="*/ 1008 w 1392"/>
                        <a:gd name="T7" fmla="*/ 360 h 534"/>
                        <a:gd name="T8" fmla="*/ 192 w 1392"/>
                        <a:gd name="T9" fmla="*/ 360 h 534"/>
                        <a:gd name="T10" fmla="*/ 48 w 1392"/>
                        <a:gd name="T11" fmla="*/ 534 h 534"/>
                        <a:gd name="T12" fmla="*/ 0 w 1392"/>
                        <a:gd name="T13" fmla="*/ 516 h 534"/>
                      </a:gdLst>
                      <a:ahLst/>
                      <a:cxnLst>
                        <a:cxn ang="0">
                          <a:pos x="T0" y="T1"/>
                        </a:cxn>
                        <a:cxn ang="0">
                          <a:pos x="T2" y="T3"/>
                        </a:cxn>
                        <a:cxn ang="0">
                          <a:pos x="T4" y="T5"/>
                        </a:cxn>
                        <a:cxn ang="0">
                          <a:pos x="T6" y="T7"/>
                        </a:cxn>
                        <a:cxn ang="0">
                          <a:pos x="T8" y="T9"/>
                        </a:cxn>
                        <a:cxn ang="0">
                          <a:pos x="T10" y="T11"/>
                        </a:cxn>
                        <a:cxn ang="0">
                          <a:pos x="T12" y="T13"/>
                        </a:cxn>
                      </a:cxnLst>
                      <a:rect l="0" t="0" r="r" b="b"/>
                      <a:pathLst>
                        <a:path w="1392" h="534">
                          <a:moveTo>
                            <a:pt x="1392" y="0"/>
                          </a:moveTo>
                          <a:lnTo>
                            <a:pt x="1242" y="24"/>
                          </a:lnTo>
                          <a:lnTo>
                            <a:pt x="1146" y="180"/>
                          </a:lnTo>
                          <a:lnTo>
                            <a:pt x="1008" y="360"/>
                          </a:lnTo>
                          <a:lnTo>
                            <a:pt x="192" y="360"/>
                          </a:lnTo>
                          <a:lnTo>
                            <a:pt x="48" y="534"/>
                          </a:lnTo>
                          <a:lnTo>
                            <a:pt x="0" y="516"/>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1" name="Freeform 155"/>
                    <p:cNvSpPr>
                      <a:spLocks/>
                    </p:cNvSpPr>
                    <p:nvPr/>
                  </p:nvSpPr>
                  <p:spPr bwMode="auto">
                    <a:xfrm>
                      <a:off x="2586" y="2586"/>
                      <a:ext cx="1386" cy="474"/>
                    </a:xfrm>
                    <a:custGeom>
                      <a:avLst/>
                      <a:gdLst>
                        <a:gd name="T0" fmla="*/ 1386 w 1386"/>
                        <a:gd name="T1" fmla="*/ 0 h 474"/>
                        <a:gd name="T2" fmla="*/ 1242 w 1386"/>
                        <a:gd name="T3" fmla="*/ 24 h 474"/>
                        <a:gd name="T4" fmla="*/ 1146 w 1386"/>
                        <a:gd name="T5" fmla="*/ 180 h 474"/>
                        <a:gd name="T6" fmla="*/ 1020 w 1386"/>
                        <a:gd name="T7" fmla="*/ 318 h 474"/>
                        <a:gd name="T8" fmla="*/ 204 w 1386"/>
                        <a:gd name="T9" fmla="*/ 324 h 474"/>
                        <a:gd name="T10" fmla="*/ 30 w 1386"/>
                        <a:gd name="T11" fmla="*/ 474 h 474"/>
                        <a:gd name="T12" fmla="*/ 0 w 1386"/>
                        <a:gd name="T13" fmla="*/ 444 h 474"/>
                      </a:gdLst>
                      <a:ahLst/>
                      <a:cxnLst>
                        <a:cxn ang="0">
                          <a:pos x="T0" y="T1"/>
                        </a:cxn>
                        <a:cxn ang="0">
                          <a:pos x="T2" y="T3"/>
                        </a:cxn>
                        <a:cxn ang="0">
                          <a:pos x="T4" y="T5"/>
                        </a:cxn>
                        <a:cxn ang="0">
                          <a:pos x="T6" y="T7"/>
                        </a:cxn>
                        <a:cxn ang="0">
                          <a:pos x="T8" y="T9"/>
                        </a:cxn>
                        <a:cxn ang="0">
                          <a:pos x="T10" y="T11"/>
                        </a:cxn>
                        <a:cxn ang="0">
                          <a:pos x="T12" y="T13"/>
                        </a:cxn>
                      </a:cxnLst>
                      <a:rect l="0" t="0" r="r" b="b"/>
                      <a:pathLst>
                        <a:path w="1386" h="474">
                          <a:moveTo>
                            <a:pt x="1386" y="0"/>
                          </a:moveTo>
                          <a:lnTo>
                            <a:pt x="1242" y="24"/>
                          </a:lnTo>
                          <a:lnTo>
                            <a:pt x="1146" y="180"/>
                          </a:lnTo>
                          <a:lnTo>
                            <a:pt x="1020" y="318"/>
                          </a:lnTo>
                          <a:lnTo>
                            <a:pt x="204" y="324"/>
                          </a:lnTo>
                          <a:lnTo>
                            <a:pt x="30" y="474"/>
                          </a:lnTo>
                          <a:lnTo>
                            <a:pt x="0" y="444"/>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2" name="Freeform 156"/>
                    <p:cNvSpPr>
                      <a:spLocks/>
                    </p:cNvSpPr>
                    <p:nvPr/>
                  </p:nvSpPr>
                  <p:spPr bwMode="auto">
                    <a:xfrm>
                      <a:off x="2580" y="2778"/>
                      <a:ext cx="1404" cy="360"/>
                    </a:xfrm>
                    <a:custGeom>
                      <a:avLst/>
                      <a:gdLst>
                        <a:gd name="T0" fmla="*/ 1404 w 1404"/>
                        <a:gd name="T1" fmla="*/ 0 h 360"/>
                        <a:gd name="T2" fmla="*/ 1260 w 1404"/>
                        <a:gd name="T3" fmla="*/ 24 h 360"/>
                        <a:gd name="T4" fmla="*/ 1164 w 1404"/>
                        <a:gd name="T5" fmla="*/ 180 h 360"/>
                        <a:gd name="T6" fmla="*/ 1020 w 1404"/>
                        <a:gd name="T7" fmla="*/ 264 h 360"/>
                        <a:gd name="T8" fmla="*/ 246 w 1404"/>
                        <a:gd name="T9" fmla="*/ 270 h 360"/>
                        <a:gd name="T10" fmla="*/ 36 w 1404"/>
                        <a:gd name="T11" fmla="*/ 360 h 360"/>
                        <a:gd name="T12" fmla="*/ 0 w 1404"/>
                        <a:gd name="T13" fmla="*/ 312 h 360"/>
                      </a:gdLst>
                      <a:ahLst/>
                      <a:cxnLst>
                        <a:cxn ang="0">
                          <a:pos x="T0" y="T1"/>
                        </a:cxn>
                        <a:cxn ang="0">
                          <a:pos x="T2" y="T3"/>
                        </a:cxn>
                        <a:cxn ang="0">
                          <a:pos x="T4" y="T5"/>
                        </a:cxn>
                        <a:cxn ang="0">
                          <a:pos x="T6" y="T7"/>
                        </a:cxn>
                        <a:cxn ang="0">
                          <a:pos x="T8" y="T9"/>
                        </a:cxn>
                        <a:cxn ang="0">
                          <a:pos x="T10" y="T11"/>
                        </a:cxn>
                        <a:cxn ang="0">
                          <a:pos x="T12" y="T13"/>
                        </a:cxn>
                      </a:cxnLst>
                      <a:rect l="0" t="0" r="r" b="b"/>
                      <a:pathLst>
                        <a:path w="1404" h="360">
                          <a:moveTo>
                            <a:pt x="1404" y="0"/>
                          </a:moveTo>
                          <a:lnTo>
                            <a:pt x="1260" y="24"/>
                          </a:lnTo>
                          <a:lnTo>
                            <a:pt x="1164" y="180"/>
                          </a:lnTo>
                          <a:lnTo>
                            <a:pt x="1020" y="264"/>
                          </a:lnTo>
                          <a:lnTo>
                            <a:pt x="246" y="270"/>
                          </a:lnTo>
                          <a:lnTo>
                            <a:pt x="36" y="360"/>
                          </a:lnTo>
                          <a:lnTo>
                            <a:pt x="0" y="312"/>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3" name="Freeform 157"/>
                    <p:cNvSpPr>
                      <a:spLocks/>
                    </p:cNvSpPr>
                    <p:nvPr/>
                  </p:nvSpPr>
                  <p:spPr bwMode="auto">
                    <a:xfrm>
                      <a:off x="2592" y="2208"/>
                      <a:ext cx="1200" cy="342"/>
                    </a:xfrm>
                    <a:custGeom>
                      <a:avLst/>
                      <a:gdLst>
                        <a:gd name="T0" fmla="*/ 1200 w 1200"/>
                        <a:gd name="T1" fmla="*/ 0 h 342"/>
                        <a:gd name="T2" fmla="*/ 960 w 1200"/>
                        <a:gd name="T3" fmla="*/ 192 h 342"/>
                        <a:gd name="T4" fmla="*/ 192 w 1200"/>
                        <a:gd name="T5" fmla="*/ 192 h 342"/>
                        <a:gd name="T6" fmla="*/ 54 w 1200"/>
                        <a:gd name="T7" fmla="*/ 342 h 342"/>
                        <a:gd name="T8" fmla="*/ 0 w 1200"/>
                        <a:gd name="T9" fmla="*/ 336 h 342"/>
                      </a:gdLst>
                      <a:ahLst/>
                      <a:cxnLst>
                        <a:cxn ang="0">
                          <a:pos x="T0" y="T1"/>
                        </a:cxn>
                        <a:cxn ang="0">
                          <a:pos x="T2" y="T3"/>
                        </a:cxn>
                        <a:cxn ang="0">
                          <a:pos x="T4" y="T5"/>
                        </a:cxn>
                        <a:cxn ang="0">
                          <a:pos x="T6" y="T7"/>
                        </a:cxn>
                        <a:cxn ang="0">
                          <a:pos x="T8" y="T9"/>
                        </a:cxn>
                      </a:cxnLst>
                      <a:rect l="0" t="0" r="r" b="b"/>
                      <a:pathLst>
                        <a:path w="1200" h="342">
                          <a:moveTo>
                            <a:pt x="1200" y="0"/>
                          </a:moveTo>
                          <a:lnTo>
                            <a:pt x="960" y="192"/>
                          </a:lnTo>
                          <a:lnTo>
                            <a:pt x="192" y="192"/>
                          </a:lnTo>
                          <a:lnTo>
                            <a:pt x="54" y="342"/>
                          </a:lnTo>
                          <a:lnTo>
                            <a:pt x="0" y="336"/>
                          </a:lnTo>
                        </a:path>
                      </a:pathLst>
                    </a:custGeom>
                    <a:noFill/>
                    <a:ln w="5715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4" name="Freeform 158"/>
                    <p:cNvSpPr>
                      <a:spLocks/>
                    </p:cNvSpPr>
                    <p:nvPr/>
                  </p:nvSpPr>
                  <p:spPr bwMode="auto">
                    <a:xfrm>
                      <a:off x="3744" y="2976"/>
                      <a:ext cx="240" cy="96"/>
                    </a:xfrm>
                    <a:custGeom>
                      <a:avLst/>
                      <a:gdLst>
                        <a:gd name="T0" fmla="*/ 240 w 240"/>
                        <a:gd name="T1" fmla="*/ 0 h 96"/>
                        <a:gd name="T2" fmla="*/ 102 w 240"/>
                        <a:gd name="T3" fmla="*/ 6 h 96"/>
                        <a:gd name="T4" fmla="*/ 0 w 240"/>
                        <a:gd name="T5" fmla="*/ 96 h 96"/>
                      </a:gdLst>
                      <a:ahLst/>
                      <a:cxnLst>
                        <a:cxn ang="0">
                          <a:pos x="T0" y="T1"/>
                        </a:cxn>
                        <a:cxn ang="0">
                          <a:pos x="T2" y="T3"/>
                        </a:cxn>
                        <a:cxn ang="0">
                          <a:pos x="T4" y="T5"/>
                        </a:cxn>
                      </a:cxnLst>
                      <a:rect l="0" t="0" r="r" b="b"/>
                      <a:pathLst>
                        <a:path w="240" h="96">
                          <a:moveTo>
                            <a:pt x="240" y="0"/>
                          </a:moveTo>
                          <a:lnTo>
                            <a:pt x="102" y="6"/>
                          </a:lnTo>
                          <a:lnTo>
                            <a:pt x="0" y="96"/>
                          </a:lnTo>
                        </a:path>
                      </a:pathLst>
                    </a:custGeom>
                    <a:noFill/>
                    <a:ln w="57150" cmpd="sng">
                      <a:solidFill>
                        <a:srgbClr val="CC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805" name="Freeform 159"/>
                    <p:cNvSpPr>
                      <a:spLocks/>
                    </p:cNvSpPr>
                    <p:nvPr/>
                  </p:nvSpPr>
                  <p:spPr bwMode="auto">
                    <a:xfrm>
                      <a:off x="3690" y="3054"/>
                      <a:ext cx="276" cy="42"/>
                    </a:xfrm>
                    <a:custGeom>
                      <a:avLst/>
                      <a:gdLst>
                        <a:gd name="T0" fmla="*/ 276 w 276"/>
                        <a:gd name="T1" fmla="*/ 6 h 42"/>
                        <a:gd name="T2" fmla="*/ 168 w 276"/>
                        <a:gd name="T3" fmla="*/ 0 h 42"/>
                        <a:gd name="T4" fmla="*/ 0 w 276"/>
                        <a:gd name="T5" fmla="*/ 42 h 42"/>
                      </a:gdLst>
                      <a:ahLst/>
                      <a:cxnLst>
                        <a:cxn ang="0">
                          <a:pos x="T0" y="T1"/>
                        </a:cxn>
                        <a:cxn ang="0">
                          <a:pos x="T2" y="T3"/>
                        </a:cxn>
                        <a:cxn ang="0">
                          <a:pos x="T4" y="T5"/>
                        </a:cxn>
                      </a:cxnLst>
                      <a:rect l="0" t="0" r="r" b="b"/>
                      <a:pathLst>
                        <a:path w="276" h="42">
                          <a:moveTo>
                            <a:pt x="276" y="6"/>
                          </a:moveTo>
                          <a:lnTo>
                            <a:pt x="168" y="0"/>
                          </a:lnTo>
                          <a:lnTo>
                            <a:pt x="0" y="42"/>
                          </a:lnTo>
                        </a:path>
                      </a:pathLst>
                    </a:custGeom>
                    <a:noFill/>
                    <a:ln w="57150" cmpd="sng">
                      <a:solidFill>
                        <a:srgbClr val="CC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grpSp>
          <p:sp>
            <p:nvSpPr>
              <p:cNvPr id="650" name="Rectangle 161"/>
              <p:cNvSpPr>
                <a:spLocks noChangeArrowheads="1"/>
              </p:cNvSpPr>
              <p:nvPr/>
            </p:nvSpPr>
            <p:spPr bwMode="auto">
              <a:xfrm>
                <a:off x="2352" y="2488"/>
                <a:ext cx="624" cy="105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C0C0C0">
                            <a:gamma/>
                            <a:shade val="46275"/>
                            <a:invGamma/>
                          </a:srgbClr>
                        </a:gs>
                        <a:gs pos="50000">
                          <a:srgbClr val="C0C0C0"/>
                        </a:gs>
                        <a:gs pos="100000">
                          <a:srgbClr val="C0C0C0">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1" name="Freeform 162"/>
              <p:cNvSpPr>
                <a:spLocks/>
              </p:cNvSpPr>
              <p:nvPr/>
            </p:nvSpPr>
            <p:spPr bwMode="auto">
              <a:xfrm>
                <a:off x="2352" y="347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2" name="Freeform 163"/>
              <p:cNvSpPr>
                <a:spLocks/>
              </p:cNvSpPr>
              <p:nvPr/>
            </p:nvSpPr>
            <p:spPr bwMode="auto">
              <a:xfrm>
                <a:off x="2352" y="340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3" name="Freeform 164"/>
              <p:cNvSpPr>
                <a:spLocks/>
              </p:cNvSpPr>
              <p:nvPr/>
            </p:nvSpPr>
            <p:spPr bwMode="auto">
              <a:xfrm>
                <a:off x="2352" y="332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gradFill rotWithShape="0">
                <a:gsLst>
                  <a:gs pos="0">
                    <a:schemeClr val="bg2">
                      <a:gamma/>
                      <a:shade val="46275"/>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4" name="Freeform 165"/>
              <p:cNvSpPr>
                <a:spLocks/>
              </p:cNvSpPr>
              <p:nvPr/>
            </p:nvSpPr>
            <p:spPr bwMode="auto">
              <a:xfrm>
                <a:off x="2352" y="325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gradFill rotWithShape="0">
                <a:gsLst>
                  <a:gs pos="0">
                    <a:schemeClr val="bg2">
                      <a:gamma/>
                      <a:shade val="46275"/>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5" name="Freeform 166"/>
              <p:cNvSpPr>
                <a:spLocks/>
              </p:cNvSpPr>
              <p:nvPr/>
            </p:nvSpPr>
            <p:spPr bwMode="auto">
              <a:xfrm>
                <a:off x="2352" y="318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gradFill rotWithShape="0">
                <a:gsLst>
                  <a:gs pos="0">
                    <a:schemeClr val="bg2">
                      <a:gamma/>
                      <a:shade val="46275"/>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6" name="Freeform 167"/>
              <p:cNvSpPr>
                <a:spLocks/>
              </p:cNvSpPr>
              <p:nvPr/>
            </p:nvSpPr>
            <p:spPr bwMode="auto">
              <a:xfrm>
                <a:off x="2352" y="311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gradFill rotWithShape="0">
                <a:gsLst>
                  <a:gs pos="0">
                    <a:schemeClr val="bg2">
                      <a:gamma/>
                      <a:shade val="46275"/>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7" name="Freeform 168"/>
              <p:cNvSpPr>
                <a:spLocks/>
              </p:cNvSpPr>
              <p:nvPr/>
            </p:nvSpPr>
            <p:spPr bwMode="auto">
              <a:xfrm>
                <a:off x="2352" y="304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gradFill rotWithShape="0">
                <a:gsLst>
                  <a:gs pos="0">
                    <a:schemeClr val="bg2">
                      <a:gamma/>
                      <a:shade val="46275"/>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8" name="Freeform 169"/>
              <p:cNvSpPr>
                <a:spLocks/>
              </p:cNvSpPr>
              <p:nvPr/>
            </p:nvSpPr>
            <p:spPr bwMode="auto">
              <a:xfrm>
                <a:off x="2352" y="296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gradFill rotWithShape="0">
                <a:gsLst>
                  <a:gs pos="0">
                    <a:schemeClr val="bg2">
                      <a:gamma/>
                      <a:shade val="46275"/>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59" name="Freeform 170"/>
              <p:cNvSpPr>
                <a:spLocks/>
              </p:cNvSpPr>
              <p:nvPr/>
            </p:nvSpPr>
            <p:spPr bwMode="auto">
              <a:xfrm>
                <a:off x="2352" y="289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gradFill rotWithShape="0">
                <a:gsLst>
                  <a:gs pos="0">
                    <a:schemeClr val="bg2">
                      <a:gamma/>
                      <a:shade val="46275"/>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0" name="Freeform 171"/>
              <p:cNvSpPr>
                <a:spLocks/>
              </p:cNvSpPr>
              <p:nvPr/>
            </p:nvSpPr>
            <p:spPr bwMode="auto">
              <a:xfrm>
                <a:off x="2352" y="2824"/>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gradFill rotWithShape="0">
                <a:gsLst>
                  <a:gs pos="0">
                    <a:schemeClr val="bg2">
                      <a:gamma/>
                      <a:shade val="46275"/>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1" name="Freeform 172"/>
              <p:cNvSpPr>
                <a:spLocks/>
              </p:cNvSpPr>
              <p:nvPr/>
            </p:nvSpPr>
            <p:spPr bwMode="auto">
              <a:xfrm>
                <a:off x="2352" y="2752"/>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gradFill rotWithShape="0">
                <a:gsLst>
                  <a:gs pos="0">
                    <a:schemeClr val="bg2">
                      <a:gamma/>
                      <a:shade val="46275"/>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2" name="Freeform 173"/>
              <p:cNvSpPr>
                <a:spLocks/>
              </p:cNvSpPr>
              <p:nvPr/>
            </p:nvSpPr>
            <p:spPr bwMode="auto">
              <a:xfrm>
                <a:off x="2352" y="2680"/>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gradFill rotWithShape="0">
                <a:gsLst>
                  <a:gs pos="0">
                    <a:schemeClr val="bg2">
                      <a:gamma/>
                      <a:shade val="46275"/>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3" name="Freeform 174"/>
              <p:cNvSpPr>
                <a:spLocks/>
              </p:cNvSpPr>
              <p:nvPr/>
            </p:nvSpPr>
            <p:spPr bwMode="auto">
              <a:xfrm>
                <a:off x="2352" y="2608"/>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4" name="Freeform 175"/>
              <p:cNvSpPr>
                <a:spLocks/>
              </p:cNvSpPr>
              <p:nvPr/>
            </p:nvSpPr>
            <p:spPr bwMode="auto">
              <a:xfrm>
                <a:off x="2352" y="2536"/>
                <a:ext cx="624" cy="24"/>
              </a:xfrm>
              <a:custGeom>
                <a:avLst/>
                <a:gdLst>
                  <a:gd name="T0" fmla="*/ 0 w 624"/>
                  <a:gd name="T1" fmla="*/ 0 h 24"/>
                  <a:gd name="T2" fmla="*/ 624 w 624"/>
                  <a:gd name="T3" fmla="*/ 0 h 24"/>
                  <a:gd name="T4" fmla="*/ 618 w 624"/>
                  <a:gd name="T5" fmla="*/ 24 h 24"/>
                  <a:gd name="T6" fmla="*/ 0 w 624"/>
                  <a:gd name="T7" fmla="*/ 24 h 24"/>
                  <a:gd name="T8" fmla="*/ 0 w 624"/>
                  <a:gd name="T9" fmla="*/ 0 h 24"/>
                </a:gdLst>
                <a:ahLst/>
                <a:cxnLst>
                  <a:cxn ang="0">
                    <a:pos x="T0" y="T1"/>
                  </a:cxn>
                  <a:cxn ang="0">
                    <a:pos x="T2" y="T3"/>
                  </a:cxn>
                  <a:cxn ang="0">
                    <a:pos x="T4" y="T5"/>
                  </a:cxn>
                  <a:cxn ang="0">
                    <a:pos x="T6" y="T7"/>
                  </a:cxn>
                  <a:cxn ang="0">
                    <a:pos x="T8" y="T9"/>
                  </a:cxn>
                </a:cxnLst>
                <a:rect l="0" t="0" r="r" b="b"/>
                <a:pathLst>
                  <a:path w="624" h="24">
                    <a:moveTo>
                      <a:pt x="0" y="0"/>
                    </a:moveTo>
                    <a:lnTo>
                      <a:pt x="624" y="0"/>
                    </a:lnTo>
                    <a:lnTo>
                      <a:pt x="618" y="24"/>
                    </a:lnTo>
                    <a:lnTo>
                      <a:pt x="0" y="24"/>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bg2">
                            <a:gamma/>
                            <a:shade val="46275"/>
                            <a:invGamma/>
                          </a:schemeClr>
                        </a:gs>
                        <a:gs pos="100000">
                          <a:schemeClr val="bg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5" name="Freeform 177"/>
              <p:cNvSpPr>
                <a:spLocks/>
              </p:cNvSpPr>
              <p:nvPr/>
            </p:nvSpPr>
            <p:spPr bwMode="auto">
              <a:xfrm>
                <a:off x="3205" y="3538"/>
                <a:ext cx="413" cy="144"/>
              </a:xfrm>
              <a:custGeom>
                <a:avLst/>
                <a:gdLst>
                  <a:gd name="T0" fmla="*/ 55 w 413"/>
                  <a:gd name="T1" fmla="*/ 129 h 144"/>
                  <a:gd name="T2" fmla="*/ 0 w 413"/>
                  <a:gd name="T3" fmla="*/ 120 h 144"/>
                  <a:gd name="T4" fmla="*/ 197 w 413"/>
                  <a:gd name="T5" fmla="*/ 96 h 144"/>
                  <a:gd name="T6" fmla="*/ 355 w 413"/>
                  <a:gd name="T7" fmla="*/ 65 h 144"/>
                  <a:gd name="T8" fmla="*/ 365 w 413"/>
                  <a:gd name="T9" fmla="*/ 0 h 144"/>
                  <a:gd name="T10" fmla="*/ 413 w 413"/>
                  <a:gd name="T11" fmla="*/ 0 h 144"/>
                  <a:gd name="T12" fmla="*/ 401 w 413"/>
                  <a:gd name="T13" fmla="*/ 60 h 144"/>
                  <a:gd name="T14" fmla="*/ 371 w 413"/>
                  <a:gd name="T15" fmla="*/ 96 h 144"/>
                  <a:gd name="T16" fmla="*/ 311 w 413"/>
                  <a:gd name="T17" fmla="*/ 114 h 144"/>
                  <a:gd name="T18" fmla="*/ 161 w 413"/>
                  <a:gd name="T19" fmla="*/ 144 h 144"/>
                  <a:gd name="T20" fmla="*/ 55 w 413"/>
                  <a:gd name="T21" fmla="*/ 1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3" h="144">
                    <a:moveTo>
                      <a:pt x="55" y="129"/>
                    </a:moveTo>
                    <a:lnTo>
                      <a:pt x="0" y="120"/>
                    </a:lnTo>
                    <a:lnTo>
                      <a:pt x="197" y="96"/>
                    </a:lnTo>
                    <a:lnTo>
                      <a:pt x="355" y="65"/>
                    </a:lnTo>
                    <a:lnTo>
                      <a:pt x="365" y="0"/>
                    </a:lnTo>
                    <a:lnTo>
                      <a:pt x="413" y="0"/>
                    </a:lnTo>
                    <a:lnTo>
                      <a:pt x="401" y="60"/>
                    </a:lnTo>
                    <a:lnTo>
                      <a:pt x="371" y="96"/>
                    </a:lnTo>
                    <a:lnTo>
                      <a:pt x="311" y="114"/>
                    </a:lnTo>
                    <a:lnTo>
                      <a:pt x="161" y="144"/>
                    </a:lnTo>
                    <a:lnTo>
                      <a:pt x="55" y="129"/>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6" name="Rectangle 180"/>
              <p:cNvSpPr>
                <a:spLocks noChangeArrowheads="1"/>
              </p:cNvSpPr>
              <p:nvPr/>
            </p:nvSpPr>
            <p:spPr bwMode="auto">
              <a:xfrm>
                <a:off x="2256" y="2296"/>
                <a:ext cx="816"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67" name="Group 181"/>
              <p:cNvGrpSpPr>
                <a:grpSpLocks/>
              </p:cNvGrpSpPr>
              <p:nvPr/>
            </p:nvGrpSpPr>
            <p:grpSpPr bwMode="auto">
              <a:xfrm>
                <a:off x="1962" y="2296"/>
                <a:ext cx="1398" cy="72"/>
                <a:chOff x="2538" y="1920"/>
                <a:chExt cx="1398" cy="72"/>
              </a:xfrm>
            </p:grpSpPr>
            <p:sp>
              <p:nvSpPr>
                <p:cNvPr id="787" name="Freeform 182"/>
                <p:cNvSpPr>
                  <a:spLocks/>
                </p:cNvSpPr>
                <p:nvPr/>
              </p:nvSpPr>
              <p:spPr bwMode="auto">
                <a:xfrm>
                  <a:off x="2538" y="1920"/>
                  <a:ext cx="1398" cy="72"/>
                </a:xfrm>
                <a:custGeom>
                  <a:avLst/>
                  <a:gdLst>
                    <a:gd name="T0" fmla="*/ 6 w 1398"/>
                    <a:gd name="T1" fmla="*/ 0 h 72"/>
                    <a:gd name="T2" fmla="*/ 1398 w 1398"/>
                    <a:gd name="T3" fmla="*/ 0 h 72"/>
                    <a:gd name="T4" fmla="*/ 1398 w 1398"/>
                    <a:gd name="T5" fmla="*/ 72 h 72"/>
                    <a:gd name="T6" fmla="*/ 0 w 1398"/>
                    <a:gd name="T7" fmla="*/ 72 h 72"/>
                    <a:gd name="T8" fmla="*/ 6 w 1398"/>
                    <a:gd name="T9" fmla="*/ 0 h 72"/>
                  </a:gdLst>
                  <a:ahLst/>
                  <a:cxnLst>
                    <a:cxn ang="0">
                      <a:pos x="T0" y="T1"/>
                    </a:cxn>
                    <a:cxn ang="0">
                      <a:pos x="T2" y="T3"/>
                    </a:cxn>
                    <a:cxn ang="0">
                      <a:pos x="T4" y="T5"/>
                    </a:cxn>
                    <a:cxn ang="0">
                      <a:pos x="T6" y="T7"/>
                    </a:cxn>
                    <a:cxn ang="0">
                      <a:pos x="T8" y="T9"/>
                    </a:cxn>
                  </a:cxnLst>
                  <a:rect l="0" t="0" r="r" b="b"/>
                  <a:pathLst>
                    <a:path w="1398" h="72">
                      <a:moveTo>
                        <a:pt x="6" y="0"/>
                      </a:moveTo>
                      <a:lnTo>
                        <a:pt x="1398" y="0"/>
                      </a:lnTo>
                      <a:lnTo>
                        <a:pt x="1398" y="72"/>
                      </a:lnTo>
                      <a:lnTo>
                        <a:pt x="0" y="72"/>
                      </a:lnTo>
                      <a:lnTo>
                        <a:pt x="6"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8" name="Freeform 183"/>
                <p:cNvSpPr>
                  <a:spLocks/>
                </p:cNvSpPr>
                <p:nvPr/>
              </p:nvSpPr>
              <p:spPr bwMode="auto">
                <a:xfrm>
                  <a:off x="2610" y="192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9" name="Freeform 184"/>
                <p:cNvSpPr>
                  <a:spLocks/>
                </p:cNvSpPr>
                <p:nvPr/>
              </p:nvSpPr>
              <p:spPr bwMode="auto">
                <a:xfrm>
                  <a:off x="2790"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0" name="Freeform 185"/>
                <p:cNvSpPr>
                  <a:spLocks/>
                </p:cNvSpPr>
                <p:nvPr/>
              </p:nvSpPr>
              <p:spPr bwMode="auto">
                <a:xfrm>
                  <a:off x="2982"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1" name="Freeform 186"/>
                <p:cNvSpPr>
                  <a:spLocks/>
                </p:cNvSpPr>
                <p:nvPr/>
              </p:nvSpPr>
              <p:spPr bwMode="auto">
                <a:xfrm>
                  <a:off x="3174"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2" name="Freeform 187"/>
                <p:cNvSpPr>
                  <a:spLocks/>
                </p:cNvSpPr>
                <p:nvPr/>
              </p:nvSpPr>
              <p:spPr bwMode="auto">
                <a:xfrm>
                  <a:off x="3366"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3" name="Freeform 188"/>
                <p:cNvSpPr>
                  <a:spLocks/>
                </p:cNvSpPr>
                <p:nvPr/>
              </p:nvSpPr>
              <p:spPr bwMode="auto">
                <a:xfrm>
                  <a:off x="3552"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94" name="Freeform 189"/>
                <p:cNvSpPr>
                  <a:spLocks/>
                </p:cNvSpPr>
                <p:nvPr/>
              </p:nvSpPr>
              <p:spPr bwMode="auto">
                <a:xfrm>
                  <a:off x="3744"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668" name="Rectangle 190"/>
              <p:cNvSpPr>
                <a:spLocks noChangeArrowheads="1"/>
              </p:cNvSpPr>
              <p:nvPr/>
            </p:nvSpPr>
            <p:spPr bwMode="auto">
              <a:xfrm>
                <a:off x="2256" y="3592"/>
                <a:ext cx="816"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69" name="Rectangle 192"/>
              <p:cNvSpPr>
                <a:spLocks noChangeArrowheads="1"/>
              </p:cNvSpPr>
              <p:nvPr/>
            </p:nvSpPr>
            <p:spPr bwMode="auto">
              <a:xfrm>
                <a:off x="2544" y="2872"/>
                <a:ext cx="48"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0" name="AutoShape 193"/>
              <p:cNvSpPr>
                <a:spLocks noChangeArrowheads="1"/>
              </p:cNvSpPr>
              <p:nvPr/>
            </p:nvSpPr>
            <p:spPr bwMode="auto">
              <a:xfrm>
                <a:off x="1976" y="2680"/>
                <a:ext cx="1392" cy="672"/>
              </a:xfrm>
              <a:prstGeom prst="roundRect">
                <a:avLst>
                  <a:gd name="adj" fmla="val 16667"/>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671" name="Group 194"/>
              <p:cNvGrpSpPr>
                <a:grpSpLocks/>
              </p:cNvGrpSpPr>
              <p:nvPr/>
            </p:nvGrpSpPr>
            <p:grpSpPr bwMode="auto">
              <a:xfrm>
                <a:off x="3216" y="2728"/>
                <a:ext cx="152" cy="576"/>
                <a:chOff x="3792" y="2352"/>
                <a:chExt cx="152" cy="576"/>
              </a:xfrm>
            </p:grpSpPr>
            <p:sp>
              <p:nvSpPr>
                <p:cNvPr id="777" name="Line 195"/>
                <p:cNvSpPr>
                  <a:spLocks noChangeShapeType="1"/>
                </p:cNvSpPr>
                <p:nvPr/>
              </p:nvSpPr>
              <p:spPr bwMode="auto">
                <a:xfrm>
                  <a:off x="3840" y="2352"/>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8" name="Line 196"/>
                <p:cNvSpPr>
                  <a:spLocks noChangeShapeType="1"/>
                </p:cNvSpPr>
                <p:nvPr/>
              </p:nvSpPr>
              <p:spPr bwMode="auto">
                <a:xfrm>
                  <a:off x="3792" y="28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9" name="Freeform 197"/>
                <p:cNvSpPr>
                  <a:spLocks/>
                </p:cNvSpPr>
                <p:nvPr/>
              </p:nvSpPr>
              <p:spPr bwMode="auto">
                <a:xfrm>
                  <a:off x="3888" y="283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0" name="Freeform 198"/>
                <p:cNvSpPr>
                  <a:spLocks/>
                </p:cNvSpPr>
                <p:nvPr/>
              </p:nvSpPr>
              <p:spPr bwMode="auto">
                <a:xfrm>
                  <a:off x="3888" y="2736"/>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1" name="Freeform 199"/>
                <p:cNvSpPr>
                  <a:spLocks/>
                </p:cNvSpPr>
                <p:nvPr/>
              </p:nvSpPr>
              <p:spPr bwMode="auto">
                <a:xfrm>
                  <a:off x="3888" y="259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2" name="Freeform 200"/>
                <p:cNvSpPr>
                  <a:spLocks/>
                </p:cNvSpPr>
                <p:nvPr/>
              </p:nvSpPr>
              <p:spPr bwMode="auto">
                <a:xfrm>
                  <a:off x="3888" y="2496"/>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3" name="Freeform 201"/>
                <p:cNvSpPr>
                  <a:spLocks/>
                </p:cNvSpPr>
                <p:nvPr/>
              </p:nvSpPr>
              <p:spPr bwMode="auto">
                <a:xfrm>
                  <a:off x="3840" y="259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4" name="Freeform 202"/>
                <p:cNvSpPr>
                  <a:spLocks/>
                </p:cNvSpPr>
                <p:nvPr/>
              </p:nvSpPr>
              <p:spPr bwMode="auto">
                <a:xfrm>
                  <a:off x="3840" y="2784"/>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5" name="Freeform 203"/>
                <p:cNvSpPr>
                  <a:spLocks/>
                </p:cNvSpPr>
                <p:nvPr/>
              </p:nvSpPr>
              <p:spPr bwMode="auto">
                <a:xfrm>
                  <a:off x="3792" y="268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86" name="Freeform 204"/>
                <p:cNvSpPr>
                  <a:spLocks/>
                </p:cNvSpPr>
                <p:nvPr/>
              </p:nvSpPr>
              <p:spPr bwMode="auto">
                <a:xfrm>
                  <a:off x="3792" y="2544"/>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672" name="AutoShape 205"/>
              <p:cNvSpPr>
                <a:spLocks noChangeArrowheads="1"/>
              </p:cNvSpPr>
              <p:nvPr/>
            </p:nvSpPr>
            <p:spPr bwMode="auto">
              <a:xfrm>
                <a:off x="2256" y="2872"/>
                <a:ext cx="816" cy="28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3" name="Oval 206"/>
              <p:cNvSpPr>
                <a:spLocks noChangeArrowheads="1"/>
              </p:cNvSpPr>
              <p:nvPr/>
            </p:nvSpPr>
            <p:spPr bwMode="auto">
              <a:xfrm>
                <a:off x="2544" y="2920"/>
                <a:ext cx="192" cy="19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4" name="AutoShape 207"/>
              <p:cNvSpPr>
                <a:spLocks noChangeArrowheads="1"/>
              </p:cNvSpPr>
              <p:nvPr/>
            </p:nvSpPr>
            <p:spPr bwMode="auto">
              <a:xfrm>
                <a:off x="2016" y="2728"/>
                <a:ext cx="1296"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5" name="AutoShape 208"/>
              <p:cNvSpPr>
                <a:spLocks noChangeArrowheads="1"/>
              </p:cNvSpPr>
              <p:nvPr/>
            </p:nvSpPr>
            <p:spPr bwMode="auto">
              <a:xfrm>
                <a:off x="2064" y="2776"/>
                <a:ext cx="1200"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6" name="AutoShape 209"/>
              <p:cNvSpPr>
                <a:spLocks noChangeArrowheads="1"/>
              </p:cNvSpPr>
              <p:nvPr/>
            </p:nvSpPr>
            <p:spPr bwMode="auto">
              <a:xfrm>
                <a:off x="2112" y="2824"/>
                <a:ext cx="1104"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7" name="AutoShape 210"/>
              <p:cNvSpPr>
                <a:spLocks noChangeArrowheads="1"/>
              </p:cNvSpPr>
              <p:nvPr/>
            </p:nvSpPr>
            <p:spPr bwMode="auto">
              <a:xfrm>
                <a:off x="2160" y="2872"/>
                <a:ext cx="1008" cy="33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8" name="Line 211"/>
              <p:cNvSpPr>
                <a:spLocks noChangeShapeType="1"/>
              </p:cNvSpPr>
              <p:nvPr/>
            </p:nvSpPr>
            <p:spPr bwMode="auto">
              <a:xfrm>
                <a:off x="2112"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79" name="Line 212"/>
              <p:cNvSpPr>
                <a:spLocks noChangeShapeType="1"/>
              </p:cNvSpPr>
              <p:nvPr/>
            </p:nvSpPr>
            <p:spPr bwMode="auto">
              <a:xfrm>
                <a:off x="2304"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0" name="Line 213"/>
              <p:cNvSpPr>
                <a:spLocks noChangeShapeType="1"/>
              </p:cNvSpPr>
              <p:nvPr/>
            </p:nvSpPr>
            <p:spPr bwMode="auto">
              <a:xfrm>
                <a:off x="2496"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1" name="Line 214"/>
              <p:cNvSpPr>
                <a:spLocks noChangeShapeType="1"/>
              </p:cNvSpPr>
              <p:nvPr/>
            </p:nvSpPr>
            <p:spPr bwMode="auto">
              <a:xfrm>
                <a:off x="2688"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2" name="Line 215"/>
              <p:cNvSpPr>
                <a:spLocks noChangeShapeType="1"/>
              </p:cNvSpPr>
              <p:nvPr/>
            </p:nvSpPr>
            <p:spPr bwMode="auto">
              <a:xfrm>
                <a:off x="2880"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3" name="Line 216"/>
              <p:cNvSpPr>
                <a:spLocks noChangeShapeType="1"/>
              </p:cNvSpPr>
              <p:nvPr/>
            </p:nvSpPr>
            <p:spPr bwMode="auto">
              <a:xfrm>
                <a:off x="3072" y="268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4" name="Line 217"/>
              <p:cNvSpPr>
                <a:spLocks noChangeShapeType="1"/>
              </p:cNvSpPr>
              <p:nvPr/>
            </p:nvSpPr>
            <p:spPr bwMode="auto">
              <a:xfrm>
                <a:off x="2016"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5" name="Line 218"/>
              <p:cNvSpPr>
                <a:spLocks noChangeShapeType="1"/>
              </p:cNvSpPr>
              <p:nvPr/>
            </p:nvSpPr>
            <p:spPr bwMode="auto">
              <a:xfrm>
                <a:off x="2304"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6" name="Line 219"/>
              <p:cNvSpPr>
                <a:spLocks noChangeShapeType="1"/>
              </p:cNvSpPr>
              <p:nvPr/>
            </p:nvSpPr>
            <p:spPr bwMode="auto">
              <a:xfrm>
                <a:off x="2496"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7" name="Line 220"/>
              <p:cNvSpPr>
                <a:spLocks noChangeShapeType="1"/>
              </p:cNvSpPr>
              <p:nvPr/>
            </p:nvSpPr>
            <p:spPr bwMode="auto">
              <a:xfrm>
                <a:off x="2688"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8" name="Line 221"/>
              <p:cNvSpPr>
                <a:spLocks noChangeShapeType="1"/>
              </p:cNvSpPr>
              <p:nvPr/>
            </p:nvSpPr>
            <p:spPr bwMode="auto">
              <a:xfrm>
                <a:off x="2880"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89" name="Line 222"/>
              <p:cNvSpPr>
                <a:spLocks noChangeShapeType="1"/>
              </p:cNvSpPr>
              <p:nvPr/>
            </p:nvSpPr>
            <p:spPr bwMode="auto">
              <a:xfrm>
                <a:off x="3072"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0" name="Line 223"/>
              <p:cNvSpPr>
                <a:spLocks noChangeShapeType="1"/>
              </p:cNvSpPr>
              <p:nvPr/>
            </p:nvSpPr>
            <p:spPr bwMode="auto">
              <a:xfrm>
                <a:off x="2160" y="277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1" name="Line 224"/>
              <p:cNvSpPr>
                <a:spLocks noChangeShapeType="1"/>
              </p:cNvSpPr>
              <p:nvPr/>
            </p:nvSpPr>
            <p:spPr bwMode="auto">
              <a:xfrm>
                <a:off x="2160"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2" name="Line 225"/>
              <p:cNvSpPr>
                <a:spLocks noChangeShapeType="1"/>
              </p:cNvSpPr>
              <p:nvPr/>
            </p:nvSpPr>
            <p:spPr bwMode="auto">
              <a:xfrm>
                <a:off x="2352"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3" name="Line 226"/>
              <p:cNvSpPr>
                <a:spLocks noChangeShapeType="1"/>
              </p:cNvSpPr>
              <p:nvPr/>
            </p:nvSpPr>
            <p:spPr bwMode="auto">
              <a:xfrm>
                <a:off x="2544"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4" name="Line 227"/>
              <p:cNvSpPr>
                <a:spLocks noChangeShapeType="1"/>
              </p:cNvSpPr>
              <p:nvPr/>
            </p:nvSpPr>
            <p:spPr bwMode="auto">
              <a:xfrm>
                <a:off x="2736"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5" name="Line 228"/>
              <p:cNvSpPr>
                <a:spLocks noChangeShapeType="1"/>
              </p:cNvSpPr>
              <p:nvPr/>
            </p:nvSpPr>
            <p:spPr bwMode="auto">
              <a:xfrm>
                <a:off x="2928"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6" name="Line 229"/>
              <p:cNvSpPr>
                <a:spLocks noChangeShapeType="1"/>
              </p:cNvSpPr>
              <p:nvPr/>
            </p:nvSpPr>
            <p:spPr bwMode="auto">
              <a:xfrm>
                <a:off x="3120" y="32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7" name="Line 230"/>
              <p:cNvSpPr>
                <a:spLocks noChangeShapeType="1"/>
              </p:cNvSpPr>
              <p:nvPr/>
            </p:nvSpPr>
            <p:spPr bwMode="auto">
              <a:xfrm>
                <a:off x="2016"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8" name="Line 231"/>
              <p:cNvSpPr>
                <a:spLocks noChangeShapeType="1"/>
              </p:cNvSpPr>
              <p:nvPr/>
            </p:nvSpPr>
            <p:spPr bwMode="auto">
              <a:xfrm>
                <a:off x="2208"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699" name="Line 232"/>
              <p:cNvSpPr>
                <a:spLocks noChangeShapeType="1"/>
              </p:cNvSpPr>
              <p:nvPr/>
            </p:nvSpPr>
            <p:spPr bwMode="auto">
              <a:xfrm>
                <a:off x="2400"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0" name="Line 233"/>
              <p:cNvSpPr>
                <a:spLocks noChangeShapeType="1"/>
              </p:cNvSpPr>
              <p:nvPr/>
            </p:nvSpPr>
            <p:spPr bwMode="auto">
              <a:xfrm>
                <a:off x="2592"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1" name="Line 234"/>
              <p:cNvSpPr>
                <a:spLocks noChangeShapeType="1"/>
              </p:cNvSpPr>
              <p:nvPr/>
            </p:nvSpPr>
            <p:spPr bwMode="auto">
              <a:xfrm>
                <a:off x="2784"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2" name="Line 235"/>
              <p:cNvSpPr>
                <a:spLocks noChangeShapeType="1"/>
              </p:cNvSpPr>
              <p:nvPr/>
            </p:nvSpPr>
            <p:spPr bwMode="auto">
              <a:xfrm>
                <a:off x="2976"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3" name="Line 236"/>
              <p:cNvSpPr>
                <a:spLocks noChangeShapeType="1"/>
              </p:cNvSpPr>
              <p:nvPr/>
            </p:nvSpPr>
            <p:spPr bwMode="auto">
              <a:xfrm>
                <a:off x="3168" y="33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4" name="Line 237"/>
              <p:cNvSpPr>
                <a:spLocks noChangeShapeType="1"/>
              </p:cNvSpPr>
              <p:nvPr/>
            </p:nvSpPr>
            <p:spPr bwMode="auto">
              <a:xfrm>
                <a:off x="2208"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5" name="Line 238"/>
              <p:cNvSpPr>
                <a:spLocks noChangeShapeType="1"/>
              </p:cNvSpPr>
              <p:nvPr/>
            </p:nvSpPr>
            <p:spPr bwMode="auto">
              <a:xfrm>
                <a:off x="2400"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6" name="Line 239"/>
              <p:cNvSpPr>
                <a:spLocks noChangeShapeType="1"/>
              </p:cNvSpPr>
              <p:nvPr/>
            </p:nvSpPr>
            <p:spPr bwMode="auto">
              <a:xfrm>
                <a:off x="2592"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7" name="Line 240"/>
              <p:cNvSpPr>
                <a:spLocks noChangeShapeType="1"/>
              </p:cNvSpPr>
              <p:nvPr/>
            </p:nvSpPr>
            <p:spPr bwMode="auto">
              <a:xfrm>
                <a:off x="2784"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8" name="Line 241"/>
              <p:cNvSpPr>
                <a:spLocks noChangeShapeType="1"/>
              </p:cNvSpPr>
              <p:nvPr/>
            </p:nvSpPr>
            <p:spPr bwMode="auto">
              <a:xfrm>
                <a:off x="2976" y="316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09" name="Line 242"/>
              <p:cNvSpPr>
                <a:spLocks noChangeShapeType="1"/>
              </p:cNvSpPr>
              <p:nvPr/>
            </p:nvSpPr>
            <p:spPr bwMode="auto">
              <a:xfrm>
                <a:off x="2160"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0" name="Line 243"/>
              <p:cNvSpPr>
                <a:spLocks noChangeShapeType="1"/>
              </p:cNvSpPr>
              <p:nvPr/>
            </p:nvSpPr>
            <p:spPr bwMode="auto">
              <a:xfrm>
                <a:off x="2352"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1" name="Line 244"/>
              <p:cNvSpPr>
                <a:spLocks noChangeShapeType="1"/>
              </p:cNvSpPr>
              <p:nvPr/>
            </p:nvSpPr>
            <p:spPr bwMode="auto">
              <a:xfrm>
                <a:off x="2544"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2" name="Line 245"/>
              <p:cNvSpPr>
                <a:spLocks noChangeShapeType="1"/>
              </p:cNvSpPr>
              <p:nvPr/>
            </p:nvSpPr>
            <p:spPr bwMode="auto">
              <a:xfrm>
                <a:off x="2736"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3" name="Line 246"/>
              <p:cNvSpPr>
                <a:spLocks noChangeShapeType="1"/>
              </p:cNvSpPr>
              <p:nvPr/>
            </p:nvSpPr>
            <p:spPr bwMode="auto">
              <a:xfrm>
                <a:off x="2928"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4" name="Line 247"/>
              <p:cNvSpPr>
                <a:spLocks noChangeShapeType="1"/>
              </p:cNvSpPr>
              <p:nvPr/>
            </p:nvSpPr>
            <p:spPr bwMode="auto">
              <a:xfrm>
                <a:off x="3072" y="282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5" name="Line 248"/>
              <p:cNvSpPr>
                <a:spLocks noChangeShapeType="1"/>
              </p:cNvSpPr>
              <p:nvPr/>
            </p:nvSpPr>
            <p:spPr bwMode="auto">
              <a:xfrm>
                <a:off x="2064"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6" name="Line 249"/>
              <p:cNvSpPr>
                <a:spLocks noChangeShapeType="1"/>
              </p:cNvSpPr>
              <p:nvPr/>
            </p:nvSpPr>
            <p:spPr bwMode="auto">
              <a:xfrm>
                <a:off x="2256"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7" name="Line 250"/>
              <p:cNvSpPr>
                <a:spLocks noChangeShapeType="1"/>
              </p:cNvSpPr>
              <p:nvPr/>
            </p:nvSpPr>
            <p:spPr bwMode="auto">
              <a:xfrm>
                <a:off x="2448"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8" name="Line 251"/>
              <p:cNvSpPr>
                <a:spLocks noChangeShapeType="1"/>
              </p:cNvSpPr>
              <p:nvPr/>
            </p:nvSpPr>
            <p:spPr bwMode="auto">
              <a:xfrm>
                <a:off x="2640"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19" name="Line 252"/>
              <p:cNvSpPr>
                <a:spLocks noChangeShapeType="1"/>
              </p:cNvSpPr>
              <p:nvPr/>
            </p:nvSpPr>
            <p:spPr bwMode="auto">
              <a:xfrm>
                <a:off x="2832"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0" name="Line 253"/>
              <p:cNvSpPr>
                <a:spLocks noChangeShapeType="1"/>
              </p:cNvSpPr>
              <p:nvPr/>
            </p:nvSpPr>
            <p:spPr bwMode="auto">
              <a:xfrm>
                <a:off x="3024" y="32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1" name="Line 254"/>
              <p:cNvSpPr>
                <a:spLocks noChangeShapeType="1"/>
              </p:cNvSpPr>
              <p:nvPr/>
            </p:nvSpPr>
            <p:spPr bwMode="auto">
              <a:xfrm flipH="1">
                <a:off x="1968" y="277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2" name="Line 255"/>
              <p:cNvSpPr>
                <a:spLocks noChangeShapeType="1"/>
              </p:cNvSpPr>
              <p:nvPr/>
            </p:nvSpPr>
            <p:spPr bwMode="auto">
              <a:xfrm flipH="1">
                <a:off x="1968" y="292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3" name="Line 256"/>
              <p:cNvSpPr>
                <a:spLocks noChangeShapeType="1"/>
              </p:cNvSpPr>
              <p:nvPr/>
            </p:nvSpPr>
            <p:spPr bwMode="auto">
              <a:xfrm flipH="1">
                <a:off x="1968"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4" name="Line 257"/>
              <p:cNvSpPr>
                <a:spLocks noChangeShapeType="1"/>
              </p:cNvSpPr>
              <p:nvPr/>
            </p:nvSpPr>
            <p:spPr bwMode="auto">
              <a:xfrm flipH="1">
                <a:off x="1968" y="3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5" name="Line 258"/>
              <p:cNvSpPr>
                <a:spLocks noChangeShapeType="1"/>
              </p:cNvSpPr>
              <p:nvPr/>
            </p:nvSpPr>
            <p:spPr bwMode="auto">
              <a:xfrm flipH="1">
                <a:off x="2016" y="3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6" name="Line 259"/>
              <p:cNvSpPr>
                <a:spLocks noChangeShapeType="1"/>
              </p:cNvSpPr>
              <p:nvPr/>
            </p:nvSpPr>
            <p:spPr bwMode="auto">
              <a:xfrm flipH="1">
                <a:off x="2016"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7" name="Line 260"/>
              <p:cNvSpPr>
                <a:spLocks noChangeShapeType="1"/>
              </p:cNvSpPr>
              <p:nvPr/>
            </p:nvSpPr>
            <p:spPr bwMode="auto">
              <a:xfrm flipH="1">
                <a:off x="2016" y="292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8" name="Line 261"/>
              <p:cNvSpPr>
                <a:spLocks noChangeShapeType="1"/>
              </p:cNvSpPr>
              <p:nvPr/>
            </p:nvSpPr>
            <p:spPr bwMode="auto">
              <a:xfrm flipH="1">
                <a:off x="2112" y="316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29" name="Line 262"/>
              <p:cNvSpPr>
                <a:spLocks noChangeShapeType="1"/>
              </p:cNvSpPr>
              <p:nvPr/>
            </p:nvSpPr>
            <p:spPr bwMode="auto">
              <a:xfrm flipH="1">
                <a:off x="2112" y="2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0" name="Line 263"/>
              <p:cNvSpPr>
                <a:spLocks noChangeShapeType="1"/>
              </p:cNvSpPr>
              <p:nvPr/>
            </p:nvSpPr>
            <p:spPr bwMode="auto">
              <a:xfrm flipH="1">
                <a:off x="2064" y="30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1" name="Line 264"/>
              <p:cNvSpPr>
                <a:spLocks noChangeShapeType="1"/>
              </p:cNvSpPr>
              <p:nvPr/>
            </p:nvSpPr>
            <p:spPr bwMode="auto">
              <a:xfrm flipH="1">
                <a:off x="2064" y="287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2" name="Freeform 265"/>
              <p:cNvSpPr>
                <a:spLocks/>
              </p:cNvSpPr>
              <p:nvPr/>
            </p:nvSpPr>
            <p:spPr bwMode="auto">
              <a:xfrm>
                <a:off x="3168" y="3112"/>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3" name="Freeform 266"/>
              <p:cNvSpPr>
                <a:spLocks/>
              </p:cNvSpPr>
              <p:nvPr/>
            </p:nvSpPr>
            <p:spPr bwMode="auto">
              <a:xfrm>
                <a:off x="3168" y="2968"/>
                <a:ext cx="56" cy="48"/>
              </a:xfrm>
              <a:custGeom>
                <a:avLst/>
                <a:gdLst>
                  <a:gd name="T0" fmla="*/ 0 w 56"/>
                  <a:gd name="T1" fmla="*/ 0 h 48"/>
                  <a:gd name="T2" fmla="*/ 56 w 56"/>
                  <a:gd name="T3" fmla="*/ 48 h 48"/>
                </a:gdLst>
                <a:ahLst/>
                <a:cxnLst>
                  <a:cxn ang="0">
                    <a:pos x="T0" y="T1"/>
                  </a:cxn>
                  <a:cxn ang="0">
                    <a:pos x="T2" y="T3"/>
                  </a:cxn>
                </a:cxnLst>
                <a:rect l="0" t="0" r="r" b="b"/>
                <a:pathLst>
                  <a:path w="56" h="48">
                    <a:moveTo>
                      <a:pt x="0" y="0"/>
                    </a:moveTo>
                    <a:lnTo>
                      <a:pt x="56" y="4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4" name="Line 267"/>
              <p:cNvSpPr>
                <a:spLocks noChangeShapeType="1"/>
              </p:cNvSpPr>
              <p:nvPr/>
            </p:nvSpPr>
            <p:spPr bwMode="auto">
              <a:xfrm flipH="1" flipV="1">
                <a:off x="2160" y="301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5" name="Line 268"/>
              <p:cNvSpPr>
                <a:spLocks noChangeShapeType="1"/>
              </p:cNvSpPr>
              <p:nvPr/>
            </p:nvSpPr>
            <p:spPr bwMode="auto">
              <a:xfrm flipH="1">
                <a:off x="3072" y="29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36" name="Line 269"/>
              <p:cNvSpPr>
                <a:spLocks noChangeShapeType="1"/>
              </p:cNvSpPr>
              <p:nvPr/>
            </p:nvSpPr>
            <p:spPr bwMode="auto">
              <a:xfrm flipH="1">
                <a:off x="3072" y="306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737" name="Group 270"/>
              <p:cNvGrpSpPr>
                <a:grpSpLocks/>
              </p:cNvGrpSpPr>
              <p:nvPr/>
            </p:nvGrpSpPr>
            <p:grpSpPr bwMode="auto">
              <a:xfrm>
                <a:off x="1968" y="3664"/>
                <a:ext cx="1398" cy="72"/>
                <a:chOff x="2538" y="1920"/>
                <a:chExt cx="1398" cy="72"/>
              </a:xfrm>
            </p:grpSpPr>
            <p:sp>
              <p:nvSpPr>
                <p:cNvPr id="769" name="Freeform 271"/>
                <p:cNvSpPr>
                  <a:spLocks/>
                </p:cNvSpPr>
                <p:nvPr/>
              </p:nvSpPr>
              <p:spPr bwMode="auto">
                <a:xfrm>
                  <a:off x="2538" y="1920"/>
                  <a:ext cx="1398" cy="72"/>
                </a:xfrm>
                <a:custGeom>
                  <a:avLst/>
                  <a:gdLst>
                    <a:gd name="T0" fmla="*/ 6 w 1398"/>
                    <a:gd name="T1" fmla="*/ 0 h 72"/>
                    <a:gd name="T2" fmla="*/ 1398 w 1398"/>
                    <a:gd name="T3" fmla="*/ 0 h 72"/>
                    <a:gd name="T4" fmla="*/ 1398 w 1398"/>
                    <a:gd name="T5" fmla="*/ 72 h 72"/>
                    <a:gd name="T6" fmla="*/ 0 w 1398"/>
                    <a:gd name="T7" fmla="*/ 72 h 72"/>
                    <a:gd name="T8" fmla="*/ 6 w 1398"/>
                    <a:gd name="T9" fmla="*/ 0 h 72"/>
                  </a:gdLst>
                  <a:ahLst/>
                  <a:cxnLst>
                    <a:cxn ang="0">
                      <a:pos x="T0" y="T1"/>
                    </a:cxn>
                    <a:cxn ang="0">
                      <a:pos x="T2" y="T3"/>
                    </a:cxn>
                    <a:cxn ang="0">
                      <a:pos x="T4" y="T5"/>
                    </a:cxn>
                    <a:cxn ang="0">
                      <a:pos x="T6" y="T7"/>
                    </a:cxn>
                    <a:cxn ang="0">
                      <a:pos x="T8" y="T9"/>
                    </a:cxn>
                  </a:cxnLst>
                  <a:rect l="0" t="0" r="r" b="b"/>
                  <a:pathLst>
                    <a:path w="1398" h="72">
                      <a:moveTo>
                        <a:pt x="6" y="0"/>
                      </a:moveTo>
                      <a:lnTo>
                        <a:pt x="1398" y="0"/>
                      </a:lnTo>
                      <a:lnTo>
                        <a:pt x="1398" y="72"/>
                      </a:lnTo>
                      <a:lnTo>
                        <a:pt x="0" y="72"/>
                      </a:lnTo>
                      <a:lnTo>
                        <a:pt x="6"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0" name="Freeform 272"/>
                <p:cNvSpPr>
                  <a:spLocks/>
                </p:cNvSpPr>
                <p:nvPr/>
              </p:nvSpPr>
              <p:spPr bwMode="auto">
                <a:xfrm>
                  <a:off x="2610" y="1926"/>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1" name="Freeform 273"/>
                <p:cNvSpPr>
                  <a:spLocks/>
                </p:cNvSpPr>
                <p:nvPr/>
              </p:nvSpPr>
              <p:spPr bwMode="auto">
                <a:xfrm>
                  <a:off x="2790"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2" name="Freeform 274"/>
                <p:cNvSpPr>
                  <a:spLocks/>
                </p:cNvSpPr>
                <p:nvPr/>
              </p:nvSpPr>
              <p:spPr bwMode="auto">
                <a:xfrm>
                  <a:off x="2982"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3" name="Freeform 275"/>
                <p:cNvSpPr>
                  <a:spLocks/>
                </p:cNvSpPr>
                <p:nvPr/>
              </p:nvSpPr>
              <p:spPr bwMode="auto">
                <a:xfrm>
                  <a:off x="3174"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4" name="Freeform 276"/>
                <p:cNvSpPr>
                  <a:spLocks/>
                </p:cNvSpPr>
                <p:nvPr/>
              </p:nvSpPr>
              <p:spPr bwMode="auto">
                <a:xfrm>
                  <a:off x="3366"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5" name="Freeform 277"/>
                <p:cNvSpPr>
                  <a:spLocks/>
                </p:cNvSpPr>
                <p:nvPr/>
              </p:nvSpPr>
              <p:spPr bwMode="auto">
                <a:xfrm>
                  <a:off x="3552"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76" name="Freeform 278"/>
                <p:cNvSpPr>
                  <a:spLocks/>
                </p:cNvSpPr>
                <p:nvPr/>
              </p:nvSpPr>
              <p:spPr bwMode="auto">
                <a:xfrm>
                  <a:off x="3744" y="1920"/>
                  <a:ext cx="90" cy="66"/>
                </a:xfrm>
                <a:custGeom>
                  <a:avLst/>
                  <a:gdLst>
                    <a:gd name="T0" fmla="*/ 0 w 90"/>
                    <a:gd name="T1" fmla="*/ 0 h 66"/>
                    <a:gd name="T2" fmla="*/ 90 w 90"/>
                    <a:gd name="T3" fmla="*/ 66 h 66"/>
                  </a:gdLst>
                  <a:ahLst/>
                  <a:cxnLst>
                    <a:cxn ang="0">
                      <a:pos x="T0" y="T1"/>
                    </a:cxn>
                    <a:cxn ang="0">
                      <a:pos x="T2" y="T3"/>
                    </a:cxn>
                  </a:cxnLst>
                  <a:rect l="0" t="0" r="r" b="b"/>
                  <a:pathLst>
                    <a:path w="90" h="66">
                      <a:moveTo>
                        <a:pt x="0" y="0"/>
                      </a:moveTo>
                      <a:lnTo>
                        <a:pt x="90" y="6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738" name="Group 279"/>
              <p:cNvGrpSpPr>
                <a:grpSpLocks/>
              </p:cNvGrpSpPr>
              <p:nvPr/>
            </p:nvGrpSpPr>
            <p:grpSpPr bwMode="auto">
              <a:xfrm>
                <a:off x="3132" y="2368"/>
                <a:ext cx="138" cy="312"/>
                <a:chOff x="3708" y="1992"/>
                <a:chExt cx="138" cy="312"/>
              </a:xfrm>
            </p:grpSpPr>
            <p:sp>
              <p:nvSpPr>
                <p:cNvPr id="767" name="Freeform 280"/>
                <p:cNvSpPr>
                  <a:spLocks/>
                </p:cNvSpPr>
                <p:nvPr/>
              </p:nvSpPr>
              <p:spPr bwMode="auto">
                <a:xfrm>
                  <a:off x="3708" y="1992"/>
                  <a:ext cx="138" cy="312"/>
                </a:xfrm>
                <a:custGeom>
                  <a:avLst/>
                  <a:gdLst>
                    <a:gd name="T0" fmla="*/ 78 w 138"/>
                    <a:gd name="T1" fmla="*/ 0 h 312"/>
                    <a:gd name="T2" fmla="*/ 138 w 138"/>
                    <a:gd name="T3" fmla="*/ 114 h 312"/>
                    <a:gd name="T4" fmla="*/ 132 w 138"/>
                    <a:gd name="T5" fmla="*/ 216 h 312"/>
                    <a:gd name="T6" fmla="*/ 84 w 138"/>
                    <a:gd name="T7" fmla="*/ 312 h 312"/>
                    <a:gd name="T8" fmla="*/ 0 w 138"/>
                    <a:gd name="T9" fmla="*/ 306 h 312"/>
                    <a:gd name="T10" fmla="*/ 54 w 138"/>
                    <a:gd name="T11" fmla="*/ 240 h 312"/>
                    <a:gd name="T12" fmla="*/ 84 w 138"/>
                    <a:gd name="T13" fmla="*/ 168 h 312"/>
                    <a:gd name="T14" fmla="*/ 60 w 138"/>
                    <a:gd name="T15" fmla="*/ 72 h 312"/>
                    <a:gd name="T16" fmla="*/ 12 w 138"/>
                    <a:gd name="T17" fmla="*/ 0 h 312"/>
                    <a:gd name="T18" fmla="*/ 78 w 138"/>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12">
                      <a:moveTo>
                        <a:pt x="78" y="0"/>
                      </a:moveTo>
                      <a:lnTo>
                        <a:pt x="138" y="114"/>
                      </a:lnTo>
                      <a:lnTo>
                        <a:pt x="132" y="216"/>
                      </a:lnTo>
                      <a:lnTo>
                        <a:pt x="84" y="312"/>
                      </a:lnTo>
                      <a:lnTo>
                        <a:pt x="0" y="306"/>
                      </a:lnTo>
                      <a:lnTo>
                        <a:pt x="54" y="240"/>
                      </a:lnTo>
                      <a:lnTo>
                        <a:pt x="84" y="168"/>
                      </a:lnTo>
                      <a:lnTo>
                        <a:pt x="60" y="72"/>
                      </a:lnTo>
                      <a:lnTo>
                        <a:pt x="12" y="0"/>
                      </a:lnTo>
                      <a:lnTo>
                        <a:pt x="78"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8" name="Line 281"/>
                <p:cNvSpPr>
                  <a:spLocks noChangeShapeType="1"/>
                </p:cNvSpPr>
                <p:nvPr/>
              </p:nvSpPr>
              <p:spPr bwMode="auto">
                <a:xfrm flipH="1" flipV="1">
                  <a:off x="3792" y="211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grpSp>
            <p:nvGrpSpPr>
              <p:cNvPr id="739" name="Group 282"/>
              <p:cNvGrpSpPr>
                <a:grpSpLocks/>
              </p:cNvGrpSpPr>
              <p:nvPr/>
            </p:nvGrpSpPr>
            <p:grpSpPr bwMode="auto">
              <a:xfrm>
                <a:off x="3120" y="3352"/>
                <a:ext cx="138" cy="312"/>
                <a:chOff x="3696" y="2976"/>
                <a:chExt cx="138" cy="312"/>
              </a:xfrm>
            </p:grpSpPr>
            <p:sp>
              <p:nvSpPr>
                <p:cNvPr id="765" name="Freeform 283"/>
                <p:cNvSpPr>
                  <a:spLocks/>
                </p:cNvSpPr>
                <p:nvPr/>
              </p:nvSpPr>
              <p:spPr bwMode="auto">
                <a:xfrm>
                  <a:off x="3696" y="2976"/>
                  <a:ext cx="138" cy="312"/>
                </a:xfrm>
                <a:custGeom>
                  <a:avLst/>
                  <a:gdLst>
                    <a:gd name="T0" fmla="*/ 78 w 138"/>
                    <a:gd name="T1" fmla="*/ 0 h 312"/>
                    <a:gd name="T2" fmla="*/ 138 w 138"/>
                    <a:gd name="T3" fmla="*/ 114 h 312"/>
                    <a:gd name="T4" fmla="*/ 132 w 138"/>
                    <a:gd name="T5" fmla="*/ 216 h 312"/>
                    <a:gd name="T6" fmla="*/ 84 w 138"/>
                    <a:gd name="T7" fmla="*/ 312 h 312"/>
                    <a:gd name="T8" fmla="*/ 0 w 138"/>
                    <a:gd name="T9" fmla="*/ 312 h 312"/>
                    <a:gd name="T10" fmla="*/ 54 w 138"/>
                    <a:gd name="T11" fmla="*/ 240 h 312"/>
                    <a:gd name="T12" fmla="*/ 84 w 138"/>
                    <a:gd name="T13" fmla="*/ 168 h 312"/>
                    <a:gd name="T14" fmla="*/ 60 w 138"/>
                    <a:gd name="T15" fmla="*/ 72 h 312"/>
                    <a:gd name="T16" fmla="*/ 12 w 138"/>
                    <a:gd name="T17" fmla="*/ 0 h 312"/>
                    <a:gd name="T18" fmla="*/ 78 w 138"/>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12">
                      <a:moveTo>
                        <a:pt x="78" y="0"/>
                      </a:moveTo>
                      <a:lnTo>
                        <a:pt x="138" y="114"/>
                      </a:lnTo>
                      <a:lnTo>
                        <a:pt x="132" y="216"/>
                      </a:lnTo>
                      <a:lnTo>
                        <a:pt x="84" y="312"/>
                      </a:lnTo>
                      <a:lnTo>
                        <a:pt x="0" y="312"/>
                      </a:lnTo>
                      <a:lnTo>
                        <a:pt x="54" y="240"/>
                      </a:lnTo>
                      <a:lnTo>
                        <a:pt x="84" y="168"/>
                      </a:lnTo>
                      <a:lnTo>
                        <a:pt x="60" y="72"/>
                      </a:lnTo>
                      <a:lnTo>
                        <a:pt x="12" y="0"/>
                      </a:lnTo>
                      <a:lnTo>
                        <a:pt x="78" y="0"/>
                      </a:lnTo>
                      <a:close/>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6" name="Line 284"/>
                <p:cNvSpPr>
                  <a:spLocks noChangeShapeType="1"/>
                </p:cNvSpPr>
                <p:nvPr/>
              </p:nvSpPr>
              <p:spPr bwMode="auto">
                <a:xfrm flipH="1" flipV="1">
                  <a:off x="3780" y="309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740" name="Freeform 285"/>
              <p:cNvSpPr>
                <a:spLocks/>
              </p:cNvSpPr>
              <p:nvPr/>
            </p:nvSpPr>
            <p:spPr bwMode="auto">
              <a:xfrm>
                <a:off x="3278" y="1840"/>
                <a:ext cx="191" cy="482"/>
              </a:xfrm>
              <a:custGeom>
                <a:avLst/>
                <a:gdLst>
                  <a:gd name="T0" fmla="*/ 191 w 191"/>
                  <a:gd name="T1" fmla="*/ 0 h 482"/>
                  <a:gd name="T2" fmla="*/ 136 w 191"/>
                  <a:gd name="T3" fmla="*/ 9 h 482"/>
                  <a:gd name="T4" fmla="*/ 136 w 191"/>
                  <a:gd name="T5" fmla="*/ 245 h 482"/>
                  <a:gd name="T6" fmla="*/ 109 w 191"/>
                  <a:gd name="T7" fmla="*/ 345 h 482"/>
                  <a:gd name="T8" fmla="*/ 0 w 191"/>
                  <a:gd name="T9" fmla="*/ 454 h 482"/>
                  <a:gd name="T10" fmla="*/ 73 w 191"/>
                  <a:gd name="T11" fmla="*/ 482 h 482"/>
                  <a:gd name="T12" fmla="*/ 173 w 191"/>
                  <a:gd name="T13" fmla="*/ 336 h 482"/>
                  <a:gd name="T14" fmla="*/ 191 w 191"/>
                  <a:gd name="T15" fmla="*/ 245 h 482"/>
                  <a:gd name="T16" fmla="*/ 191 w 1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482">
                    <a:moveTo>
                      <a:pt x="191" y="0"/>
                    </a:moveTo>
                    <a:lnTo>
                      <a:pt x="136" y="9"/>
                    </a:lnTo>
                    <a:lnTo>
                      <a:pt x="136" y="245"/>
                    </a:lnTo>
                    <a:lnTo>
                      <a:pt x="109" y="345"/>
                    </a:lnTo>
                    <a:lnTo>
                      <a:pt x="0" y="454"/>
                    </a:lnTo>
                    <a:lnTo>
                      <a:pt x="73" y="482"/>
                    </a:lnTo>
                    <a:lnTo>
                      <a:pt x="173" y="336"/>
                    </a:lnTo>
                    <a:lnTo>
                      <a:pt x="191" y="245"/>
                    </a:lnTo>
                    <a:lnTo>
                      <a:pt x="191" y="0"/>
                    </a:lnTo>
                  </a:path>
                </a:pathLst>
              </a:cu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1" name="Rectangle 286"/>
              <p:cNvSpPr>
                <a:spLocks noChangeArrowheads="1"/>
              </p:cNvSpPr>
              <p:nvPr/>
            </p:nvSpPr>
            <p:spPr bwMode="auto">
              <a:xfrm>
                <a:off x="480" y="2872"/>
                <a:ext cx="96"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2" name="Rectangle 287"/>
              <p:cNvSpPr>
                <a:spLocks noChangeArrowheads="1"/>
              </p:cNvSpPr>
              <p:nvPr/>
            </p:nvSpPr>
            <p:spPr bwMode="auto">
              <a:xfrm>
                <a:off x="1968" y="2248"/>
                <a:ext cx="1344" cy="153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tx1"/>
                        </a:gs>
                        <a:gs pos="50000">
                          <a:schemeClr val="tx1">
                            <a:gamma/>
                            <a:tint val="53725"/>
                            <a:invGamma/>
                          </a:schemeClr>
                        </a:gs>
                        <a:gs pos="100000">
                          <a:schemeClr val="tx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3" name="Freeform 288"/>
              <p:cNvSpPr>
                <a:spLocks/>
              </p:cNvSpPr>
              <p:nvPr/>
            </p:nvSpPr>
            <p:spPr bwMode="auto">
              <a:xfrm>
                <a:off x="3312" y="2248"/>
                <a:ext cx="624" cy="1536"/>
              </a:xfrm>
              <a:custGeom>
                <a:avLst/>
                <a:gdLst>
                  <a:gd name="T0" fmla="*/ 0 w 342"/>
                  <a:gd name="T1" fmla="*/ 0 h 1536"/>
                  <a:gd name="T2" fmla="*/ 264 w 342"/>
                  <a:gd name="T3" fmla="*/ 0 h 1536"/>
                  <a:gd name="T4" fmla="*/ 318 w 342"/>
                  <a:gd name="T5" fmla="*/ 30 h 1536"/>
                  <a:gd name="T6" fmla="*/ 342 w 342"/>
                  <a:gd name="T7" fmla="*/ 78 h 1536"/>
                  <a:gd name="T8" fmla="*/ 342 w 342"/>
                  <a:gd name="T9" fmla="*/ 1452 h 1536"/>
                  <a:gd name="T10" fmla="*/ 324 w 342"/>
                  <a:gd name="T11" fmla="*/ 1512 h 1536"/>
                  <a:gd name="T12" fmla="*/ 270 w 342"/>
                  <a:gd name="T13" fmla="*/ 1536 h 1536"/>
                  <a:gd name="T14" fmla="*/ 0 w 342"/>
                  <a:gd name="T15" fmla="*/ 1536 h 1536"/>
                  <a:gd name="T16" fmla="*/ 0 w 342"/>
                  <a:gd name="T1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536">
                    <a:moveTo>
                      <a:pt x="0" y="0"/>
                    </a:moveTo>
                    <a:lnTo>
                      <a:pt x="264" y="0"/>
                    </a:lnTo>
                    <a:lnTo>
                      <a:pt x="318" y="30"/>
                    </a:lnTo>
                    <a:lnTo>
                      <a:pt x="342" y="78"/>
                    </a:lnTo>
                    <a:lnTo>
                      <a:pt x="342" y="1452"/>
                    </a:lnTo>
                    <a:lnTo>
                      <a:pt x="324" y="1512"/>
                    </a:lnTo>
                    <a:lnTo>
                      <a:pt x="270" y="1536"/>
                    </a:lnTo>
                    <a:lnTo>
                      <a:pt x="0" y="1536"/>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rgbClr val="CC9900">
                            <a:gamma/>
                            <a:shade val="46275"/>
                            <a:invGamma/>
                          </a:srgbClr>
                        </a:gs>
                        <a:gs pos="50000">
                          <a:srgbClr val="CC9900"/>
                        </a:gs>
                        <a:gs pos="100000">
                          <a:srgbClr val="CC9900">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nvGrpSpPr>
              <p:cNvPr id="744" name="Group 290"/>
              <p:cNvGrpSpPr>
                <a:grpSpLocks/>
              </p:cNvGrpSpPr>
              <p:nvPr/>
            </p:nvGrpSpPr>
            <p:grpSpPr bwMode="auto">
              <a:xfrm>
                <a:off x="1968" y="1384"/>
                <a:ext cx="1344" cy="816"/>
                <a:chOff x="2544" y="1008"/>
                <a:chExt cx="1344" cy="816"/>
              </a:xfrm>
            </p:grpSpPr>
            <p:sp>
              <p:nvSpPr>
                <p:cNvPr id="763" name="Rectangle 291"/>
                <p:cNvSpPr>
                  <a:spLocks noChangeArrowheads="1"/>
                </p:cNvSpPr>
                <p:nvPr/>
              </p:nvSpPr>
              <p:spPr bwMode="auto">
                <a:xfrm>
                  <a:off x="2544" y="1008"/>
                  <a:ext cx="1008" cy="81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EAEAEA">
                              <a:gamma/>
                              <a:shade val="46275"/>
                              <a:invGamma/>
                            </a:srgbClr>
                          </a:gs>
                          <a:gs pos="50000">
                            <a:srgbClr val="EAEAEA"/>
                          </a:gs>
                          <a:gs pos="100000">
                            <a:srgbClr val="EAEAEA">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4" name="Rectangle 292"/>
                <p:cNvSpPr>
                  <a:spLocks noChangeArrowheads="1"/>
                </p:cNvSpPr>
                <p:nvPr/>
              </p:nvSpPr>
              <p:spPr bwMode="auto">
                <a:xfrm>
                  <a:off x="3552" y="1008"/>
                  <a:ext cx="336" cy="816"/>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tx1"/>
                          </a:gs>
                          <a:gs pos="50000">
                            <a:schemeClr val="tx1">
                              <a:gamma/>
                              <a:tint val="10196"/>
                              <a:invGamma/>
                            </a:schemeClr>
                          </a:gs>
                          <a:gs pos="100000">
                            <a:schemeClr val="tx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745" name="Rectangle 293"/>
              <p:cNvSpPr>
                <a:spLocks noChangeArrowheads="1"/>
              </p:cNvSpPr>
              <p:nvPr/>
            </p:nvSpPr>
            <p:spPr bwMode="auto">
              <a:xfrm>
                <a:off x="3024" y="128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6" name="Freeform 294"/>
              <p:cNvSpPr>
                <a:spLocks/>
              </p:cNvSpPr>
              <p:nvPr/>
            </p:nvSpPr>
            <p:spPr bwMode="auto">
              <a:xfrm>
                <a:off x="288" y="1384"/>
                <a:ext cx="1688" cy="2408"/>
              </a:xfrm>
              <a:custGeom>
                <a:avLst/>
                <a:gdLst>
                  <a:gd name="T0" fmla="*/ 0 w 1688"/>
                  <a:gd name="T1" fmla="*/ 1784 h 2408"/>
                  <a:gd name="T2" fmla="*/ 0 w 1688"/>
                  <a:gd name="T3" fmla="*/ 1496 h 2408"/>
                  <a:gd name="T4" fmla="*/ 210 w 1688"/>
                  <a:gd name="T5" fmla="*/ 1442 h 2408"/>
                  <a:gd name="T6" fmla="*/ 432 w 1688"/>
                  <a:gd name="T7" fmla="*/ 1268 h 2408"/>
                  <a:gd name="T8" fmla="*/ 834 w 1688"/>
                  <a:gd name="T9" fmla="*/ 1190 h 2408"/>
                  <a:gd name="T10" fmla="*/ 984 w 1688"/>
                  <a:gd name="T11" fmla="*/ 1100 h 2408"/>
                  <a:gd name="T12" fmla="*/ 1050 w 1688"/>
                  <a:gd name="T13" fmla="*/ 962 h 2408"/>
                  <a:gd name="T14" fmla="*/ 1098 w 1688"/>
                  <a:gd name="T15" fmla="*/ 230 h 2408"/>
                  <a:gd name="T16" fmla="*/ 1116 w 1688"/>
                  <a:gd name="T17" fmla="*/ 164 h 2408"/>
                  <a:gd name="T18" fmla="*/ 1182 w 1688"/>
                  <a:gd name="T19" fmla="*/ 122 h 2408"/>
                  <a:gd name="T20" fmla="*/ 1182 w 1688"/>
                  <a:gd name="T21" fmla="*/ 122 h 2408"/>
                  <a:gd name="T22" fmla="*/ 1344 w 1688"/>
                  <a:gd name="T23" fmla="*/ 86 h 2408"/>
                  <a:gd name="T24" fmla="*/ 1560 w 1688"/>
                  <a:gd name="T25" fmla="*/ 72 h 2408"/>
                  <a:gd name="T26" fmla="*/ 1626 w 1688"/>
                  <a:gd name="T27" fmla="*/ 2 h 2408"/>
                  <a:gd name="T28" fmla="*/ 1688 w 1688"/>
                  <a:gd name="T29" fmla="*/ 0 h 2408"/>
                  <a:gd name="T30" fmla="*/ 1680 w 1688"/>
                  <a:gd name="T31" fmla="*/ 2408 h 2408"/>
                  <a:gd name="T32" fmla="*/ 1200 w 1688"/>
                  <a:gd name="T33" fmla="*/ 2408 h 2408"/>
                  <a:gd name="T34" fmla="*/ 1122 w 1688"/>
                  <a:gd name="T35" fmla="*/ 2384 h 2408"/>
                  <a:gd name="T36" fmla="*/ 1104 w 1688"/>
                  <a:gd name="T37" fmla="*/ 2330 h 2408"/>
                  <a:gd name="T38" fmla="*/ 1104 w 1688"/>
                  <a:gd name="T39" fmla="*/ 2120 h 2408"/>
                  <a:gd name="T40" fmla="*/ 768 w 1688"/>
                  <a:gd name="T41" fmla="*/ 2120 h 2408"/>
                  <a:gd name="T42" fmla="*/ 720 w 1688"/>
                  <a:gd name="T43" fmla="*/ 1832 h 2408"/>
                  <a:gd name="T44" fmla="*/ 0 w 1688"/>
                  <a:gd name="T45" fmla="*/ 1784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8" h="2408">
                    <a:moveTo>
                      <a:pt x="0" y="1784"/>
                    </a:moveTo>
                    <a:lnTo>
                      <a:pt x="0" y="1496"/>
                    </a:lnTo>
                    <a:lnTo>
                      <a:pt x="210" y="1442"/>
                    </a:lnTo>
                    <a:lnTo>
                      <a:pt x="432" y="1268"/>
                    </a:lnTo>
                    <a:lnTo>
                      <a:pt x="834" y="1190"/>
                    </a:lnTo>
                    <a:lnTo>
                      <a:pt x="984" y="1100"/>
                    </a:lnTo>
                    <a:lnTo>
                      <a:pt x="1050" y="962"/>
                    </a:lnTo>
                    <a:lnTo>
                      <a:pt x="1098" y="230"/>
                    </a:lnTo>
                    <a:lnTo>
                      <a:pt x="1116" y="164"/>
                    </a:lnTo>
                    <a:lnTo>
                      <a:pt x="1182" y="122"/>
                    </a:lnTo>
                    <a:lnTo>
                      <a:pt x="1182" y="122"/>
                    </a:lnTo>
                    <a:lnTo>
                      <a:pt x="1344" y="86"/>
                    </a:lnTo>
                    <a:lnTo>
                      <a:pt x="1560" y="72"/>
                    </a:lnTo>
                    <a:lnTo>
                      <a:pt x="1626" y="2"/>
                    </a:lnTo>
                    <a:lnTo>
                      <a:pt x="1688" y="0"/>
                    </a:lnTo>
                    <a:lnTo>
                      <a:pt x="1680" y="2408"/>
                    </a:lnTo>
                    <a:lnTo>
                      <a:pt x="1200" y="2408"/>
                    </a:lnTo>
                    <a:lnTo>
                      <a:pt x="1122" y="2384"/>
                    </a:lnTo>
                    <a:lnTo>
                      <a:pt x="1104" y="2330"/>
                    </a:lnTo>
                    <a:lnTo>
                      <a:pt x="1104" y="2120"/>
                    </a:lnTo>
                    <a:lnTo>
                      <a:pt x="768" y="2120"/>
                    </a:lnTo>
                    <a:lnTo>
                      <a:pt x="720" y="1832"/>
                    </a:lnTo>
                    <a:lnTo>
                      <a:pt x="0" y="1784"/>
                    </a:lnTo>
                    <a:close/>
                  </a:path>
                </a:pathLst>
              </a:custGeom>
              <a:noFill/>
              <a:ln w="9525">
                <a:solidFill>
                  <a:schemeClr val="tx1"/>
                </a:solidFill>
                <a:round/>
                <a:headEnd/>
                <a:tailEnd/>
              </a:ln>
              <a:effectLst/>
              <a:extLst>
                <a:ext uri="{909E8E84-426E-40DD-AFC4-6F175D3DCCD1}">
                  <a14:hiddenFill xmlns:a14="http://schemas.microsoft.com/office/drawing/2010/main">
                    <a:gradFill rotWithShape="0">
                      <a:gsLst>
                        <a:gs pos="0">
                          <a:schemeClr val="folHlink">
                            <a:gamma/>
                            <a:shade val="46275"/>
                            <a:invGamma/>
                          </a:schemeClr>
                        </a:gs>
                        <a:gs pos="50000">
                          <a:schemeClr val="folHlink"/>
                        </a:gs>
                        <a:gs pos="100000">
                          <a:schemeClr val="folHlink">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7" name="Rectangle 296"/>
              <p:cNvSpPr>
                <a:spLocks noChangeArrowheads="1"/>
              </p:cNvSpPr>
              <p:nvPr/>
            </p:nvSpPr>
            <p:spPr bwMode="auto">
              <a:xfrm>
                <a:off x="4128" y="2544"/>
                <a:ext cx="1344" cy="48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8" name="Rectangle 297"/>
              <p:cNvSpPr>
                <a:spLocks noChangeArrowheads="1"/>
              </p:cNvSpPr>
              <p:nvPr/>
            </p:nvSpPr>
            <p:spPr bwMode="auto">
              <a:xfrm>
                <a:off x="4128" y="3024"/>
                <a:ext cx="1344"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49" name="Rectangle 298"/>
              <p:cNvSpPr>
                <a:spLocks noChangeArrowheads="1"/>
              </p:cNvSpPr>
              <p:nvPr/>
            </p:nvSpPr>
            <p:spPr bwMode="auto">
              <a:xfrm>
                <a:off x="4128" y="2448"/>
                <a:ext cx="134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0" name="AutoShape 299"/>
              <p:cNvSpPr>
                <a:spLocks noChangeArrowheads="1"/>
              </p:cNvSpPr>
              <p:nvPr/>
            </p:nvSpPr>
            <p:spPr bwMode="auto">
              <a:xfrm flipV="1">
                <a:off x="4272" y="2304"/>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1" name="AutoShape 300"/>
              <p:cNvSpPr>
                <a:spLocks noChangeArrowheads="1"/>
              </p:cNvSpPr>
              <p:nvPr/>
            </p:nvSpPr>
            <p:spPr bwMode="auto">
              <a:xfrm flipV="1">
                <a:off x="5088" y="2304"/>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2" name="Freeform 301"/>
              <p:cNvSpPr>
                <a:spLocks/>
              </p:cNvSpPr>
              <p:nvPr/>
            </p:nvSpPr>
            <p:spPr bwMode="auto">
              <a:xfrm>
                <a:off x="3440" y="1344"/>
                <a:ext cx="928" cy="960"/>
              </a:xfrm>
              <a:custGeom>
                <a:avLst/>
                <a:gdLst>
                  <a:gd name="T0" fmla="*/ 0 w 928"/>
                  <a:gd name="T1" fmla="*/ 408 h 960"/>
                  <a:gd name="T2" fmla="*/ 0 w 928"/>
                  <a:gd name="T3" fmla="*/ 104 h 960"/>
                  <a:gd name="T4" fmla="*/ 160 w 928"/>
                  <a:gd name="T5" fmla="*/ 0 h 960"/>
                  <a:gd name="T6" fmla="*/ 928 w 928"/>
                  <a:gd name="T7" fmla="*/ 0 h 960"/>
                  <a:gd name="T8" fmla="*/ 928 w 928"/>
                  <a:gd name="T9" fmla="*/ 960 h 960"/>
                </a:gdLst>
                <a:ahLst/>
                <a:cxnLst>
                  <a:cxn ang="0">
                    <a:pos x="T0" y="T1"/>
                  </a:cxn>
                  <a:cxn ang="0">
                    <a:pos x="T2" y="T3"/>
                  </a:cxn>
                  <a:cxn ang="0">
                    <a:pos x="T4" y="T5"/>
                  </a:cxn>
                  <a:cxn ang="0">
                    <a:pos x="T6" y="T7"/>
                  </a:cxn>
                  <a:cxn ang="0">
                    <a:pos x="T8" y="T9"/>
                  </a:cxn>
                </a:cxnLst>
                <a:rect l="0" t="0" r="r" b="b"/>
                <a:pathLst>
                  <a:path w="928" h="960">
                    <a:moveTo>
                      <a:pt x="0" y="408"/>
                    </a:moveTo>
                    <a:lnTo>
                      <a:pt x="0" y="104"/>
                    </a:lnTo>
                    <a:lnTo>
                      <a:pt x="160" y="0"/>
                    </a:lnTo>
                    <a:lnTo>
                      <a:pt x="928" y="0"/>
                    </a:lnTo>
                    <a:lnTo>
                      <a:pt x="928" y="960"/>
                    </a:lnTo>
                  </a:path>
                </a:pathLst>
              </a:custGeom>
              <a:noFill/>
              <a:ln w="762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3" name="Freeform 302"/>
              <p:cNvSpPr>
                <a:spLocks/>
              </p:cNvSpPr>
              <p:nvPr/>
            </p:nvSpPr>
            <p:spPr bwMode="auto">
              <a:xfrm>
                <a:off x="5184" y="1776"/>
                <a:ext cx="288" cy="528"/>
              </a:xfrm>
              <a:custGeom>
                <a:avLst/>
                <a:gdLst>
                  <a:gd name="T0" fmla="*/ 0 w 288"/>
                  <a:gd name="T1" fmla="*/ 528 h 528"/>
                  <a:gd name="T2" fmla="*/ 0 w 288"/>
                  <a:gd name="T3" fmla="*/ 0 h 528"/>
                  <a:gd name="T4" fmla="*/ 288 w 288"/>
                  <a:gd name="T5" fmla="*/ 0 h 528"/>
                  <a:gd name="T6" fmla="*/ 288 w 288"/>
                  <a:gd name="T7" fmla="*/ 288 h 528"/>
                </a:gdLst>
                <a:ahLst/>
                <a:cxnLst>
                  <a:cxn ang="0">
                    <a:pos x="T0" y="T1"/>
                  </a:cxn>
                  <a:cxn ang="0">
                    <a:pos x="T2" y="T3"/>
                  </a:cxn>
                  <a:cxn ang="0">
                    <a:pos x="T4" y="T5"/>
                  </a:cxn>
                  <a:cxn ang="0">
                    <a:pos x="T6" y="T7"/>
                  </a:cxn>
                </a:cxnLst>
                <a:rect l="0" t="0" r="r" b="b"/>
                <a:pathLst>
                  <a:path w="288" h="528">
                    <a:moveTo>
                      <a:pt x="0" y="528"/>
                    </a:moveTo>
                    <a:lnTo>
                      <a:pt x="0" y="0"/>
                    </a:lnTo>
                    <a:lnTo>
                      <a:pt x="288" y="0"/>
                    </a:lnTo>
                    <a:lnTo>
                      <a:pt x="288" y="288"/>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4" name="Freeform 303"/>
              <p:cNvSpPr>
                <a:spLocks/>
              </p:cNvSpPr>
              <p:nvPr/>
            </p:nvSpPr>
            <p:spPr bwMode="auto">
              <a:xfrm>
                <a:off x="5376" y="2064"/>
                <a:ext cx="223" cy="8"/>
              </a:xfrm>
              <a:custGeom>
                <a:avLst/>
                <a:gdLst>
                  <a:gd name="T0" fmla="*/ 0 w 223"/>
                  <a:gd name="T1" fmla="*/ 0 h 8"/>
                  <a:gd name="T2" fmla="*/ 223 w 223"/>
                  <a:gd name="T3" fmla="*/ 8 h 8"/>
                </a:gdLst>
                <a:ahLst/>
                <a:cxnLst>
                  <a:cxn ang="0">
                    <a:pos x="T0" y="T1"/>
                  </a:cxn>
                  <a:cxn ang="0">
                    <a:pos x="T2" y="T3"/>
                  </a:cxn>
                </a:cxnLst>
                <a:rect l="0" t="0" r="r" b="b"/>
                <a:pathLst>
                  <a:path w="223" h="8">
                    <a:moveTo>
                      <a:pt x="0" y="0"/>
                    </a:moveTo>
                    <a:lnTo>
                      <a:pt x="223" y="8"/>
                    </a:lnTo>
                  </a:path>
                </a:pathLst>
              </a:custGeom>
              <a:noFill/>
              <a:ln w="762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5" name="Line 305"/>
              <p:cNvSpPr>
                <a:spLocks noChangeShapeType="1"/>
              </p:cNvSpPr>
              <p:nvPr/>
            </p:nvSpPr>
            <p:spPr bwMode="auto">
              <a:xfrm>
                <a:off x="4272" y="26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6" name="Freeform 306"/>
              <p:cNvSpPr>
                <a:spLocks/>
              </p:cNvSpPr>
              <p:nvPr/>
            </p:nvSpPr>
            <p:spPr bwMode="auto">
              <a:xfrm>
                <a:off x="4368" y="2560"/>
                <a:ext cx="1" cy="176"/>
              </a:xfrm>
              <a:custGeom>
                <a:avLst/>
                <a:gdLst>
                  <a:gd name="T0" fmla="*/ 0 w 1"/>
                  <a:gd name="T1" fmla="*/ 0 h 176"/>
                  <a:gd name="T2" fmla="*/ 1 w 1"/>
                  <a:gd name="T3" fmla="*/ 176 h 176"/>
                </a:gdLst>
                <a:ahLst/>
                <a:cxnLst>
                  <a:cxn ang="0">
                    <a:pos x="T0" y="T1"/>
                  </a:cxn>
                  <a:cxn ang="0">
                    <a:pos x="T2" y="T3"/>
                  </a:cxn>
                </a:cxnLst>
                <a:rect l="0" t="0" r="r" b="b"/>
                <a:pathLst>
                  <a:path w="1" h="176">
                    <a:moveTo>
                      <a:pt x="0" y="0"/>
                    </a:moveTo>
                    <a:lnTo>
                      <a:pt x="1" y="176"/>
                    </a:lnTo>
                  </a:path>
                </a:pathLst>
              </a:custGeom>
              <a:noFill/>
              <a:ln w="381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7" name="Line 307"/>
              <p:cNvSpPr>
                <a:spLocks noChangeShapeType="1"/>
              </p:cNvSpPr>
              <p:nvPr/>
            </p:nvSpPr>
            <p:spPr bwMode="auto">
              <a:xfrm>
                <a:off x="5136" y="26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8" name="Oval 308"/>
              <p:cNvSpPr>
                <a:spLocks noChangeArrowheads="1"/>
              </p:cNvSpPr>
              <p:nvPr/>
            </p:nvSpPr>
            <p:spPr bwMode="auto">
              <a:xfrm>
                <a:off x="3744" y="768"/>
                <a:ext cx="96" cy="96"/>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59" name="Oval 309"/>
              <p:cNvSpPr>
                <a:spLocks noChangeArrowheads="1"/>
              </p:cNvSpPr>
              <p:nvPr/>
            </p:nvSpPr>
            <p:spPr bwMode="auto">
              <a:xfrm>
                <a:off x="3984" y="76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0" name="Freeform 310"/>
              <p:cNvSpPr>
                <a:spLocks/>
              </p:cNvSpPr>
              <p:nvPr/>
            </p:nvSpPr>
            <p:spPr bwMode="auto">
              <a:xfrm>
                <a:off x="3072" y="816"/>
                <a:ext cx="672" cy="576"/>
              </a:xfrm>
              <a:custGeom>
                <a:avLst/>
                <a:gdLst>
                  <a:gd name="T0" fmla="*/ 0 w 672"/>
                  <a:gd name="T1" fmla="*/ 576 h 576"/>
                  <a:gd name="T2" fmla="*/ 0 w 672"/>
                  <a:gd name="T3" fmla="*/ 0 h 576"/>
                  <a:gd name="T4" fmla="*/ 672 w 672"/>
                  <a:gd name="T5" fmla="*/ 0 h 576"/>
                </a:gdLst>
                <a:ahLst/>
                <a:cxnLst>
                  <a:cxn ang="0">
                    <a:pos x="T0" y="T1"/>
                  </a:cxn>
                  <a:cxn ang="0">
                    <a:pos x="T2" y="T3"/>
                  </a:cxn>
                  <a:cxn ang="0">
                    <a:pos x="T4" y="T5"/>
                  </a:cxn>
                </a:cxnLst>
                <a:rect l="0" t="0" r="r" b="b"/>
                <a:pathLst>
                  <a:path w="672" h="576">
                    <a:moveTo>
                      <a:pt x="0" y="576"/>
                    </a:moveTo>
                    <a:lnTo>
                      <a:pt x="0" y="0"/>
                    </a:lnTo>
                    <a:lnTo>
                      <a:pt x="672" y="0"/>
                    </a:lnTo>
                  </a:path>
                </a:pathLst>
              </a:custGeom>
              <a:noFill/>
              <a:ln w="28575"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1" name="Freeform 311"/>
              <p:cNvSpPr>
                <a:spLocks/>
              </p:cNvSpPr>
              <p:nvPr/>
            </p:nvSpPr>
            <p:spPr bwMode="auto">
              <a:xfrm>
                <a:off x="4080" y="816"/>
                <a:ext cx="288" cy="528"/>
              </a:xfrm>
              <a:custGeom>
                <a:avLst/>
                <a:gdLst>
                  <a:gd name="T0" fmla="*/ 0 w 288"/>
                  <a:gd name="T1" fmla="*/ 0 h 528"/>
                  <a:gd name="T2" fmla="*/ 288 w 288"/>
                  <a:gd name="T3" fmla="*/ 0 h 528"/>
                  <a:gd name="T4" fmla="*/ 288 w 288"/>
                  <a:gd name="T5" fmla="*/ 528 h 528"/>
                </a:gdLst>
                <a:ahLst/>
                <a:cxnLst>
                  <a:cxn ang="0">
                    <a:pos x="T0" y="T1"/>
                  </a:cxn>
                  <a:cxn ang="0">
                    <a:pos x="T2" y="T3"/>
                  </a:cxn>
                  <a:cxn ang="0">
                    <a:pos x="T4" y="T5"/>
                  </a:cxn>
                </a:cxnLst>
                <a:rect l="0" t="0" r="r" b="b"/>
                <a:pathLst>
                  <a:path w="288" h="528">
                    <a:moveTo>
                      <a:pt x="0" y="0"/>
                    </a:moveTo>
                    <a:lnTo>
                      <a:pt x="288" y="0"/>
                    </a:lnTo>
                    <a:lnTo>
                      <a:pt x="288" y="528"/>
                    </a:ln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762" name="Rectangle 55"/>
              <p:cNvSpPr>
                <a:spLocks noChangeArrowheads="1"/>
              </p:cNvSpPr>
              <p:nvPr/>
            </p:nvSpPr>
            <p:spPr bwMode="auto">
              <a:xfrm>
                <a:off x="3840" y="2392"/>
                <a:ext cx="48" cy="1248"/>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grpSp>
        <p:sp>
          <p:nvSpPr>
            <p:cNvPr id="307" name="Text Box 316"/>
            <p:cNvSpPr txBox="1">
              <a:spLocks noChangeArrowheads="1"/>
            </p:cNvSpPr>
            <p:nvPr/>
          </p:nvSpPr>
          <p:spPr bwMode="auto">
            <a:xfrm>
              <a:off x="470" y="439"/>
              <a:ext cx="2272" cy="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1400" b="1" dirty="0"/>
                <a:t>EL CAMPO MAGNETICO INVERSO QUE</a:t>
              </a:r>
            </a:p>
            <a:p>
              <a:r>
                <a:rPr lang="es-MX" sz="1400" b="1" dirty="0"/>
                <a:t>GENERA LA BOBINA DE ASPIRACION </a:t>
              </a:r>
            </a:p>
            <a:p>
              <a:r>
                <a:rPr lang="es-MX" sz="1400" b="1" dirty="0"/>
                <a:t>ANULA EL ANTERIOR, CON LO QUE EL</a:t>
              </a:r>
            </a:p>
            <a:p>
              <a:r>
                <a:rPr lang="es-MX" sz="1400" b="1" dirty="0"/>
                <a:t>EMBOLO VUEVE RAPIDAMENTE A SU</a:t>
              </a:r>
            </a:p>
            <a:p>
              <a:r>
                <a:rPr lang="es-MX" sz="1400" b="1" dirty="0"/>
                <a:t>POSICION INICIAL, RETIRANDO EL </a:t>
              </a:r>
            </a:p>
            <a:p>
              <a:r>
                <a:rPr lang="es-MX" sz="1400" b="1" dirty="0"/>
                <a:t>PIÑON DEL VOLANTE DEL MOTOR</a:t>
              </a:r>
              <a:endParaRPr lang="es-ES" sz="1400" b="1" dirty="0"/>
            </a:p>
          </p:txBody>
        </p:sp>
      </p:grpSp>
    </p:spTree>
    <p:extLst>
      <p:ext uri="{BB962C8B-B14F-4D97-AF65-F5344CB8AC3E}">
        <p14:creationId xmlns:p14="http://schemas.microsoft.com/office/powerpoint/2010/main" val="1672242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3" y="1049265"/>
            <a:ext cx="352735" cy="56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6310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980727"/>
            <a:ext cx="6984776" cy="461665"/>
          </a:xfrm>
          <a:prstGeom prst="rect">
            <a:avLst/>
          </a:prstGeom>
          <a:noFill/>
        </p:spPr>
        <p:txBody>
          <a:bodyPr wrap="square" rtlCol="0">
            <a:spAutoFit/>
          </a:bodyPr>
          <a:lstStyle/>
          <a:p>
            <a:pPr algn="ctr"/>
            <a:r>
              <a:rPr lang="es-ES" sz="2400" dirty="0">
                <a:latin typeface="Century Gothic" pitchFamily="34" charset="0"/>
              </a:rPr>
              <a:t>Unidades de Aprendizaje</a:t>
            </a:r>
          </a:p>
        </p:txBody>
      </p:sp>
      <p:sp>
        <p:nvSpPr>
          <p:cNvPr id="5" name="Text Box 465"/>
          <p:cNvSpPr txBox="1">
            <a:spLocks noChangeArrowheads="1"/>
          </p:cNvSpPr>
          <p:nvPr/>
        </p:nvSpPr>
        <p:spPr bwMode="auto">
          <a:xfrm>
            <a:off x="1115616" y="4221088"/>
            <a:ext cx="439248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75000"/>
                    <a:lumOff val="0"/>
                  </a:schemeClr>
                </a:solidFill>
                <a:miter lim="800000"/>
                <a:headEnd/>
                <a:tailEnd/>
              </a14:hiddenLine>
            </a:ext>
          </a:extLst>
        </p:spPr>
        <p:txBody>
          <a:bodyPr rot="0" vert="horz" wrap="square" lIns="45720" tIns="45720" rIns="45720" bIns="45720" anchor="t" anchorCtr="0" upright="1">
            <a:noAutofit/>
          </a:bodyPr>
          <a:lstStyle/>
          <a:p>
            <a:pPr marL="355600" marR="90170" indent="-355600" algn="just">
              <a:tabLst>
                <a:tab pos="355600" algn="l"/>
              </a:tabLst>
            </a:pPr>
            <a:r>
              <a:rPr lang="es-ES" sz="1600" b="1" dirty="0" smtClean="0">
                <a:latin typeface="Century Gothic" pitchFamily="34" charset="0"/>
              </a:rPr>
              <a:t>Asignatura  Práctica de 72 Horas  Totales</a:t>
            </a:r>
            <a:endParaRPr lang="es-CL" sz="1600" dirty="0">
              <a:latin typeface="Century Gothic" pitchFamily="34" charset="0"/>
            </a:endParaRPr>
          </a:p>
        </p:txBody>
      </p:sp>
      <p:cxnSp>
        <p:nvCxnSpPr>
          <p:cNvPr id="3" name="2 Conector recto"/>
          <p:cNvCxnSpPr/>
          <p:nvPr/>
        </p:nvCxnSpPr>
        <p:spPr>
          <a:xfrm>
            <a:off x="467544" y="980727"/>
            <a:ext cx="7992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67544" y="1442392"/>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71600" y="1700808"/>
            <a:ext cx="7632848" cy="338554"/>
          </a:xfrm>
          <a:prstGeom prst="rect">
            <a:avLst/>
          </a:prstGeom>
        </p:spPr>
        <p:txBody>
          <a:bodyPr wrap="square">
            <a:spAutoFit/>
          </a:bodyPr>
          <a:lstStyle/>
          <a:p>
            <a:pPr marR="91440" lvl="0" algn="just"/>
            <a:r>
              <a:rPr lang="pt-BR" sz="1600" b="1" dirty="0">
                <a:latin typeface="Century Gothic" pitchFamily="34" charset="0"/>
                <a:ea typeface="Calibri"/>
                <a:cs typeface="Times New Roman"/>
              </a:rPr>
              <a:t>I    Motor de </a:t>
            </a:r>
            <a:r>
              <a:rPr lang="pt-BR" sz="1600" b="1" dirty="0" smtClean="0">
                <a:latin typeface="Century Gothic" pitchFamily="34" charset="0"/>
                <a:ea typeface="Calibri"/>
                <a:cs typeface="Times New Roman"/>
              </a:rPr>
              <a:t>Arranque.			16 </a:t>
            </a:r>
            <a:r>
              <a:rPr lang="pt-BR" sz="1600" b="1" dirty="0">
                <a:latin typeface="Century Gothic" pitchFamily="34" charset="0"/>
                <a:ea typeface="Calibri"/>
                <a:cs typeface="Times New Roman"/>
              </a:rPr>
              <a:t>Horas.</a:t>
            </a:r>
          </a:p>
        </p:txBody>
      </p:sp>
      <p:sp>
        <p:nvSpPr>
          <p:cNvPr id="9" name="8 Rectángulo"/>
          <p:cNvSpPr/>
          <p:nvPr/>
        </p:nvSpPr>
        <p:spPr>
          <a:xfrm>
            <a:off x="912424" y="2996952"/>
            <a:ext cx="7836040" cy="584775"/>
          </a:xfrm>
          <a:prstGeom prst="rect">
            <a:avLst/>
          </a:prstGeom>
        </p:spPr>
        <p:txBody>
          <a:bodyPr wrap="square">
            <a:spAutoFit/>
          </a:bodyPr>
          <a:lstStyle/>
          <a:p>
            <a:pPr marL="355600" marR="90170" indent="-355600" algn="just">
              <a:spcAft>
                <a:spcPts val="0"/>
              </a:spcAft>
              <a:tabLst>
                <a:tab pos="355600" algn="l"/>
              </a:tabLst>
            </a:pPr>
            <a:r>
              <a:rPr lang="es-CL" sz="1600" b="1" dirty="0" smtClean="0">
                <a:latin typeface="Century Gothic" pitchFamily="34" charset="0"/>
              </a:rPr>
              <a:t>III   </a:t>
            </a:r>
            <a:r>
              <a:rPr lang="es-CL" sz="1600" b="1" dirty="0">
                <a:latin typeface="Century Gothic" pitchFamily="34" charset="0"/>
              </a:rPr>
              <a:t>Circuito de Alumbrado y 		</a:t>
            </a:r>
          </a:p>
          <a:p>
            <a:pPr marL="355600" marR="90170" indent="-355600" algn="just">
              <a:spcAft>
                <a:spcPts val="0"/>
              </a:spcAft>
              <a:tabLst>
                <a:tab pos="355600" algn="l"/>
              </a:tabLst>
            </a:pPr>
            <a:r>
              <a:rPr lang="es-CL" sz="1600" b="1" dirty="0">
                <a:latin typeface="Century Gothic" pitchFamily="34" charset="0"/>
              </a:rPr>
              <a:t>	Señalización de </a:t>
            </a:r>
            <a:r>
              <a:rPr lang="es-CL" sz="1600" b="1" dirty="0" smtClean="0">
                <a:latin typeface="Century Gothic" pitchFamily="34" charset="0"/>
              </a:rPr>
              <a:t>maniobras.		26 Horas</a:t>
            </a:r>
            <a:endParaRPr lang="es-CL" sz="1600" b="1" dirty="0">
              <a:latin typeface="Century Gothic" pitchFamily="34" charset="0"/>
            </a:endParaRPr>
          </a:p>
        </p:txBody>
      </p:sp>
      <p:sp>
        <p:nvSpPr>
          <p:cNvPr id="2" name="1 Rectángulo"/>
          <p:cNvSpPr/>
          <p:nvPr/>
        </p:nvSpPr>
        <p:spPr>
          <a:xfrm>
            <a:off x="912424" y="2348880"/>
            <a:ext cx="7692024" cy="338554"/>
          </a:xfrm>
          <a:prstGeom prst="rect">
            <a:avLst/>
          </a:prstGeom>
        </p:spPr>
        <p:txBody>
          <a:bodyPr wrap="square">
            <a:spAutoFit/>
          </a:bodyPr>
          <a:lstStyle/>
          <a:p>
            <a:pPr marL="355600" indent="-355600" algn="just">
              <a:tabLst>
                <a:tab pos="355600" algn="l"/>
              </a:tabLst>
            </a:pPr>
            <a:r>
              <a:rPr lang="es-CL" sz="1600" b="1" dirty="0" smtClean="0">
                <a:latin typeface="Century Gothic" pitchFamily="34" charset="0"/>
              </a:rPr>
              <a:t>II   </a:t>
            </a:r>
            <a:r>
              <a:rPr lang="es-CL" sz="1600" b="1" dirty="0">
                <a:latin typeface="Century Gothic" pitchFamily="34" charset="0"/>
              </a:rPr>
              <a:t>Sistema de </a:t>
            </a:r>
            <a:r>
              <a:rPr lang="es-CL" sz="1600" b="1" dirty="0" smtClean="0">
                <a:latin typeface="Century Gothic" pitchFamily="34" charset="0"/>
              </a:rPr>
              <a:t>Carga.			20 </a:t>
            </a:r>
            <a:r>
              <a:rPr lang="es-CL" sz="1600" b="1" dirty="0">
                <a:latin typeface="Century Gothic" pitchFamily="34" charset="0"/>
              </a:rPr>
              <a:t>Horas.</a:t>
            </a:r>
            <a:endParaRPr lang="es-CL" sz="1600" dirty="0">
              <a:latin typeface="Century Gothic" pitchFamily="34" charset="0"/>
            </a:endParaRPr>
          </a:p>
        </p:txBody>
      </p:sp>
    </p:spTree>
    <p:extLst>
      <p:ext uri="{BB962C8B-B14F-4D97-AF65-F5344CB8AC3E}">
        <p14:creationId xmlns:p14="http://schemas.microsoft.com/office/powerpoint/2010/main" val="282568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18875" y="764704"/>
            <a:ext cx="6984776" cy="461665"/>
          </a:xfrm>
          <a:prstGeom prst="rect">
            <a:avLst/>
          </a:prstGeom>
          <a:noFill/>
        </p:spPr>
        <p:txBody>
          <a:bodyPr wrap="square" rtlCol="0">
            <a:spAutoFit/>
          </a:bodyPr>
          <a:lstStyle/>
          <a:p>
            <a:pPr algn="ctr"/>
            <a:r>
              <a:rPr lang="es-ES" sz="2400" dirty="0" smtClean="0">
                <a:latin typeface="Century Gothic" pitchFamily="34" charset="0"/>
              </a:rPr>
              <a:t>Evaluaciones</a:t>
            </a:r>
            <a:endParaRPr lang="es-ES" sz="2400" dirty="0">
              <a:latin typeface="Century Gothic" pitchFamily="34" charset="0"/>
            </a:endParaRPr>
          </a:p>
        </p:txBody>
      </p:sp>
      <p:cxnSp>
        <p:nvCxnSpPr>
          <p:cNvPr id="3" name="2 Conector recto"/>
          <p:cNvCxnSpPr/>
          <p:nvPr/>
        </p:nvCxnSpPr>
        <p:spPr>
          <a:xfrm>
            <a:off x="467544" y="764704"/>
            <a:ext cx="7992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67544" y="1243370"/>
            <a:ext cx="799288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1 Tabla"/>
          <p:cNvGraphicFramePr>
            <a:graphicFrameLocks noGrp="1"/>
          </p:cNvGraphicFramePr>
          <p:nvPr>
            <p:extLst>
              <p:ext uri="{D42A27DB-BD31-4B8C-83A1-F6EECF244321}">
                <p14:modId xmlns:p14="http://schemas.microsoft.com/office/powerpoint/2010/main" val="3309682253"/>
              </p:ext>
            </p:extLst>
          </p:nvPr>
        </p:nvGraphicFramePr>
        <p:xfrm>
          <a:off x="467544" y="1556792"/>
          <a:ext cx="8064895" cy="4353798"/>
        </p:xfrm>
        <a:graphic>
          <a:graphicData uri="http://schemas.openxmlformats.org/drawingml/2006/table">
            <a:tbl>
              <a:tblPr firstRow="1" bandRow="1">
                <a:tableStyleId>{21E4AEA4-8DFA-4A89-87EB-49C32662AFE0}</a:tableStyleId>
              </a:tblPr>
              <a:tblGrid>
                <a:gridCol w="864095"/>
                <a:gridCol w="864096"/>
                <a:gridCol w="792088"/>
                <a:gridCol w="3816424"/>
                <a:gridCol w="1728192"/>
              </a:tblGrid>
              <a:tr h="376912">
                <a:tc>
                  <a:txBody>
                    <a:bodyPr/>
                    <a:lstStyle/>
                    <a:p>
                      <a:pPr algn="ctr"/>
                      <a:r>
                        <a:rPr lang="es-CL" sz="1000" b="1" dirty="0" smtClean="0">
                          <a:latin typeface="Century Gothic" pitchFamily="34" charset="0"/>
                        </a:rPr>
                        <a:t>Evaluación</a:t>
                      </a:r>
                      <a:r>
                        <a:rPr lang="es-CL" sz="1000" b="1" baseline="0" dirty="0" smtClean="0">
                          <a:latin typeface="Century Gothic" pitchFamily="34" charset="0"/>
                        </a:rPr>
                        <a:t> Sumativa</a:t>
                      </a:r>
                      <a:endParaRPr lang="es-CL" sz="1000" b="1" dirty="0">
                        <a:latin typeface="Century Gothic" pitchFamily="34" charset="0"/>
                      </a:endParaRPr>
                    </a:p>
                  </a:txBody>
                  <a:tcPr/>
                </a:tc>
                <a:tc>
                  <a:txBody>
                    <a:bodyPr/>
                    <a:lstStyle/>
                    <a:p>
                      <a:pPr algn="ctr"/>
                      <a:r>
                        <a:rPr lang="es-CL" sz="1000" b="1" dirty="0" smtClean="0">
                          <a:latin typeface="Century Gothic" pitchFamily="34" charset="0"/>
                        </a:rPr>
                        <a:t>Tipo de Evaluación</a:t>
                      </a:r>
                      <a:endParaRPr lang="es-CL" sz="1000" b="1" dirty="0">
                        <a:latin typeface="Century Gothic" pitchFamily="34" charset="0"/>
                      </a:endParaRPr>
                    </a:p>
                  </a:txBody>
                  <a:tcPr/>
                </a:tc>
                <a:tc>
                  <a:txBody>
                    <a:bodyPr/>
                    <a:lstStyle/>
                    <a:p>
                      <a:pPr algn="ctr"/>
                      <a:r>
                        <a:rPr lang="es-CL" sz="1000" b="1" dirty="0" smtClean="0">
                          <a:latin typeface="Century Gothic" pitchFamily="34" charset="0"/>
                        </a:rPr>
                        <a:t>%</a:t>
                      </a:r>
                      <a:endParaRPr lang="es-CL" sz="1000" b="1" dirty="0">
                        <a:latin typeface="Century Gothic" pitchFamily="34" charset="0"/>
                      </a:endParaRPr>
                    </a:p>
                  </a:txBody>
                  <a:tcPr anchor="ctr"/>
                </a:tc>
                <a:tc>
                  <a:txBody>
                    <a:bodyPr/>
                    <a:lstStyle/>
                    <a:p>
                      <a:pPr algn="ctr"/>
                      <a:r>
                        <a:rPr lang="es-CL" sz="1000" b="1" dirty="0" smtClean="0">
                          <a:latin typeface="Century Gothic" pitchFamily="34" charset="0"/>
                        </a:rPr>
                        <a:t>Aprendizaje </a:t>
                      </a:r>
                      <a:r>
                        <a:rPr lang="es-CL" sz="1000" b="1" baseline="0" dirty="0" smtClean="0">
                          <a:latin typeface="Century Gothic" pitchFamily="34" charset="0"/>
                        </a:rPr>
                        <a:t> Esperado</a:t>
                      </a:r>
                      <a:endParaRPr lang="es-CL" sz="1000" b="1" dirty="0">
                        <a:latin typeface="Century Gothic" pitchFamily="34" charset="0"/>
                      </a:endParaRPr>
                    </a:p>
                  </a:txBody>
                  <a:tcPr/>
                </a:tc>
                <a:tc>
                  <a:txBody>
                    <a:bodyPr/>
                    <a:lstStyle/>
                    <a:p>
                      <a:pPr algn="ctr"/>
                      <a:r>
                        <a:rPr lang="es-CL" sz="1000" b="1" dirty="0" smtClean="0">
                          <a:latin typeface="Century Gothic" pitchFamily="34" charset="0"/>
                        </a:rPr>
                        <a:t>fecha</a:t>
                      </a:r>
                      <a:endParaRPr lang="es-CL" sz="1000" b="1" dirty="0">
                        <a:latin typeface="Century Gothic" pitchFamily="34" charset="0"/>
                      </a:endParaRPr>
                    </a:p>
                  </a:txBody>
                  <a:tcPr/>
                </a:tc>
              </a:tr>
              <a:tr h="521878">
                <a:tc>
                  <a:txBody>
                    <a:bodyPr/>
                    <a:lstStyle/>
                    <a:p>
                      <a:pPr algn="ctr"/>
                      <a:r>
                        <a:rPr lang="es-CL" sz="1000" b="1" dirty="0" smtClean="0">
                          <a:latin typeface="Century Gothic" pitchFamily="34" charset="0"/>
                        </a:rPr>
                        <a:t>1</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Test</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5</a:t>
                      </a:r>
                      <a:endParaRPr lang="es-CL" sz="1000" b="1" dirty="0">
                        <a:latin typeface="Century Gothic" pitchFamily="34" charset="0"/>
                      </a:endParaRPr>
                    </a:p>
                  </a:txBody>
                  <a:tcPr anchor="ctr" anchorCtr="1"/>
                </a:tc>
                <a:tc>
                  <a:txBody>
                    <a:bodyPr/>
                    <a:lstStyle/>
                    <a:p>
                      <a:pPr marL="265113" marR="0" indent="-265113" algn="just" defTabSz="914400" rtl="0" eaLnBrk="1" fontAlgn="auto" latinLnBrk="0" hangingPunct="1">
                        <a:lnSpc>
                          <a:spcPct val="100000"/>
                        </a:lnSpc>
                        <a:spcBef>
                          <a:spcPts val="0"/>
                        </a:spcBef>
                        <a:spcAft>
                          <a:spcPts val="0"/>
                        </a:spcAft>
                        <a:buClrTx/>
                        <a:buSzTx/>
                        <a:buFontTx/>
                        <a:buNone/>
                        <a:tabLst/>
                        <a:defRPr/>
                      </a:pPr>
                      <a:r>
                        <a:rPr lang="es-CL" sz="800" dirty="0" smtClean="0">
                          <a:latin typeface="Century Gothic" pitchFamily="34" charset="0"/>
                        </a:rPr>
                        <a:t>1.1 Referente al principio de funcionamiento del motor de arranque de un vehículo automotriz.</a:t>
                      </a:r>
                    </a:p>
                  </a:txBody>
                  <a:tcPr anchor="ctr"/>
                </a:tc>
                <a:tc>
                  <a:txBody>
                    <a:bodyPr/>
                    <a:lstStyle/>
                    <a:p>
                      <a:endParaRPr lang="es-CL" sz="1000" dirty="0">
                        <a:latin typeface="Century Gothic" pitchFamily="34" charset="0"/>
                      </a:endParaRPr>
                    </a:p>
                  </a:txBody>
                  <a:tcPr anchor="ctr" anchorCtr="1"/>
                </a:tc>
              </a:tr>
              <a:tr h="656765">
                <a:tc>
                  <a:txBody>
                    <a:bodyPr/>
                    <a:lstStyle/>
                    <a:p>
                      <a:pPr algn="ctr"/>
                      <a:r>
                        <a:rPr lang="es-CL" sz="1000" b="1" dirty="0" smtClean="0">
                          <a:latin typeface="Century Gothic" pitchFamily="34" charset="0"/>
                        </a:rPr>
                        <a:t>2</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Pauta de Cotejo</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25</a:t>
                      </a:r>
                      <a:endParaRPr lang="es-CL" sz="1000" b="1" dirty="0">
                        <a:latin typeface="Century Gothic" pitchFamily="34" charset="0"/>
                      </a:endParaRPr>
                    </a:p>
                  </a:txBody>
                  <a:tcPr anchor="ctr" anchorCtr="1"/>
                </a:tc>
                <a:tc>
                  <a:txBody>
                    <a:bodyPr/>
                    <a:lstStyle/>
                    <a:p>
                      <a:pPr marL="265113" marR="0" indent="-265113" algn="just" defTabSz="914400" rtl="0" eaLnBrk="1" fontAlgn="auto" latinLnBrk="0" hangingPunct="1">
                        <a:lnSpc>
                          <a:spcPct val="100000"/>
                        </a:lnSpc>
                        <a:spcBef>
                          <a:spcPts val="0"/>
                        </a:spcBef>
                        <a:spcAft>
                          <a:spcPts val="0"/>
                        </a:spcAft>
                        <a:buClrTx/>
                        <a:buSzTx/>
                        <a:buFontTx/>
                        <a:buNone/>
                        <a:tabLst/>
                        <a:defRPr/>
                      </a:pPr>
                      <a:r>
                        <a:rPr lang="es-CL" sz="800" kern="1200" dirty="0" smtClean="0">
                          <a:solidFill>
                            <a:schemeClr val="dk1"/>
                          </a:solidFill>
                          <a:latin typeface="Century Gothic" pitchFamily="34" charset="0"/>
                          <a:ea typeface="+mn-ea"/>
                          <a:cs typeface="+mn-cs"/>
                        </a:rPr>
                        <a:t>1.2, 1.3, 1.4 Se refiere al diagnostico, mantención y reparación de un motor de arranque de un vehículo automotriz basándose en una pauta.</a:t>
                      </a:r>
                    </a:p>
                    <a:p>
                      <a:pPr algn="just"/>
                      <a:endParaRPr lang="es-CL" sz="800" dirty="0">
                        <a:latin typeface="Century Gothic" pitchFamily="34" charset="0"/>
                      </a:endParaRPr>
                    </a:p>
                  </a:txBody>
                  <a:tcPr anchor="ctr"/>
                </a:tc>
                <a:tc>
                  <a:txBody>
                    <a:bodyPr/>
                    <a:lstStyle/>
                    <a:p>
                      <a:endParaRPr lang="es-CL" sz="1000" dirty="0">
                        <a:latin typeface="Century Gothic" pitchFamily="34" charset="0"/>
                      </a:endParaRPr>
                    </a:p>
                  </a:txBody>
                  <a:tcPr anchor="ctr" anchorCtr="1"/>
                </a:tc>
              </a:tr>
              <a:tr h="576064">
                <a:tc>
                  <a:txBody>
                    <a:bodyPr/>
                    <a:lstStyle/>
                    <a:p>
                      <a:pPr algn="ctr"/>
                      <a:r>
                        <a:rPr lang="es-CL" sz="1000" b="1" dirty="0" smtClean="0">
                          <a:latin typeface="Century Gothic" pitchFamily="34" charset="0"/>
                        </a:rPr>
                        <a:t>3</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Test</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5</a:t>
                      </a:r>
                      <a:endParaRPr lang="es-CL" sz="1000" b="1" dirty="0">
                        <a:latin typeface="Century Gothic" pitchFamily="34" charset="0"/>
                      </a:endParaRPr>
                    </a:p>
                  </a:txBody>
                  <a:tcPr anchor="ctr" anchorCtr="1"/>
                </a:tc>
                <a:tc>
                  <a:txBody>
                    <a:bodyPr/>
                    <a:lstStyle/>
                    <a:p>
                      <a:pPr marL="265113" marR="0" indent="-265113" algn="just" defTabSz="914400" rtl="0" eaLnBrk="1" fontAlgn="auto" latinLnBrk="0" hangingPunct="1">
                        <a:lnSpc>
                          <a:spcPct val="100000"/>
                        </a:lnSpc>
                        <a:spcBef>
                          <a:spcPts val="0"/>
                        </a:spcBef>
                        <a:spcAft>
                          <a:spcPts val="0"/>
                        </a:spcAft>
                        <a:buClrTx/>
                        <a:buSzTx/>
                        <a:buFontTx/>
                        <a:buNone/>
                        <a:tabLst/>
                        <a:defRPr/>
                      </a:pPr>
                      <a:r>
                        <a:rPr lang="es-CL" sz="800" kern="1200" dirty="0" smtClean="0">
                          <a:solidFill>
                            <a:schemeClr val="dk1"/>
                          </a:solidFill>
                          <a:latin typeface="Century Gothic" pitchFamily="34" charset="0"/>
                          <a:ea typeface="+mn-ea"/>
                          <a:cs typeface="+mn-cs"/>
                        </a:rPr>
                        <a:t>2.1 Referente al principio de funcionamiento de los alternadores utilizados en un vehículo Automotriz</a:t>
                      </a:r>
                    </a:p>
                    <a:p>
                      <a:pPr algn="just"/>
                      <a:endParaRPr lang="es-CL" sz="800" dirty="0">
                        <a:latin typeface="Century Gothic" pitchFamily="34" charset="0"/>
                      </a:endParaRPr>
                    </a:p>
                  </a:txBody>
                  <a:tcPr anchor="ctr"/>
                </a:tc>
                <a:tc>
                  <a:txBody>
                    <a:bodyPr/>
                    <a:lstStyle/>
                    <a:p>
                      <a:endParaRPr lang="es-CL" sz="1000" dirty="0">
                        <a:latin typeface="Century Gothic" pitchFamily="34" charset="0"/>
                      </a:endParaRPr>
                    </a:p>
                  </a:txBody>
                  <a:tcPr anchor="ctr" anchorCtr="1"/>
                </a:tc>
              </a:tr>
              <a:tr h="432048">
                <a:tc>
                  <a:txBody>
                    <a:bodyPr/>
                    <a:lstStyle/>
                    <a:p>
                      <a:pPr algn="ctr"/>
                      <a:r>
                        <a:rPr lang="es-CL" sz="1000" b="1" dirty="0" smtClean="0">
                          <a:latin typeface="Century Gothic" pitchFamily="34" charset="0"/>
                        </a:rPr>
                        <a:t>4</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Pauta de Cotejo</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25</a:t>
                      </a:r>
                      <a:endParaRPr lang="es-CL" sz="1000" b="1" dirty="0">
                        <a:latin typeface="Century Gothic" pitchFamily="34" charset="0"/>
                      </a:endParaRPr>
                    </a:p>
                  </a:txBody>
                  <a:tcPr anchor="ctr" anchorCtr="1"/>
                </a:tc>
                <a:tc>
                  <a:txBody>
                    <a:bodyPr/>
                    <a:lstStyle/>
                    <a:p>
                      <a:pPr marL="265113" marR="0" indent="-265113" algn="just" defTabSz="914400" rtl="0" eaLnBrk="1" fontAlgn="auto" latinLnBrk="0" hangingPunct="1">
                        <a:lnSpc>
                          <a:spcPct val="100000"/>
                        </a:lnSpc>
                        <a:spcBef>
                          <a:spcPts val="0"/>
                        </a:spcBef>
                        <a:spcAft>
                          <a:spcPts val="0"/>
                        </a:spcAft>
                        <a:buClrTx/>
                        <a:buSzTx/>
                        <a:buFontTx/>
                        <a:buNone/>
                        <a:tabLst/>
                        <a:defRPr/>
                      </a:pPr>
                      <a:r>
                        <a:rPr lang="es-ES" sz="800" kern="1200" dirty="0" smtClean="0">
                          <a:solidFill>
                            <a:schemeClr val="dk1"/>
                          </a:solidFill>
                          <a:latin typeface="Century Gothic" pitchFamily="34" charset="0"/>
                          <a:ea typeface="+mn-ea"/>
                          <a:cs typeface="+mn-cs"/>
                        </a:rPr>
                        <a:t>2.2, 2.3, 2.4, Se refiere al diagnóstico, mantención y reparación de un alternador de un vehículo automotriz, basándose en una pauta.</a:t>
                      </a:r>
                    </a:p>
                    <a:p>
                      <a:pPr marL="265113" marR="0" indent="-265113" algn="just" defTabSz="914400" rtl="0" eaLnBrk="1" fontAlgn="auto" latinLnBrk="0" hangingPunct="1">
                        <a:lnSpc>
                          <a:spcPct val="100000"/>
                        </a:lnSpc>
                        <a:spcBef>
                          <a:spcPts val="0"/>
                        </a:spcBef>
                        <a:spcAft>
                          <a:spcPts val="0"/>
                        </a:spcAft>
                        <a:buClrTx/>
                        <a:buSzTx/>
                        <a:buFontTx/>
                        <a:buNone/>
                        <a:tabLst/>
                        <a:defRPr/>
                      </a:pPr>
                      <a:r>
                        <a:rPr lang="es-ES" sz="800" kern="1200" dirty="0" smtClean="0">
                          <a:solidFill>
                            <a:schemeClr val="dk1"/>
                          </a:solidFill>
                          <a:latin typeface="Century Gothic" pitchFamily="34" charset="0"/>
                          <a:ea typeface="+mn-ea"/>
                          <a:cs typeface="+mn-cs"/>
                        </a:rPr>
                        <a:t> </a:t>
                      </a:r>
                    </a:p>
                    <a:p>
                      <a:pPr algn="just"/>
                      <a:endParaRPr lang="es-CL" sz="800" dirty="0">
                        <a:latin typeface="Century Gothic" pitchFamily="34" charset="0"/>
                      </a:endParaRPr>
                    </a:p>
                  </a:txBody>
                  <a:tcPr anchor="ctr"/>
                </a:tc>
                <a:tc>
                  <a:txBody>
                    <a:bodyPr/>
                    <a:lstStyle/>
                    <a:p>
                      <a:endParaRPr lang="es-CL" sz="1000" dirty="0">
                        <a:latin typeface="Century Gothic" pitchFamily="34" charset="0"/>
                      </a:endParaRPr>
                    </a:p>
                  </a:txBody>
                  <a:tcPr anchor="ctr" anchorCtr="1"/>
                </a:tc>
              </a:tr>
              <a:tr h="573008">
                <a:tc>
                  <a:txBody>
                    <a:bodyPr/>
                    <a:lstStyle/>
                    <a:p>
                      <a:pPr algn="ctr"/>
                      <a:r>
                        <a:rPr lang="es-CL" sz="1000" b="1" dirty="0" smtClean="0">
                          <a:latin typeface="Century Gothic" pitchFamily="34" charset="0"/>
                        </a:rPr>
                        <a:t>5</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Test</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5</a:t>
                      </a:r>
                      <a:endParaRPr lang="es-CL" sz="1000" b="1" dirty="0">
                        <a:latin typeface="Century Gothic" pitchFamily="34" charset="0"/>
                      </a:endParaRPr>
                    </a:p>
                  </a:txBody>
                  <a:tcPr anchor="ctr" anchorCtr="1"/>
                </a:tc>
                <a:tc>
                  <a:txBody>
                    <a:bodyPr/>
                    <a:lstStyle/>
                    <a:p>
                      <a:pPr marL="265113" marR="0" indent="-265113" algn="just" defTabSz="914400" rtl="0" eaLnBrk="1" fontAlgn="auto" latinLnBrk="0" hangingPunct="1">
                        <a:lnSpc>
                          <a:spcPct val="100000"/>
                        </a:lnSpc>
                        <a:spcBef>
                          <a:spcPts val="0"/>
                        </a:spcBef>
                        <a:spcAft>
                          <a:spcPts val="0"/>
                        </a:spcAft>
                        <a:buClrTx/>
                        <a:buSzTx/>
                        <a:buFontTx/>
                        <a:buNone/>
                        <a:tabLst/>
                        <a:defRPr/>
                      </a:pPr>
                      <a:r>
                        <a:rPr lang="es-ES" sz="800" kern="1200" dirty="0" smtClean="0">
                          <a:solidFill>
                            <a:schemeClr val="dk1"/>
                          </a:solidFill>
                          <a:latin typeface="Century Gothic" pitchFamily="34" charset="0"/>
                          <a:ea typeface="+mn-ea"/>
                          <a:cs typeface="+mn-cs"/>
                        </a:rPr>
                        <a:t>3.1 Se refiere a explicar las principales características de los componentes del circuito de alumbrado y señalización de maniobras de un vehículo automotriz.</a:t>
                      </a:r>
                    </a:p>
                    <a:p>
                      <a:pPr marL="265113" marR="0" indent="-265113" algn="just" defTabSz="914400" rtl="0" eaLnBrk="1" fontAlgn="auto" latinLnBrk="0" hangingPunct="1">
                        <a:lnSpc>
                          <a:spcPct val="100000"/>
                        </a:lnSpc>
                        <a:spcBef>
                          <a:spcPts val="0"/>
                        </a:spcBef>
                        <a:spcAft>
                          <a:spcPts val="0"/>
                        </a:spcAft>
                        <a:buClrTx/>
                        <a:buSzTx/>
                        <a:buFontTx/>
                        <a:buNone/>
                        <a:tabLst/>
                        <a:defRPr/>
                      </a:pPr>
                      <a:endParaRPr lang="es-CL" sz="800" kern="1200" dirty="0">
                        <a:solidFill>
                          <a:schemeClr val="dk1"/>
                        </a:solidFill>
                        <a:latin typeface="Century Gothic" pitchFamily="34" charset="0"/>
                        <a:ea typeface="+mn-ea"/>
                        <a:cs typeface="+mn-cs"/>
                      </a:endParaRPr>
                    </a:p>
                  </a:txBody>
                  <a:tcPr anchor="ctr"/>
                </a:tc>
                <a:tc>
                  <a:txBody>
                    <a:bodyPr/>
                    <a:lstStyle/>
                    <a:p>
                      <a:endParaRPr lang="es-CL" sz="1000" dirty="0">
                        <a:latin typeface="Century Gothic" pitchFamily="34" charset="0"/>
                      </a:endParaRPr>
                    </a:p>
                  </a:txBody>
                  <a:tcPr anchor="ctr" anchorCtr="1"/>
                </a:tc>
              </a:tr>
              <a:tr h="569952">
                <a:tc>
                  <a:txBody>
                    <a:bodyPr/>
                    <a:lstStyle/>
                    <a:p>
                      <a:pPr algn="ctr"/>
                      <a:r>
                        <a:rPr lang="es-CL" sz="1000" b="1" dirty="0" smtClean="0">
                          <a:latin typeface="Century Gothic" pitchFamily="34" charset="0"/>
                        </a:rPr>
                        <a:t>6</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Pauta de Cotejo</a:t>
                      </a: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15</a:t>
                      </a:r>
                      <a:endParaRPr lang="es-CL" sz="1000" b="1" dirty="0">
                        <a:latin typeface="Century Gothic" pitchFamily="34" charset="0"/>
                      </a:endParaRPr>
                    </a:p>
                  </a:txBody>
                  <a:tcPr anchor="ctr" anchorCtr="1"/>
                </a:tc>
                <a:tc>
                  <a:txBody>
                    <a:bodyPr/>
                    <a:lstStyle/>
                    <a:p>
                      <a:pPr marL="265113" marR="0" indent="-265113" algn="just" defTabSz="914400" rtl="0" eaLnBrk="1" fontAlgn="auto" latinLnBrk="0" hangingPunct="1">
                        <a:lnSpc>
                          <a:spcPct val="100000"/>
                        </a:lnSpc>
                        <a:spcBef>
                          <a:spcPts val="0"/>
                        </a:spcBef>
                        <a:spcAft>
                          <a:spcPts val="0"/>
                        </a:spcAft>
                        <a:buClrTx/>
                        <a:buSzTx/>
                        <a:buFontTx/>
                        <a:buNone/>
                        <a:tabLst/>
                        <a:defRPr/>
                      </a:pPr>
                      <a:r>
                        <a:rPr lang="es-ES" sz="800" dirty="0" smtClean="0">
                          <a:latin typeface="Century Gothic" pitchFamily="34" charset="0"/>
                          <a:ea typeface="Calibri"/>
                          <a:cs typeface="Times New Roman"/>
                        </a:rPr>
                        <a:t>3.2, 3.3,  Se refiere a interpretar diagramas eléctricos normado, montaje </a:t>
                      </a:r>
                      <a:r>
                        <a:rPr lang="es-ES" sz="800" kern="1200" dirty="0" smtClean="0">
                          <a:solidFill>
                            <a:schemeClr val="dk1"/>
                          </a:solidFill>
                          <a:latin typeface="Century Gothic" pitchFamily="34" charset="0"/>
                          <a:ea typeface="+mn-ea"/>
                          <a:cs typeface="+mn-cs"/>
                        </a:rPr>
                        <a:t>de circuitos de alumbrado y señalización de maniobras en un banco de entrenamiento. </a:t>
                      </a:r>
                    </a:p>
                  </a:txBody>
                  <a:tcPr anchor="ctr"/>
                </a:tc>
                <a:tc>
                  <a:txBody>
                    <a:bodyPr/>
                    <a:lstStyle/>
                    <a:p>
                      <a:endParaRPr lang="es-CL" sz="1000" dirty="0">
                        <a:latin typeface="Century Gothic" pitchFamily="34" charset="0"/>
                      </a:endParaRPr>
                    </a:p>
                  </a:txBody>
                  <a:tcPr anchor="ctr" anchorCtr="1"/>
                </a:tc>
              </a:tr>
              <a:tr h="474659">
                <a:tc>
                  <a:txBody>
                    <a:bodyPr/>
                    <a:lstStyle/>
                    <a:p>
                      <a:pPr algn="ctr"/>
                      <a:r>
                        <a:rPr lang="es-CL" sz="1000" b="1" dirty="0" smtClean="0">
                          <a:latin typeface="Century Gothic" pitchFamily="34" charset="0"/>
                        </a:rPr>
                        <a:t>7</a:t>
                      </a:r>
                      <a:endParaRPr lang="es-CL" sz="1000" b="1" dirty="0">
                        <a:latin typeface="Century Gothic" pitchFamily="34" charset="0"/>
                      </a:endParaRPr>
                    </a:p>
                  </a:txBody>
                  <a:tcPr anchor="ctr" anchorCtr="1"/>
                </a:tc>
                <a:tc>
                  <a:txBody>
                    <a:bodyPr/>
                    <a:lstStyle/>
                    <a:p>
                      <a:pPr algn="ctr"/>
                      <a:endParaRPr lang="es-CL" sz="1000" b="1" dirty="0">
                        <a:latin typeface="Century Gothic" pitchFamily="34" charset="0"/>
                      </a:endParaRPr>
                    </a:p>
                  </a:txBody>
                  <a:tcPr anchor="ctr" anchorCtr="1"/>
                </a:tc>
                <a:tc>
                  <a:txBody>
                    <a:bodyPr/>
                    <a:lstStyle/>
                    <a:p>
                      <a:pPr algn="ctr"/>
                      <a:r>
                        <a:rPr lang="es-CL" sz="1000" b="1" dirty="0" smtClean="0">
                          <a:latin typeface="Century Gothic" pitchFamily="34" charset="0"/>
                        </a:rPr>
                        <a:t>20</a:t>
                      </a:r>
                      <a:endParaRPr lang="es-CL" sz="1000" b="1" dirty="0">
                        <a:latin typeface="Century Gothic" pitchFamily="34" charset="0"/>
                      </a:endParaRPr>
                    </a:p>
                  </a:txBody>
                  <a:tcPr anchor="ctr" anchorCtr="1"/>
                </a:tc>
                <a:tc>
                  <a:txBody>
                    <a:bodyPr/>
                    <a:lstStyle/>
                    <a:p>
                      <a:endParaRPr lang="es-CL" sz="1000" dirty="0">
                        <a:latin typeface="Century Gothic" pitchFamily="34" charset="0"/>
                      </a:endParaRPr>
                    </a:p>
                  </a:txBody>
                  <a:tcPr anchor="ctr" anchorCtr="1"/>
                </a:tc>
                <a:tc>
                  <a:txBody>
                    <a:bodyPr/>
                    <a:lstStyle/>
                    <a:p>
                      <a:endParaRPr lang="es-CL" sz="1000" dirty="0">
                        <a:latin typeface="Century Gothic" pitchFamily="34" charset="0"/>
                      </a:endParaRPr>
                    </a:p>
                  </a:txBody>
                  <a:tcPr anchor="ctr" anchorCtr="1"/>
                </a:tc>
              </a:tr>
            </a:tbl>
          </a:graphicData>
        </a:graphic>
      </p:graphicFrame>
    </p:spTree>
    <p:extLst>
      <p:ext uri="{BB962C8B-B14F-4D97-AF65-F5344CB8AC3E}">
        <p14:creationId xmlns:p14="http://schemas.microsoft.com/office/powerpoint/2010/main" val="26973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1161982" y="836712"/>
            <a:ext cx="5930298" cy="5760640"/>
            <a:chOff x="1907704" y="836712"/>
            <a:chExt cx="5055512" cy="5854700"/>
          </a:xfrm>
        </p:grpSpPr>
        <p:grpSp>
          <p:nvGrpSpPr>
            <p:cNvPr id="4" name="5 Grupo"/>
            <p:cNvGrpSpPr/>
            <p:nvPr/>
          </p:nvGrpSpPr>
          <p:grpSpPr>
            <a:xfrm>
              <a:off x="2146106" y="836712"/>
              <a:ext cx="4817110" cy="5854700"/>
              <a:chOff x="0" y="0"/>
              <a:chExt cx="4817660" cy="5854889"/>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17660" cy="5854889"/>
              </a:xfrm>
              <a:prstGeom prst="rect">
                <a:avLst/>
              </a:prstGeom>
              <a:noFill/>
              <a:ln>
                <a:noFill/>
              </a:ln>
            </p:spPr>
          </p:pic>
          <p:sp>
            <p:nvSpPr>
              <p:cNvPr id="6" name="3 Cuadro de texto"/>
              <p:cNvSpPr txBox="1"/>
              <p:nvPr/>
            </p:nvSpPr>
            <p:spPr>
              <a:xfrm rot="21358613">
                <a:off x="859147" y="4010145"/>
                <a:ext cx="2542944" cy="73048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SlantUp">
                  <a:avLst>
                    <a:gd name="adj" fmla="val 24150"/>
                  </a:avLst>
                </a:prstTxWarp>
                <a:noAutofit/>
              </a:bodyPr>
              <a:lstStyle/>
              <a:p>
                <a:pPr>
                  <a:spcAft>
                    <a:spcPts val="0"/>
                  </a:spcAft>
                </a:pPr>
                <a:r>
                  <a:rPr lang="es-CL" sz="1600" i="1" dirty="0">
                    <a:ln w="15773" cap="flat" cmpd="sng" algn="ctr">
                      <a:solidFill>
                        <a:srgbClr val="FFFFFF"/>
                      </a:solidFill>
                      <a:prstDash val="solid"/>
                      <a:round/>
                    </a:ln>
                    <a:solidFill>
                      <a:schemeClr val="bg1"/>
                    </a:solidFill>
                    <a:effectLst>
                      <a:outerShdw blurRad="41275" dist="12700" dir="12000000" algn="tl">
                        <a:srgbClr val="000000">
                          <a:alpha val="40000"/>
                        </a:srgbClr>
                      </a:outerShdw>
                    </a:effectLst>
                    <a:latin typeface="Comic Sans MS" pitchFamily="66" charset="0"/>
                    <a:ea typeface="Calibri"/>
                    <a:cs typeface="Angsana New" pitchFamily="18" charset="-34"/>
                  </a:rPr>
                  <a:t>Unidad 1</a:t>
                </a:r>
                <a:endParaRPr lang="es-ES" sz="1100" i="1" dirty="0">
                  <a:solidFill>
                    <a:schemeClr val="bg1"/>
                  </a:solidFill>
                  <a:effectLst/>
                  <a:latin typeface="Comic Sans MS" pitchFamily="66" charset="0"/>
                  <a:ea typeface="Calibri"/>
                  <a:cs typeface="Angsana New" pitchFamily="18" charset="-34"/>
                </a:endParaRPr>
              </a:p>
              <a:p>
                <a:pPr>
                  <a:spcAft>
                    <a:spcPts val="0"/>
                  </a:spcAft>
                </a:pPr>
                <a:r>
                  <a:rPr lang="es-CL" sz="1600" i="1" dirty="0" smtClean="0">
                    <a:ln w="15773" cap="flat" cmpd="sng" algn="ctr">
                      <a:solidFill>
                        <a:srgbClr val="FFFFFF"/>
                      </a:solidFill>
                      <a:prstDash val="solid"/>
                      <a:round/>
                    </a:ln>
                    <a:solidFill>
                      <a:schemeClr val="bg1"/>
                    </a:solidFill>
                    <a:effectLst>
                      <a:outerShdw blurRad="41275" dist="12700" dir="12000000" algn="tl">
                        <a:srgbClr val="000000">
                          <a:alpha val="40000"/>
                        </a:srgbClr>
                      </a:outerShdw>
                    </a:effectLst>
                    <a:latin typeface="Comic Sans MS" pitchFamily="66" charset="0"/>
                    <a:ea typeface="Calibri"/>
                    <a:cs typeface="Angsana New" pitchFamily="18" charset="-34"/>
                  </a:rPr>
                  <a:t>Motor de Arranque</a:t>
                </a:r>
                <a:endParaRPr lang="es-ES" sz="1100" i="1" dirty="0">
                  <a:solidFill>
                    <a:schemeClr val="bg1"/>
                  </a:solidFill>
                  <a:effectLst/>
                  <a:latin typeface="Comic Sans MS" pitchFamily="66" charset="0"/>
                  <a:ea typeface="Calibri"/>
                  <a:cs typeface="Angsana New" pitchFamily="18" charset="-34"/>
                </a:endParaRPr>
              </a:p>
            </p:txBody>
          </p:sp>
          <p:pic>
            <p:nvPicPr>
              <p:cNvPr id="7" name="0 Imagen"/>
              <p:cNvPicPr>
                <a:picLocks noChangeAspect="1"/>
              </p:cNvPicPr>
              <p:nvPr/>
            </p:nvPicPr>
            <p:blipFill>
              <a:blip r:embed="rId3">
                <a:graysc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rot="20737213" flipH="1">
                <a:off x="1441044" y="1683281"/>
                <a:ext cx="2196851" cy="1719618"/>
              </a:xfrm>
              <a:prstGeom prst="rect">
                <a:avLst/>
              </a:prstGeom>
            </p:spPr>
          </p:pic>
        </p:grpSp>
        <p:sp>
          <p:nvSpPr>
            <p:cNvPr id="8" name="7 Rectángulo"/>
            <p:cNvSpPr/>
            <p:nvPr/>
          </p:nvSpPr>
          <p:spPr>
            <a:xfrm>
              <a:off x="1907704" y="1052736"/>
              <a:ext cx="43204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275996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631"/>
            <a:ext cx="6264696" cy="604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302116" y="2276872"/>
            <a:ext cx="3277996" cy="461665"/>
          </a:xfrm>
          <a:prstGeom prst="rect">
            <a:avLst/>
          </a:prstGeom>
        </p:spPr>
        <p:txBody>
          <a:bodyPr wrap="square">
            <a:spAutoFit/>
          </a:bodyPr>
          <a:lstStyle/>
          <a:p>
            <a:r>
              <a:rPr lang="es-ES" sz="2400" b="1" dirty="0">
                <a:latin typeface="Century Gothic" pitchFamily="34" charset="0"/>
              </a:rPr>
              <a:t>Motor de Arranque</a:t>
            </a:r>
          </a:p>
        </p:txBody>
      </p:sp>
      <p:sp>
        <p:nvSpPr>
          <p:cNvPr id="3" name="2 Rectángulo"/>
          <p:cNvSpPr/>
          <p:nvPr/>
        </p:nvSpPr>
        <p:spPr>
          <a:xfrm>
            <a:off x="2843808" y="3613666"/>
            <a:ext cx="1565172" cy="369332"/>
          </a:xfrm>
          <a:prstGeom prst="rect">
            <a:avLst/>
          </a:prstGeom>
        </p:spPr>
        <p:txBody>
          <a:bodyPr wrap="none">
            <a:spAutoFit/>
          </a:bodyPr>
          <a:lstStyle/>
          <a:p>
            <a:pPr marL="354013"/>
            <a:r>
              <a:rPr lang="es-ES" dirty="0">
                <a:latin typeface="Century Gothic" pitchFamily="34" charset="0"/>
              </a:rPr>
              <a:t>- Función</a:t>
            </a:r>
          </a:p>
        </p:txBody>
      </p:sp>
      <p:sp>
        <p:nvSpPr>
          <p:cNvPr id="4" name="3 Rectángulo"/>
          <p:cNvSpPr/>
          <p:nvPr/>
        </p:nvSpPr>
        <p:spPr>
          <a:xfrm>
            <a:off x="2879605" y="4134020"/>
            <a:ext cx="2123017" cy="369332"/>
          </a:xfrm>
          <a:prstGeom prst="rect">
            <a:avLst/>
          </a:prstGeom>
        </p:spPr>
        <p:txBody>
          <a:bodyPr wrap="none">
            <a:spAutoFit/>
          </a:bodyPr>
          <a:lstStyle/>
          <a:p>
            <a:pPr marL="354013"/>
            <a:r>
              <a:rPr lang="es-ES" dirty="0">
                <a:latin typeface="Century Gothic" pitchFamily="34" charset="0"/>
              </a:rPr>
              <a:t>- Clasificación</a:t>
            </a:r>
          </a:p>
        </p:txBody>
      </p:sp>
      <p:sp>
        <p:nvSpPr>
          <p:cNvPr id="5" name="4 Rectángulo"/>
          <p:cNvSpPr/>
          <p:nvPr/>
        </p:nvSpPr>
        <p:spPr>
          <a:xfrm>
            <a:off x="2843808" y="3059668"/>
            <a:ext cx="2297745" cy="369332"/>
          </a:xfrm>
          <a:prstGeom prst="rect">
            <a:avLst/>
          </a:prstGeom>
        </p:spPr>
        <p:txBody>
          <a:bodyPr wrap="none">
            <a:spAutoFit/>
          </a:bodyPr>
          <a:lstStyle/>
          <a:p>
            <a:pPr marL="354013"/>
            <a:r>
              <a:rPr lang="es-ES" dirty="0">
                <a:latin typeface="Century Gothic" pitchFamily="34" charset="0"/>
              </a:rPr>
              <a:t>- Componentes</a:t>
            </a:r>
          </a:p>
        </p:txBody>
      </p:sp>
      <p:sp>
        <p:nvSpPr>
          <p:cNvPr id="8" name="7 Rectángulo"/>
          <p:cNvSpPr/>
          <p:nvPr/>
        </p:nvSpPr>
        <p:spPr>
          <a:xfrm>
            <a:off x="2822981" y="4704282"/>
            <a:ext cx="3846246" cy="369332"/>
          </a:xfrm>
          <a:prstGeom prst="rect">
            <a:avLst/>
          </a:prstGeom>
        </p:spPr>
        <p:txBody>
          <a:bodyPr wrap="none">
            <a:spAutoFit/>
          </a:bodyPr>
          <a:lstStyle/>
          <a:p>
            <a:pPr marL="354013"/>
            <a:r>
              <a:rPr lang="es-ES" dirty="0">
                <a:latin typeface="Century Gothic" pitchFamily="34" charset="0"/>
              </a:rPr>
              <a:t>- Principio de funcionamiento</a:t>
            </a:r>
          </a:p>
        </p:txBody>
      </p:sp>
    </p:spTree>
    <p:extLst>
      <p:ext uri="{BB962C8B-B14F-4D97-AF65-F5344CB8AC3E}">
        <p14:creationId xmlns:p14="http://schemas.microsoft.com/office/powerpoint/2010/main" val="102434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5386" y="184919"/>
            <a:ext cx="4992828" cy="369332"/>
          </a:xfrm>
          <a:prstGeom prst="rect">
            <a:avLst/>
          </a:prstGeom>
          <a:noFill/>
        </p:spPr>
        <p:txBody>
          <a:bodyPr wrap="square" rtlCol="0">
            <a:spAutoFit/>
          </a:bodyPr>
          <a:lstStyle/>
          <a:p>
            <a:r>
              <a:rPr lang="es-ES" b="1" dirty="0" smtClean="0"/>
              <a:t>Circuito Básico Sistema de Arranque</a:t>
            </a:r>
            <a:endParaRPr lang="es-E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12" y="764704"/>
            <a:ext cx="416344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429000"/>
            <a:ext cx="454569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39552" y="3762618"/>
            <a:ext cx="2448272" cy="523220"/>
          </a:xfrm>
          <a:prstGeom prst="rect">
            <a:avLst/>
          </a:prstGeom>
          <a:noFill/>
        </p:spPr>
        <p:txBody>
          <a:bodyPr wrap="square" rtlCol="0">
            <a:spAutoFit/>
          </a:bodyPr>
          <a:lstStyle/>
          <a:p>
            <a:r>
              <a:rPr lang="es-CL" sz="1400" dirty="0" smtClean="0"/>
              <a:t>¿ Cuales son los componentes del circuito de Potencia?.</a:t>
            </a:r>
            <a:endParaRPr lang="es-CL" sz="1400" dirty="0"/>
          </a:p>
        </p:txBody>
      </p:sp>
      <p:sp>
        <p:nvSpPr>
          <p:cNvPr id="8" name="7 CuadroTexto"/>
          <p:cNvSpPr txBox="1"/>
          <p:nvPr/>
        </p:nvSpPr>
        <p:spPr>
          <a:xfrm>
            <a:off x="5580112" y="1052736"/>
            <a:ext cx="2448272" cy="523220"/>
          </a:xfrm>
          <a:prstGeom prst="rect">
            <a:avLst/>
          </a:prstGeom>
          <a:noFill/>
        </p:spPr>
        <p:txBody>
          <a:bodyPr wrap="square" rtlCol="0">
            <a:spAutoFit/>
          </a:bodyPr>
          <a:lstStyle/>
          <a:p>
            <a:r>
              <a:rPr lang="es-CL" sz="1400" dirty="0" smtClean="0"/>
              <a:t>¿ Cuales son los componentes del circuito de Control?.</a:t>
            </a:r>
            <a:endParaRPr lang="es-CL" sz="1400" dirty="0"/>
          </a:p>
        </p:txBody>
      </p:sp>
    </p:spTree>
    <p:extLst>
      <p:ext uri="{BB962C8B-B14F-4D97-AF65-F5344CB8AC3E}">
        <p14:creationId xmlns:p14="http://schemas.microsoft.com/office/powerpoint/2010/main" val="28293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uevo Template  IMAGEN  INACAP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D3482061FEC3A4AB308AC9386657A56" ma:contentTypeVersion="10" ma:contentTypeDescription="Crear nuevo documento." ma:contentTypeScope="" ma:versionID="3e685daca58487cc668bda8c5191438c">
  <xsd:schema xmlns:xsd="http://www.w3.org/2001/XMLSchema" xmlns:xs="http://www.w3.org/2001/XMLSchema" xmlns:p="http://schemas.microsoft.com/office/2006/metadata/properties" xmlns:ns2="abe219db-0d57-434e-92c6-4bec4c6dd03d" xmlns:ns3="57966055-bb81-4d96-af7b-b5a7b76bd6ae" targetNamespace="http://schemas.microsoft.com/office/2006/metadata/properties" ma:root="true" ma:fieldsID="68105ee019b4ec564d3c73152220de64" ns2:_="" ns3:_="">
    <xsd:import namespace="abe219db-0d57-434e-92c6-4bec4c6dd03d"/>
    <xsd:import namespace="57966055-bb81-4d96-af7b-b5a7b76bd6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e219db-0d57-434e-92c6-4bec4c6dd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966055-bb81-4d96-af7b-b5a7b76bd6ae"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164F9C-6172-4D72-8E63-305DE22531B3}"/>
</file>

<file path=customXml/itemProps2.xml><?xml version="1.0" encoding="utf-8"?>
<ds:datastoreItem xmlns:ds="http://schemas.openxmlformats.org/officeDocument/2006/customXml" ds:itemID="{E0F1169A-11EB-450A-B499-4CCB0E968C7F}"/>
</file>

<file path=customXml/itemProps3.xml><?xml version="1.0" encoding="utf-8"?>
<ds:datastoreItem xmlns:ds="http://schemas.openxmlformats.org/officeDocument/2006/customXml" ds:itemID="{0031FB0C-00B2-4F2E-8CA4-7DABFF7A0240}"/>
</file>

<file path=docProps/app.xml><?xml version="1.0" encoding="utf-8"?>
<Properties xmlns="http://schemas.openxmlformats.org/officeDocument/2006/extended-properties" xmlns:vt="http://schemas.openxmlformats.org/officeDocument/2006/docPropsVTypes">
  <TotalTime>4256</TotalTime>
  <Words>2364</Words>
  <Application>Microsoft Office PowerPoint</Application>
  <PresentationFormat>Presentación en pantalla (4:3)</PresentationFormat>
  <Paragraphs>223</Paragraphs>
  <Slides>44</Slides>
  <Notes>1</Notes>
  <HiddenSlides>0</HiddenSlides>
  <MMClips>0</MMClips>
  <ScaleCrop>false</ScaleCrop>
  <HeadingPairs>
    <vt:vector size="4" baseType="variant">
      <vt:variant>
        <vt:lpstr>Tema</vt:lpstr>
      </vt:variant>
      <vt:variant>
        <vt:i4>3</vt:i4>
      </vt:variant>
      <vt:variant>
        <vt:lpstr>Títulos de diapositiva</vt:lpstr>
      </vt:variant>
      <vt:variant>
        <vt:i4>44</vt:i4>
      </vt:variant>
    </vt:vector>
  </HeadingPairs>
  <TitlesOfParts>
    <vt:vector size="47" baseType="lpstr">
      <vt:lpstr>Tema de Office</vt:lpstr>
      <vt:lpstr>Diseño personalizado</vt:lpstr>
      <vt:lpstr>Nuevo Template  IMAGEN  INACAP 2011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Rodrigo Brito Alvarez</cp:lastModifiedBy>
  <cp:revision>112</cp:revision>
  <dcterms:created xsi:type="dcterms:W3CDTF">2013-08-08T15:19:03Z</dcterms:created>
  <dcterms:modified xsi:type="dcterms:W3CDTF">2013-08-23T18:38:55Z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0x0101003D3482061FEC3A4AB308AC9386657A56</vt:lpwstr>
  </property>
</Properties>
</file>