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6.xml"/>
  <Override ContentType="application/vnd.openxmlformats-officedocument.presentationml.slideMaster+xml" PartName="/ppt/slideMasters/slideMaster5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7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  <p:sldMasterId id="2147483661" r:id="rId4"/>
    <p:sldMasterId id="2147483674" r:id="rId5"/>
    <p:sldMasterId id="2147483687" r:id="rId6"/>
    <p:sldMasterId id="2147483700" r:id="rId7"/>
    <p:sldMasterId id="2147483713" r:id="rId8"/>
  </p:sldMasterIdLst>
  <p:notesMasterIdLst>
    <p:notesMasterId r:id="rId9"/>
  </p:notes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72" r:id="rId26"/>
    <p:sldId id="273" r:id="rId27"/>
  </p:sldIdLst>
  <p:sldSz cy="7559675" cx="9720250"/>
  <p:notesSz cx="7772400" cy="100584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8" roundtripDataSignature="AMtx7mgxlqySCnhhZ0RYVaFMUwdl6XQm4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1.xml"/><Relationship Id="rId22" Type="http://schemas.openxmlformats.org/officeDocument/2006/relationships/slide" Target="slides/slide13.xml"/><Relationship Id="rId21" Type="http://schemas.openxmlformats.org/officeDocument/2006/relationships/slide" Target="slides/slide12.xml"/><Relationship Id="rId24" Type="http://schemas.openxmlformats.org/officeDocument/2006/relationships/slide" Target="slides/slide15.xml"/><Relationship Id="rId23" Type="http://schemas.openxmlformats.org/officeDocument/2006/relationships/slide" Target="slides/slide14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notesMaster" Target="notesMasters/notesMaster1.xml"/><Relationship Id="rId26" Type="http://schemas.openxmlformats.org/officeDocument/2006/relationships/slide" Target="slides/slide17.xml"/><Relationship Id="rId25" Type="http://schemas.openxmlformats.org/officeDocument/2006/relationships/slide" Target="slides/slide16.xml"/><Relationship Id="rId28" Type="http://customschemas.google.com/relationships/presentationmetadata" Target="metadata"/><Relationship Id="rId27" Type="http://schemas.openxmlformats.org/officeDocument/2006/relationships/slide" Target="slides/slide18.xml"/><Relationship Id="rId5" Type="http://schemas.openxmlformats.org/officeDocument/2006/relationships/slideMaster" Target="slideMasters/slideMaster3.xml"/><Relationship Id="rId6" Type="http://schemas.openxmlformats.org/officeDocument/2006/relationships/slideMaster" Target="slideMasters/slideMaster4.xml"/><Relationship Id="rId7" Type="http://schemas.openxmlformats.org/officeDocument/2006/relationships/slideMaster" Target="slideMasters/slideMaster5.xml"/><Relationship Id="rId8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10" Type="http://schemas.openxmlformats.org/officeDocument/2006/relationships/slide" Target="slides/slide1.xml"/><Relationship Id="rId13" Type="http://schemas.openxmlformats.org/officeDocument/2006/relationships/slide" Target="slides/slide4.xml"/><Relationship Id="rId12" Type="http://schemas.openxmlformats.org/officeDocument/2006/relationships/slide" Target="slides/slide3.xml"/><Relationship Id="rId15" Type="http://schemas.openxmlformats.org/officeDocument/2006/relationships/slide" Target="slides/slide6.xml"/><Relationship Id="rId14" Type="http://schemas.openxmlformats.org/officeDocument/2006/relationships/slide" Target="slides/slide5.xml"/><Relationship Id="rId17" Type="http://schemas.openxmlformats.org/officeDocument/2006/relationships/slide" Target="slides/slide8.xml"/><Relationship Id="rId16" Type="http://schemas.openxmlformats.org/officeDocument/2006/relationships/slide" Target="slides/slide7.xml"/><Relationship Id="rId19" Type="http://schemas.openxmlformats.org/officeDocument/2006/relationships/slide" Target="slides/slide10.xml"/><Relationship Id="rId18" Type="http://schemas.openxmlformats.org/officeDocument/2006/relationships/slide" Target="slides/slide9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1:notes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6" name="Google Shape;356;p1:notes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10:notes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9" name="Google Shape;469;p10:notes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11:notes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7" name="Google Shape;477;p11:notes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12:notes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6" name="Google Shape;486;p12:notes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13:notes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8" name="Google Shape;498;p13:notes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14:notes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0" name="Google Shape;510;p14:notes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15:notes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2" name="Google Shape;522;p15:notes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16:notes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3" name="Google Shape;533;p16:notes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17:notes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6" name="Google Shape;546;p17:notes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8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18:notes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0" name="Google Shape;580;p18:notes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2:notes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6" name="Google Shape;366;p2:notes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3:notes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6" name="Google Shape;376;p3:notes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4:notes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0" name="Google Shape;390;p4:notes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5:notes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9" name="Google Shape;419;p5:notes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6:notes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2" name="Google Shape;432;p6:notes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7:notes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1" name="Google Shape;441;p7:notes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8:notes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1" name="Google Shape;451;p8:notes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9:notes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0" name="Google Shape;460;p9:notes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 over Content" type="objOverTx">
  <p:cSld name="OBJECT_OVER_TEX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9"/>
          <p:cNvSpPr txBox="1"/>
          <p:nvPr>
            <p:ph type="title"/>
          </p:nvPr>
        </p:nvSpPr>
        <p:spPr>
          <a:xfrm>
            <a:off x="486000" y="301320"/>
            <a:ext cx="8747280" cy="1261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39"/>
          <p:cNvSpPr txBox="1"/>
          <p:nvPr>
            <p:ph idx="1" type="body"/>
          </p:nvPr>
        </p:nvSpPr>
        <p:spPr>
          <a:xfrm>
            <a:off x="486000" y="1768680"/>
            <a:ext cx="4268160" cy="2090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39"/>
          <p:cNvSpPr txBox="1"/>
          <p:nvPr>
            <p:ph idx="2" type="body"/>
          </p:nvPr>
        </p:nvSpPr>
        <p:spPr>
          <a:xfrm>
            <a:off x="486000" y="4058640"/>
            <a:ext cx="4268160" cy="2090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4 Content" type="fourObj">
  <p:cSld name="FOUR_OBJECTS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0"/>
          <p:cNvSpPr txBox="1"/>
          <p:nvPr>
            <p:ph type="title"/>
          </p:nvPr>
        </p:nvSpPr>
        <p:spPr>
          <a:xfrm>
            <a:off x="486000" y="301320"/>
            <a:ext cx="8747280" cy="1261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40"/>
          <p:cNvSpPr txBox="1"/>
          <p:nvPr>
            <p:ph idx="1" type="body"/>
          </p:nvPr>
        </p:nvSpPr>
        <p:spPr>
          <a:xfrm>
            <a:off x="486000" y="1768680"/>
            <a:ext cx="2082600" cy="2090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40"/>
          <p:cNvSpPr txBox="1"/>
          <p:nvPr>
            <p:ph idx="2" type="body"/>
          </p:nvPr>
        </p:nvSpPr>
        <p:spPr>
          <a:xfrm>
            <a:off x="2673000" y="1768680"/>
            <a:ext cx="2082600" cy="2090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40"/>
          <p:cNvSpPr txBox="1"/>
          <p:nvPr>
            <p:ph idx="3" type="body"/>
          </p:nvPr>
        </p:nvSpPr>
        <p:spPr>
          <a:xfrm>
            <a:off x="486000" y="4058640"/>
            <a:ext cx="2082600" cy="2090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40"/>
          <p:cNvSpPr txBox="1"/>
          <p:nvPr>
            <p:ph idx="4" type="body"/>
          </p:nvPr>
        </p:nvSpPr>
        <p:spPr>
          <a:xfrm>
            <a:off x="2673000" y="4058640"/>
            <a:ext cx="2082600" cy="2090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6 Content">
  <p:cSld name="Title, 6 Content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41"/>
          <p:cNvSpPr txBox="1"/>
          <p:nvPr>
            <p:ph type="title"/>
          </p:nvPr>
        </p:nvSpPr>
        <p:spPr>
          <a:xfrm>
            <a:off x="486000" y="301320"/>
            <a:ext cx="8747280" cy="1261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41"/>
          <p:cNvSpPr txBox="1"/>
          <p:nvPr>
            <p:ph idx="1" type="body"/>
          </p:nvPr>
        </p:nvSpPr>
        <p:spPr>
          <a:xfrm>
            <a:off x="486000" y="1768680"/>
            <a:ext cx="1374120" cy="2090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41"/>
          <p:cNvSpPr txBox="1"/>
          <p:nvPr>
            <p:ph idx="2" type="body"/>
          </p:nvPr>
        </p:nvSpPr>
        <p:spPr>
          <a:xfrm>
            <a:off x="1929240" y="1768680"/>
            <a:ext cx="1374120" cy="2090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41"/>
          <p:cNvSpPr txBox="1"/>
          <p:nvPr>
            <p:ph idx="3" type="body"/>
          </p:nvPr>
        </p:nvSpPr>
        <p:spPr>
          <a:xfrm>
            <a:off x="3372480" y="1768680"/>
            <a:ext cx="1374120" cy="2090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41"/>
          <p:cNvSpPr txBox="1"/>
          <p:nvPr>
            <p:ph idx="4" type="body"/>
          </p:nvPr>
        </p:nvSpPr>
        <p:spPr>
          <a:xfrm>
            <a:off x="486000" y="4058640"/>
            <a:ext cx="1374120" cy="2090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41"/>
          <p:cNvSpPr txBox="1"/>
          <p:nvPr>
            <p:ph idx="5" type="body"/>
          </p:nvPr>
        </p:nvSpPr>
        <p:spPr>
          <a:xfrm>
            <a:off x="1929240" y="4058640"/>
            <a:ext cx="1374120" cy="2090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41"/>
          <p:cNvSpPr txBox="1"/>
          <p:nvPr>
            <p:ph idx="6" type="body"/>
          </p:nvPr>
        </p:nvSpPr>
        <p:spPr>
          <a:xfrm>
            <a:off x="3372480" y="4058640"/>
            <a:ext cx="1374120" cy="2090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x">
  <p:cSld name="TITLE_AND_BOD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42"/>
          <p:cNvSpPr txBox="1"/>
          <p:nvPr>
            <p:ph type="title"/>
          </p:nvPr>
        </p:nvSpPr>
        <p:spPr>
          <a:xfrm>
            <a:off x="486000" y="301320"/>
            <a:ext cx="8747280" cy="1261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42"/>
          <p:cNvSpPr txBox="1"/>
          <p:nvPr>
            <p:ph idx="1" type="subTitle"/>
          </p:nvPr>
        </p:nvSpPr>
        <p:spPr>
          <a:xfrm>
            <a:off x="486000" y="1768680"/>
            <a:ext cx="4268160" cy="43837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" type="obj">
  <p:cSld name="OBJEC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3"/>
          <p:cNvSpPr txBox="1"/>
          <p:nvPr>
            <p:ph type="title"/>
          </p:nvPr>
        </p:nvSpPr>
        <p:spPr>
          <a:xfrm>
            <a:off x="486000" y="301320"/>
            <a:ext cx="8747280" cy="1261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43"/>
          <p:cNvSpPr txBox="1"/>
          <p:nvPr>
            <p:ph idx="1" type="body"/>
          </p:nvPr>
        </p:nvSpPr>
        <p:spPr>
          <a:xfrm>
            <a:off x="486000" y="1768680"/>
            <a:ext cx="4268160" cy="4383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" type="twoObj">
  <p:cSld name="TWO_OBJECTS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44"/>
          <p:cNvSpPr txBox="1"/>
          <p:nvPr>
            <p:ph type="title"/>
          </p:nvPr>
        </p:nvSpPr>
        <p:spPr>
          <a:xfrm>
            <a:off x="486000" y="301320"/>
            <a:ext cx="8747280" cy="1261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44"/>
          <p:cNvSpPr txBox="1"/>
          <p:nvPr>
            <p:ph idx="1" type="body"/>
          </p:nvPr>
        </p:nvSpPr>
        <p:spPr>
          <a:xfrm>
            <a:off x="486000" y="1768680"/>
            <a:ext cx="2082600" cy="4383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44"/>
          <p:cNvSpPr txBox="1"/>
          <p:nvPr>
            <p:ph idx="2" type="body"/>
          </p:nvPr>
        </p:nvSpPr>
        <p:spPr>
          <a:xfrm>
            <a:off x="2673000" y="1768680"/>
            <a:ext cx="2082600" cy="4383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5"/>
          <p:cNvSpPr txBox="1"/>
          <p:nvPr>
            <p:ph type="title"/>
          </p:nvPr>
        </p:nvSpPr>
        <p:spPr>
          <a:xfrm>
            <a:off x="486000" y="301320"/>
            <a:ext cx="8747280" cy="1261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ext" type="objOnly">
  <p:cSld name="OBJECT_ONLY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46"/>
          <p:cNvSpPr txBox="1"/>
          <p:nvPr>
            <p:ph idx="1" type="subTitle"/>
          </p:nvPr>
        </p:nvSpPr>
        <p:spPr>
          <a:xfrm>
            <a:off x="486000" y="301320"/>
            <a:ext cx="8747280" cy="58485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and Content" type="twoObjAndObj">
  <p:cSld name="TWO_OBJECTS_AND_OBJECT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47"/>
          <p:cNvSpPr txBox="1"/>
          <p:nvPr>
            <p:ph type="title"/>
          </p:nvPr>
        </p:nvSpPr>
        <p:spPr>
          <a:xfrm>
            <a:off x="486000" y="301320"/>
            <a:ext cx="8747280" cy="1261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47"/>
          <p:cNvSpPr txBox="1"/>
          <p:nvPr>
            <p:ph idx="1" type="body"/>
          </p:nvPr>
        </p:nvSpPr>
        <p:spPr>
          <a:xfrm>
            <a:off x="486000" y="1768680"/>
            <a:ext cx="2082600" cy="2090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47"/>
          <p:cNvSpPr txBox="1"/>
          <p:nvPr>
            <p:ph idx="2" type="body"/>
          </p:nvPr>
        </p:nvSpPr>
        <p:spPr>
          <a:xfrm>
            <a:off x="2673000" y="1768680"/>
            <a:ext cx="2082600" cy="4383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47"/>
          <p:cNvSpPr txBox="1"/>
          <p:nvPr>
            <p:ph idx="3" type="body"/>
          </p:nvPr>
        </p:nvSpPr>
        <p:spPr>
          <a:xfrm>
            <a:off x="486000" y="4058640"/>
            <a:ext cx="2082600" cy="2090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1"/>
          <p:cNvSpPr txBox="1"/>
          <p:nvPr>
            <p:ph type="title"/>
          </p:nvPr>
        </p:nvSpPr>
        <p:spPr>
          <a:xfrm>
            <a:off x="486000" y="301320"/>
            <a:ext cx="8747280" cy="1261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31"/>
          <p:cNvSpPr txBox="1"/>
          <p:nvPr>
            <p:ph idx="1" type="subTitle"/>
          </p:nvPr>
        </p:nvSpPr>
        <p:spPr>
          <a:xfrm>
            <a:off x="486000" y="1768680"/>
            <a:ext cx="4268160" cy="43837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ntent and 2 Content" type="objAndTwoObj">
  <p:cSld name="OBJECT_AND_TWO_OBJECTS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48"/>
          <p:cNvSpPr txBox="1"/>
          <p:nvPr>
            <p:ph type="title"/>
          </p:nvPr>
        </p:nvSpPr>
        <p:spPr>
          <a:xfrm>
            <a:off x="486000" y="301320"/>
            <a:ext cx="8747280" cy="1261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48"/>
          <p:cNvSpPr txBox="1"/>
          <p:nvPr>
            <p:ph idx="1" type="body"/>
          </p:nvPr>
        </p:nvSpPr>
        <p:spPr>
          <a:xfrm>
            <a:off x="486000" y="1768680"/>
            <a:ext cx="2082600" cy="4383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48"/>
          <p:cNvSpPr txBox="1"/>
          <p:nvPr>
            <p:ph idx="2" type="body"/>
          </p:nvPr>
        </p:nvSpPr>
        <p:spPr>
          <a:xfrm>
            <a:off x="2673000" y="1768680"/>
            <a:ext cx="2082600" cy="2090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48"/>
          <p:cNvSpPr txBox="1"/>
          <p:nvPr>
            <p:ph idx="3" type="body"/>
          </p:nvPr>
        </p:nvSpPr>
        <p:spPr>
          <a:xfrm>
            <a:off x="2673000" y="4058640"/>
            <a:ext cx="2082600" cy="2090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over Content" type="twoObjOverTx">
  <p:cSld name="TWO_OBJECTS_OVER_TEXT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49"/>
          <p:cNvSpPr txBox="1"/>
          <p:nvPr>
            <p:ph type="title"/>
          </p:nvPr>
        </p:nvSpPr>
        <p:spPr>
          <a:xfrm>
            <a:off x="486000" y="301320"/>
            <a:ext cx="8747280" cy="1261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49"/>
          <p:cNvSpPr txBox="1"/>
          <p:nvPr>
            <p:ph idx="1" type="body"/>
          </p:nvPr>
        </p:nvSpPr>
        <p:spPr>
          <a:xfrm>
            <a:off x="486000" y="1768680"/>
            <a:ext cx="2082600" cy="2090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49"/>
          <p:cNvSpPr txBox="1"/>
          <p:nvPr>
            <p:ph idx="2" type="body"/>
          </p:nvPr>
        </p:nvSpPr>
        <p:spPr>
          <a:xfrm>
            <a:off x="2673000" y="1768680"/>
            <a:ext cx="2082600" cy="2090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49"/>
          <p:cNvSpPr txBox="1"/>
          <p:nvPr>
            <p:ph idx="3" type="body"/>
          </p:nvPr>
        </p:nvSpPr>
        <p:spPr>
          <a:xfrm>
            <a:off x="486000" y="4058640"/>
            <a:ext cx="4268160" cy="2090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 over Content" type="objOverTx">
  <p:cSld name="OBJECT_OVER_TEXT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50"/>
          <p:cNvSpPr txBox="1"/>
          <p:nvPr>
            <p:ph type="title"/>
          </p:nvPr>
        </p:nvSpPr>
        <p:spPr>
          <a:xfrm>
            <a:off x="486000" y="301320"/>
            <a:ext cx="8747280" cy="1261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50"/>
          <p:cNvSpPr txBox="1"/>
          <p:nvPr>
            <p:ph idx="1" type="body"/>
          </p:nvPr>
        </p:nvSpPr>
        <p:spPr>
          <a:xfrm>
            <a:off x="486000" y="1768680"/>
            <a:ext cx="4268160" cy="2090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50"/>
          <p:cNvSpPr txBox="1"/>
          <p:nvPr>
            <p:ph idx="2" type="body"/>
          </p:nvPr>
        </p:nvSpPr>
        <p:spPr>
          <a:xfrm>
            <a:off x="486000" y="4058640"/>
            <a:ext cx="4268160" cy="2090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4 Content" type="fourObj">
  <p:cSld name="FOUR_OBJECTS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51"/>
          <p:cNvSpPr txBox="1"/>
          <p:nvPr>
            <p:ph type="title"/>
          </p:nvPr>
        </p:nvSpPr>
        <p:spPr>
          <a:xfrm>
            <a:off x="486000" y="301320"/>
            <a:ext cx="8747280" cy="1261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51"/>
          <p:cNvSpPr txBox="1"/>
          <p:nvPr>
            <p:ph idx="1" type="body"/>
          </p:nvPr>
        </p:nvSpPr>
        <p:spPr>
          <a:xfrm>
            <a:off x="486000" y="1768680"/>
            <a:ext cx="2082600" cy="2090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51"/>
          <p:cNvSpPr txBox="1"/>
          <p:nvPr>
            <p:ph idx="2" type="body"/>
          </p:nvPr>
        </p:nvSpPr>
        <p:spPr>
          <a:xfrm>
            <a:off x="2673000" y="1768680"/>
            <a:ext cx="2082600" cy="2090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51"/>
          <p:cNvSpPr txBox="1"/>
          <p:nvPr>
            <p:ph idx="3" type="body"/>
          </p:nvPr>
        </p:nvSpPr>
        <p:spPr>
          <a:xfrm>
            <a:off x="486000" y="4058640"/>
            <a:ext cx="2082600" cy="2090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51"/>
          <p:cNvSpPr txBox="1"/>
          <p:nvPr>
            <p:ph idx="4" type="body"/>
          </p:nvPr>
        </p:nvSpPr>
        <p:spPr>
          <a:xfrm>
            <a:off x="2673000" y="4058640"/>
            <a:ext cx="2082600" cy="2090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6 Content">
  <p:cSld name="Title, 6 Content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52"/>
          <p:cNvSpPr txBox="1"/>
          <p:nvPr>
            <p:ph type="title"/>
          </p:nvPr>
        </p:nvSpPr>
        <p:spPr>
          <a:xfrm>
            <a:off x="486000" y="301320"/>
            <a:ext cx="8747280" cy="1261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52"/>
          <p:cNvSpPr txBox="1"/>
          <p:nvPr>
            <p:ph idx="1" type="body"/>
          </p:nvPr>
        </p:nvSpPr>
        <p:spPr>
          <a:xfrm>
            <a:off x="486000" y="1768680"/>
            <a:ext cx="1374120" cy="2090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52"/>
          <p:cNvSpPr txBox="1"/>
          <p:nvPr>
            <p:ph idx="2" type="body"/>
          </p:nvPr>
        </p:nvSpPr>
        <p:spPr>
          <a:xfrm>
            <a:off x="1929240" y="1768680"/>
            <a:ext cx="1374120" cy="2090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52"/>
          <p:cNvSpPr txBox="1"/>
          <p:nvPr>
            <p:ph idx="3" type="body"/>
          </p:nvPr>
        </p:nvSpPr>
        <p:spPr>
          <a:xfrm>
            <a:off x="3372480" y="1768680"/>
            <a:ext cx="1374120" cy="2090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52"/>
          <p:cNvSpPr txBox="1"/>
          <p:nvPr>
            <p:ph idx="4" type="body"/>
          </p:nvPr>
        </p:nvSpPr>
        <p:spPr>
          <a:xfrm>
            <a:off x="486000" y="4058640"/>
            <a:ext cx="1374120" cy="2090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52"/>
          <p:cNvSpPr txBox="1"/>
          <p:nvPr>
            <p:ph idx="5" type="body"/>
          </p:nvPr>
        </p:nvSpPr>
        <p:spPr>
          <a:xfrm>
            <a:off x="1929240" y="4058640"/>
            <a:ext cx="1374120" cy="2090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52"/>
          <p:cNvSpPr txBox="1"/>
          <p:nvPr>
            <p:ph idx="6" type="body"/>
          </p:nvPr>
        </p:nvSpPr>
        <p:spPr>
          <a:xfrm>
            <a:off x="3372480" y="4058640"/>
            <a:ext cx="1374120" cy="2090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4"/>
          <p:cNvSpPr txBox="1"/>
          <p:nvPr>
            <p:ph type="title"/>
          </p:nvPr>
        </p:nvSpPr>
        <p:spPr>
          <a:xfrm>
            <a:off x="486000" y="301320"/>
            <a:ext cx="8747280" cy="1261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x">
  <p:cSld name="TITLE_AND_BODY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54"/>
          <p:cNvSpPr txBox="1"/>
          <p:nvPr>
            <p:ph type="title"/>
          </p:nvPr>
        </p:nvSpPr>
        <p:spPr>
          <a:xfrm>
            <a:off x="486000" y="301320"/>
            <a:ext cx="8747280" cy="1261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p54"/>
          <p:cNvSpPr txBox="1"/>
          <p:nvPr>
            <p:ph idx="1" type="subTitle"/>
          </p:nvPr>
        </p:nvSpPr>
        <p:spPr>
          <a:xfrm>
            <a:off x="486000" y="1768680"/>
            <a:ext cx="4268160" cy="43837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" type="obj">
  <p:cSld name="OBJECT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55"/>
          <p:cNvSpPr txBox="1"/>
          <p:nvPr>
            <p:ph type="title"/>
          </p:nvPr>
        </p:nvSpPr>
        <p:spPr>
          <a:xfrm>
            <a:off x="486000" y="301320"/>
            <a:ext cx="8747280" cy="1261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p55"/>
          <p:cNvSpPr txBox="1"/>
          <p:nvPr>
            <p:ph idx="1" type="body"/>
          </p:nvPr>
        </p:nvSpPr>
        <p:spPr>
          <a:xfrm>
            <a:off x="486000" y="1768680"/>
            <a:ext cx="4268160" cy="4383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" type="twoObj">
  <p:cSld name="TWO_OBJECTS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56"/>
          <p:cNvSpPr txBox="1"/>
          <p:nvPr>
            <p:ph type="title"/>
          </p:nvPr>
        </p:nvSpPr>
        <p:spPr>
          <a:xfrm>
            <a:off x="486000" y="301320"/>
            <a:ext cx="8747280" cy="1261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56"/>
          <p:cNvSpPr txBox="1"/>
          <p:nvPr>
            <p:ph idx="1" type="body"/>
          </p:nvPr>
        </p:nvSpPr>
        <p:spPr>
          <a:xfrm>
            <a:off x="486000" y="1768680"/>
            <a:ext cx="2082600" cy="4383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p56"/>
          <p:cNvSpPr txBox="1"/>
          <p:nvPr>
            <p:ph idx="2" type="body"/>
          </p:nvPr>
        </p:nvSpPr>
        <p:spPr>
          <a:xfrm>
            <a:off x="2673000" y="1768680"/>
            <a:ext cx="2082600" cy="4383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" type="obj">
  <p:cSld name="OBJEC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2"/>
          <p:cNvSpPr txBox="1"/>
          <p:nvPr>
            <p:ph type="title"/>
          </p:nvPr>
        </p:nvSpPr>
        <p:spPr>
          <a:xfrm>
            <a:off x="486000" y="301320"/>
            <a:ext cx="8747280" cy="1261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2"/>
          <p:cNvSpPr txBox="1"/>
          <p:nvPr>
            <p:ph idx="1" type="body"/>
          </p:nvPr>
        </p:nvSpPr>
        <p:spPr>
          <a:xfrm>
            <a:off x="486000" y="1768680"/>
            <a:ext cx="4268160" cy="4383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ext" type="objOnly">
  <p:cSld name="OBJECT_ONLY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57"/>
          <p:cNvSpPr txBox="1"/>
          <p:nvPr>
            <p:ph idx="1" type="subTitle"/>
          </p:nvPr>
        </p:nvSpPr>
        <p:spPr>
          <a:xfrm>
            <a:off x="486000" y="301320"/>
            <a:ext cx="8747280" cy="58485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and Content" type="twoObjAndObj">
  <p:cSld name="TWO_OBJECTS_AND_OBJECT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58"/>
          <p:cNvSpPr txBox="1"/>
          <p:nvPr>
            <p:ph type="title"/>
          </p:nvPr>
        </p:nvSpPr>
        <p:spPr>
          <a:xfrm>
            <a:off x="486000" y="301320"/>
            <a:ext cx="8747280" cy="1261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6" name="Google Shape;146;p58"/>
          <p:cNvSpPr txBox="1"/>
          <p:nvPr>
            <p:ph idx="1" type="body"/>
          </p:nvPr>
        </p:nvSpPr>
        <p:spPr>
          <a:xfrm>
            <a:off x="486000" y="1768680"/>
            <a:ext cx="2082600" cy="2090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7" name="Google Shape;147;p58"/>
          <p:cNvSpPr txBox="1"/>
          <p:nvPr>
            <p:ph idx="2" type="body"/>
          </p:nvPr>
        </p:nvSpPr>
        <p:spPr>
          <a:xfrm>
            <a:off x="2673000" y="1768680"/>
            <a:ext cx="2082600" cy="4383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8" name="Google Shape;148;p58"/>
          <p:cNvSpPr txBox="1"/>
          <p:nvPr>
            <p:ph idx="3" type="body"/>
          </p:nvPr>
        </p:nvSpPr>
        <p:spPr>
          <a:xfrm>
            <a:off x="486000" y="4058640"/>
            <a:ext cx="2082600" cy="2090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ntent and 2 Content" type="objAndTwoObj">
  <p:cSld name="OBJECT_AND_TWO_OBJECTS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59"/>
          <p:cNvSpPr txBox="1"/>
          <p:nvPr>
            <p:ph type="title"/>
          </p:nvPr>
        </p:nvSpPr>
        <p:spPr>
          <a:xfrm>
            <a:off x="486000" y="301320"/>
            <a:ext cx="8747280" cy="1261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p59"/>
          <p:cNvSpPr txBox="1"/>
          <p:nvPr>
            <p:ph idx="1" type="body"/>
          </p:nvPr>
        </p:nvSpPr>
        <p:spPr>
          <a:xfrm>
            <a:off x="486000" y="1768680"/>
            <a:ext cx="2082600" cy="4383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2" name="Google Shape;152;p59"/>
          <p:cNvSpPr txBox="1"/>
          <p:nvPr>
            <p:ph idx="2" type="body"/>
          </p:nvPr>
        </p:nvSpPr>
        <p:spPr>
          <a:xfrm>
            <a:off x="2673000" y="1768680"/>
            <a:ext cx="2082600" cy="2090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3" name="Google Shape;153;p59"/>
          <p:cNvSpPr txBox="1"/>
          <p:nvPr>
            <p:ph idx="3" type="body"/>
          </p:nvPr>
        </p:nvSpPr>
        <p:spPr>
          <a:xfrm>
            <a:off x="2673000" y="4058640"/>
            <a:ext cx="2082600" cy="2090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over Content" type="twoObjOverTx">
  <p:cSld name="TWO_OBJECTS_OVER_TEXT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60"/>
          <p:cNvSpPr txBox="1"/>
          <p:nvPr>
            <p:ph type="title"/>
          </p:nvPr>
        </p:nvSpPr>
        <p:spPr>
          <a:xfrm>
            <a:off x="486000" y="301320"/>
            <a:ext cx="8747280" cy="1261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6" name="Google Shape;156;p60"/>
          <p:cNvSpPr txBox="1"/>
          <p:nvPr>
            <p:ph idx="1" type="body"/>
          </p:nvPr>
        </p:nvSpPr>
        <p:spPr>
          <a:xfrm>
            <a:off x="486000" y="1768680"/>
            <a:ext cx="2082600" cy="2090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p60"/>
          <p:cNvSpPr txBox="1"/>
          <p:nvPr>
            <p:ph idx="2" type="body"/>
          </p:nvPr>
        </p:nvSpPr>
        <p:spPr>
          <a:xfrm>
            <a:off x="2673000" y="1768680"/>
            <a:ext cx="2082600" cy="2090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" name="Google Shape;158;p60"/>
          <p:cNvSpPr txBox="1"/>
          <p:nvPr>
            <p:ph idx="3" type="body"/>
          </p:nvPr>
        </p:nvSpPr>
        <p:spPr>
          <a:xfrm>
            <a:off x="486000" y="4058640"/>
            <a:ext cx="4268160" cy="2090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 over Content" type="objOverTx">
  <p:cSld name="OBJECT_OVER_TEXT"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61"/>
          <p:cNvSpPr txBox="1"/>
          <p:nvPr>
            <p:ph type="title"/>
          </p:nvPr>
        </p:nvSpPr>
        <p:spPr>
          <a:xfrm>
            <a:off x="486000" y="301320"/>
            <a:ext cx="8747280" cy="1261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1" name="Google Shape;161;p61"/>
          <p:cNvSpPr txBox="1"/>
          <p:nvPr>
            <p:ph idx="1" type="body"/>
          </p:nvPr>
        </p:nvSpPr>
        <p:spPr>
          <a:xfrm>
            <a:off x="486000" y="1768680"/>
            <a:ext cx="4268160" cy="2090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2" name="Google Shape;162;p61"/>
          <p:cNvSpPr txBox="1"/>
          <p:nvPr>
            <p:ph idx="2" type="body"/>
          </p:nvPr>
        </p:nvSpPr>
        <p:spPr>
          <a:xfrm>
            <a:off x="486000" y="4058640"/>
            <a:ext cx="4268160" cy="2090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4 Content" type="fourObj">
  <p:cSld name="FOUR_OBJECTS"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62"/>
          <p:cNvSpPr txBox="1"/>
          <p:nvPr>
            <p:ph type="title"/>
          </p:nvPr>
        </p:nvSpPr>
        <p:spPr>
          <a:xfrm>
            <a:off x="486000" y="301320"/>
            <a:ext cx="8747280" cy="1261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5" name="Google Shape;165;p62"/>
          <p:cNvSpPr txBox="1"/>
          <p:nvPr>
            <p:ph idx="1" type="body"/>
          </p:nvPr>
        </p:nvSpPr>
        <p:spPr>
          <a:xfrm>
            <a:off x="486000" y="1768680"/>
            <a:ext cx="2082600" cy="2090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6" name="Google Shape;166;p62"/>
          <p:cNvSpPr txBox="1"/>
          <p:nvPr>
            <p:ph idx="2" type="body"/>
          </p:nvPr>
        </p:nvSpPr>
        <p:spPr>
          <a:xfrm>
            <a:off x="2673000" y="1768680"/>
            <a:ext cx="2082600" cy="2090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7" name="Google Shape;167;p62"/>
          <p:cNvSpPr txBox="1"/>
          <p:nvPr>
            <p:ph idx="3" type="body"/>
          </p:nvPr>
        </p:nvSpPr>
        <p:spPr>
          <a:xfrm>
            <a:off x="486000" y="4058640"/>
            <a:ext cx="2082600" cy="2090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8" name="Google Shape;168;p62"/>
          <p:cNvSpPr txBox="1"/>
          <p:nvPr>
            <p:ph idx="4" type="body"/>
          </p:nvPr>
        </p:nvSpPr>
        <p:spPr>
          <a:xfrm>
            <a:off x="2673000" y="4058640"/>
            <a:ext cx="2082600" cy="2090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6 Content">
  <p:cSld name="Title, 6 Content"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63"/>
          <p:cNvSpPr txBox="1"/>
          <p:nvPr>
            <p:ph type="title"/>
          </p:nvPr>
        </p:nvSpPr>
        <p:spPr>
          <a:xfrm>
            <a:off x="486000" y="301320"/>
            <a:ext cx="8747280" cy="1261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1" name="Google Shape;171;p63"/>
          <p:cNvSpPr txBox="1"/>
          <p:nvPr>
            <p:ph idx="1" type="body"/>
          </p:nvPr>
        </p:nvSpPr>
        <p:spPr>
          <a:xfrm>
            <a:off x="486000" y="1768680"/>
            <a:ext cx="1374120" cy="2090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2" name="Google Shape;172;p63"/>
          <p:cNvSpPr txBox="1"/>
          <p:nvPr>
            <p:ph idx="2" type="body"/>
          </p:nvPr>
        </p:nvSpPr>
        <p:spPr>
          <a:xfrm>
            <a:off x="1929240" y="1768680"/>
            <a:ext cx="1374120" cy="2090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3" name="Google Shape;173;p63"/>
          <p:cNvSpPr txBox="1"/>
          <p:nvPr>
            <p:ph idx="3" type="body"/>
          </p:nvPr>
        </p:nvSpPr>
        <p:spPr>
          <a:xfrm>
            <a:off x="3372480" y="1768680"/>
            <a:ext cx="1374120" cy="2090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4" name="Google Shape;174;p63"/>
          <p:cNvSpPr txBox="1"/>
          <p:nvPr>
            <p:ph idx="4" type="body"/>
          </p:nvPr>
        </p:nvSpPr>
        <p:spPr>
          <a:xfrm>
            <a:off x="486000" y="4058640"/>
            <a:ext cx="1374120" cy="2090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5" name="Google Shape;175;p63"/>
          <p:cNvSpPr txBox="1"/>
          <p:nvPr>
            <p:ph idx="5" type="body"/>
          </p:nvPr>
        </p:nvSpPr>
        <p:spPr>
          <a:xfrm>
            <a:off x="1929240" y="4058640"/>
            <a:ext cx="1374120" cy="2090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6" name="Google Shape;176;p63"/>
          <p:cNvSpPr txBox="1"/>
          <p:nvPr>
            <p:ph idx="6" type="body"/>
          </p:nvPr>
        </p:nvSpPr>
        <p:spPr>
          <a:xfrm>
            <a:off x="3372480" y="4058640"/>
            <a:ext cx="1374120" cy="2090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x">
  <p:cSld name="TITLE_AND_BODY"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64"/>
          <p:cNvSpPr txBox="1"/>
          <p:nvPr>
            <p:ph type="title"/>
          </p:nvPr>
        </p:nvSpPr>
        <p:spPr>
          <a:xfrm>
            <a:off x="486000" y="301320"/>
            <a:ext cx="8747280" cy="1261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1" name="Google Shape;191;p64"/>
          <p:cNvSpPr txBox="1"/>
          <p:nvPr>
            <p:ph idx="1" type="subTitle"/>
          </p:nvPr>
        </p:nvSpPr>
        <p:spPr>
          <a:xfrm>
            <a:off x="486000" y="1768680"/>
            <a:ext cx="4268160" cy="43837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" type="obj">
  <p:cSld name="OBJECT"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65"/>
          <p:cNvSpPr txBox="1"/>
          <p:nvPr>
            <p:ph type="title"/>
          </p:nvPr>
        </p:nvSpPr>
        <p:spPr>
          <a:xfrm>
            <a:off x="486000" y="301320"/>
            <a:ext cx="8747280" cy="1261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4" name="Google Shape;194;p65"/>
          <p:cNvSpPr txBox="1"/>
          <p:nvPr>
            <p:ph idx="1" type="body"/>
          </p:nvPr>
        </p:nvSpPr>
        <p:spPr>
          <a:xfrm>
            <a:off x="486000" y="1768680"/>
            <a:ext cx="4268160" cy="4383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" type="twoObj">
  <p:cSld name="TWO_OBJECTS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3"/>
          <p:cNvSpPr txBox="1"/>
          <p:nvPr>
            <p:ph type="title"/>
          </p:nvPr>
        </p:nvSpPr>
        <p:spPr>
          <a:xfrm>
            <a:off x="486000" y="301320"/>
            <a:ext cx="8747280" cy="1261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33"/>
          <p:cNvSpPr txBox="1"/>
          <p:nvPr>
            <p:ph idx="1" type="body"/>
          </p:nvPr>
        </p:nvSpPr>
        <p:spPr>
          <a:xfrm>
            <a:off x="486000" y="1768680"/>
            <a:ext cx="2082600" cy="4383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3"/>
          <p:cNvSpPr txBox="1"/>
          <p:nvPr>
            <p:ph idx="2" type="body"/>
          </p:nvPr>
        </p:nvSpPr>
        <p:spPr>
          <a:xfrm>
            <a:off x="2673000" y="1768680"/>
            <a:ext cx="2082600" cy="4383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" type="twoObj">
  <p:cSld name="TWO_OBJECTS"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66"/>
          <p:cNvSpPr txBox="1"/>
          <p:nvPr>
            <p:ph type="title"/>
          </p:nvPr>
        </p:nvSpPr>
        <p:spPr>
          <a:xfrm>
            <a:off x="486000" y="301320"/>
            <a:ext cx="8747280" cy="1261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7" name="Google Shape;197;p66"/>
          <p:cNvSpPr txBox="1"/>
          <p:nvPr>
            <p:ph idx="1" type="body"/>
          </p:nvPr>
        </p:nvSpPr>
        <p:spPr>
          <a:xfrm>
            <a:off x="486000" y="1768680"/>
            <a:ext cx="2082600" cy="4383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8" name="Google Shape;198;p66"/>
          <p:cNvSpPr txBox="1"/>
          <p:nvPr>
            <p:ph idx="2" type="body"/>
          </p:nvPr>
        </p:nvSpPr>
        <p:spPr>
          <a:xfrm>
            <a:off x="2673000" y="1768680"/>
            <a:ext cx="2082600" cy="4383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67"/>
          <p:cNvSpPr txBox="1"/>
          <p:nvPr>
            <p:ph type="title"/>
          </p:nvPr>
        </p:nvSpPr>
        <p:spPr>
          <a:xfrm>
            <a:off x="486000" y="301320"/>
            <a:ext cx="8747280" cy="1261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ext" type="objOnly">
  <p:cSld name="OBJECT_ONLY"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68"/>
          <p:cNvSpPr txBox="1"/>
          <p:nvPr>
            <p:ph idx="1" type="subTitle"/>
          </p:nvPr>
        </p:nvSpPr>
        <p:spPr>
          <a:xfrm>
            <a:off x="486000" y="301320"/>
            <a:ext cx="8747280" cy="58485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and Content" type="twoObjAndObj">
  <p:cSld name="TWO_OBJECTS_AND_OBJECT"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69"/>
          <p:cNvSpPr txBox="1"/>
          <p:nvPr>
            <p:ph type="title"/>
          </p:nvPr>
        </p:nvSpPr>
        <p:spPr>
          <a:xfrm>
            <a:off x="486000" y="301320"/>
            <a:ext cx="8747280" cy="1261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5" name="Google Shape;205;p69"/>
          <p:cNvSpPr txBox="1"/>
          <p:nvPr>
            <p:ph idx="1" type="body"/>
          </p:nvPr>
        </p:nvSpPr>
        <p:spPr>
          <a:xfrm>
            <a:off x="486000" y="1768680"/>
            <a:ext cx="2082600" cy="2090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6" name="Google Shape;206;p69"/>
          <p:cNvSpPr txBox="1"/>
          <p:nvPr>
            <p:ph idx="2" type="body"/>
          </p:nvPr>
        </p:nvSpPr>
        <p:spPr>
          <a:xfrm>
            <a:off x="2673000" y="1768680"/>
            <a:ext cx="2082600" cy="4383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7" name="Google Shape;207;p69"/>
          <p:cNvSpPr txBox="1"/>
          <p:nvPr>
            <p:ph idx="3" type="body"/>
          </p:nvPr>
        </p:nvSpPr>
        <p:spPr>
          <a:xfrm>
            <a:off x="486000" y="4058640"/>
            <a:ext cx="2082600" cy="2090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ntent and 2 Content" type="objAndTwoObj">
  <p:cSld name="OBJECT_AND_TWO_OBJECTS"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70"/>
          <p:cNvSpPr txBox="1"/>
          <p:nvPr>
            <p:ph type="title"/>
          </p:nvPr>
        </p:nvSpPr>
        <p:spPr>
          <a:xfrm>
            <a:off x="486000" y="301320"/>
            <a:ext cx="8747280" cy="1261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0" name="Google Shape;210;p70"/>
          <p:cNvSpPr txBox="1"/>
          <p:nvPr>
            <p:ph idx="1" type="body"/>
          </p:nvPr>
        </p:nvSpPr>
        <p:spPr>
          <a:xfrm>
            <a:off x="486000" y="1768680"/>
            <a:ext cx="2082600" cy="4383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1" name="Google Shape;211;p70"/>
          <p:cNvSpPr txBox="1"/>
          <p:nvPr>
            <p:ph idx="2" type="body"/>
          </p:nvPr>
        </p:nvSpPr>
        <p:spPr>
          <a:xfrm>
            <a:off x="2673000" y="1768680"/>
            <a:ext cx="2082600" cy="2090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2" name="Google Shape;212;p70"/>
          <p:cNvSpPr txBox="1"/>
          <p:nvPr>
            <p:ph idx="3" type="body"/>
          </p:nvPr>
        </p:nvSpPr>
        <p:spPr>
          <a:xfrm>
            <a:off x="2673000" y="4058640"/>
            <a:ext cx="2082600" cy="2090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over Content" type="twoObjOverTx">
  <p:cSld name="TWO_OBJECTS_OVER_TEXT"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71"/>
          <p:cNvSpPr txBox="1"/>
          <p:nvPr>
            <p:ph type="title"/>
          </p:nvPr>
        </p:nvSpPr>
        <p:spPr>
          <a:xfrm>
            <a:off x="486000" y="301320"/>
            <a:ext cx="8747280" cy="1261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5" name="Google Shape;215;p71"/>
          <p:cNvSpPr txBox="1"/>
          <p:nvPr>
            <p:ph idx="1" type="body"/>
          </p:nvPr>
        </p:nvSpPr>
        <p:spPr>
          <a:xfrm>
            <a:off x="486000" y="1768680"/>
            <a:ext cx="2082600" cy="2090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6" name="Google Shape;216;p71"/>
          <p:cNvSpPr txBox="1"/>
          <p:nvPr>
            <p:ph idx="2" type="body"/>
          </p:nvPr>
        </p:nvSpPr>
        <p:spPr>
          <a:xfrm>
            <a:off x="2673000" y="1768680"/>
            <a:ext cx="2082600" cy="2090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7" name="Google Shape;217;p71"/>
          <p:cNvSpPr txBox="1"/>
          <p:nvPr>
            <p:ph idx="3" type="body"/>
          </p:nvPr>
        </p:nvSpPr>
        <p:spPr>
          <a:xfrm>
            <a:off x="486000" y="4058640"/>
            <a:ext cx="4268160" cy="2090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 over Content" type="objOverTx">
  <p:cSld name="OBJECT_OVER_TEXT"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72"/>
          <p:cNvSpPr txBox="1"/>
          <p:nvPr>
            <p:ph type="title"/>
          </p:nvPr>
        </p:nvSpPr>
        <p:spPr>
          <a:xfrm>
            <a:off x="486000" y="301320"/>
            <a:ext cx="8747280" cy="1261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0" name="Google Shape;220;p72"/>
          <p:cNvSpPr txBox="1"/>
          <p:nvPr>
            <p:ph idx="1" type="body"/>
          </p:nvPr>
        </p:nvSpPr>
        <p:spPr>
          <a:xfrm>
            <a:off x="486000" y="1768680"/>
            <a:ext cx="4268160" cy="2090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1" name="Google Shape;221;p72"/>
          <p:cNvSpPr txBox="1"/>
          <p:nvPr>
            <p:ph idx="2" type="body"/>
          </p:nvPr>
        </p:nvSpPr>
        <p:spPr>
          <a:xfrm>
            <a:off x="486000" y="4058640"/>
            <a:ext cx="4268160" cy="2090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4 Content" type="fourObj">
  <p:cSld name="FOUR_OBJECTS"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73"/>
          <p:cNvSpPr txBox="1"/>
          <p:nvPr>
            <p:ph type="title"/>
          </p:nvPr>
        </p:nvSpPr>
        <p:spPr>
          <a:xfrm>
            <a:off x="486000" y="301320"/>
            <a:ext cx="8747280" cy="1261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4" name="Google Shape;224;p73"/>
          <p:cNvSpPr txBox="1"/>
          <p:nvPr>
            <p:ph idx="1" type="body"/>
          </p:nvPr>
        </p:nvSpPr>
        <p:spPr>
          <a:xfrm>
            <a:off x="486000" y="1768680"/>
            <a:ext cx="2082600" cy="2090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5" name="Google Shape;225;p73"/>
          <p:cNvSpPr txBox="1"/>
          <p:nvPr>
            <p:ph idx="2" type="body"/>
          </p:nvPr>
        </p:nvSpPr>
        <p:spPr>
          <a:xfrm>
            <a:off x="2673000" y="1768680"/>
            <a:ext cx="2082600" cy="2090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6" name="Google Shape;226;p73"/>
          <p:cNvSpPr txBox="1"/>
          <p:nvPr>
            <p:ph idx="3" type="body"/>
          </p:nvPr>
        </p:nvSpPr>
        <p:spPr>
          <a:xfrm>
            <a:off x="486000" y="4058640"/>
            <a:ext cx="2082600" cy="2090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7" name="Google Shape;227;p73"/>
          <p:cNvSpPr txBox="1"/>
          <p:nvPr>
            <p:ph idx="4" type="body"/>
          </p:nvPr>
        </p:nvSpPr>
        <p:spPr>
          <a:xfrm>
            <a:off x="2673000" y="4058640"/>
            <a:ext cx="2082600" cy="2090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6 Content">
  <p:cSld name="Title, 6 Content"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74"/>
          <p:cNvSpPr txBox="1"/>
          <p:nvPr>
            <p:ph type="title"/>
          </p:nvPr>
        </p:nvSpPr>
        <p:spPr>
          <a:xfrm>
            <a:off x="486000" y="301320"/>
            <a:ext cx="8747280" cy="1261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0" name="Google Shape;230;p74"/>
          <p:cNvSpPr txBox="1"/>
          <p:nvPr>
            <p:ph idx="1" type="body"/>
          </p:nvPr>
        </p:nvSpPr>
        <p:spPr>
          <a:xfrm>
            <a:off x="486000" y="1768680"/>
            <a:ext cx="1374120" cy="2090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1" name="Google Shape;231;p74"/>
          <p:cNvSpPr txBox="1"/>
          <p:nvPr>
            <p:ph idx="2" type="body"/>
          </p:nvPr>
        </p:nvSpPr>
        <p:spPr>
          <a:xfrm>
            <a:off x="1929240" y="1768680"/>
            <a:ext cx="1374120" cy="2090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2" name="Google Shape;232;p74"/>
          <p:cNvSpPr txBox="1"/>
          <p:nvPr>
            <p:ph idx="3" type="body"/>
          </p:nvPr>
        </p:nvSpPr>
        <p:spPr>
          <a:xfrm>
            <a:off x="3372480" y="1768680"/>
            <a:ext cx="1374120" cy="2090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3" name="Google Shape;233;p74"/>
          <p:cNvSpPr txBox="1"/>
          <p:nvPr>
            <p:ph idx="4" type="body"/>
          </p:nvPr>
        </p:nvSpPr>
        <p:spPr>
          <a:xfrm>
            <a:off x="486000" y="4058640"/>
            <a:ext cx="1374120" cy="2090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4" name="Google Shape;234;p74"/>
          <p:cNvSpPr txBox="1"/>
          <p:nvPr>
            <p:ph idx="5" type="body"/>
          </p:nvPr>
        </p:nvSpPr>
        <p:spPr>
          <a:xfrm>
            <a:off x="1929240" y="4058640"/>
            <a:ext cx="1374120" cy="2090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5" name="Google Shape;235;p74"/>
          <p:cNvSpPr txBox="1"/>
          <p:nvPr>
            <p:ph idx="6" type="body"/>
          </p:nvPr>
        </p:nvSpPr>
        <p:spPr>
          <a:xfrm>
            <a:off x="3372480" y="4058640"/>
            <a:ext cx="1374120" cy="2090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" type="twoObj">
  <p:cSld name="TWO_OBJECTS"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8"/>
          <p:cNvSpPr txBox="1"/>
          <p:nvPr>
            <p:ph type="title"/>
          </p:nvPr>
        </p:nvSpPr>
        <p:spPr>
          <a:xfrm>
            <a:off x="486000" y="301320"/>
            <a:ext cx="8747280" cy="1261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0" name="Google Shape;250;p28"/>
          <p:cNvSpPr txBox="1"/>
          <p:nvPr>
            <p:ph idx="1" type="body"/>
          </p:nvPr>
        </p:nvSpPr>
        <p:spPr>
          <a:xfrm>
            <a:off x="486000" y="1768680"/>
            <a:ext cx="2082600" cy="4383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1" name="Google Shape;251;p28"/>
          <p:cNvSpPr txBox="1"/>
          <p:nvPr>
            <p:ph idx="2" type="body"/>
          </p:nvPr>
        </p:nvSpPr>
        <p:spPr>
          <a:xfrm>
            <a:off x="2673000" y="1768680"/>
            <a:ext cx="2082600" cy="4383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4"/>
          <p:cNvSpPr txBox="1"/>
          <p:nvPr>
            <p:ph type="title"/>
          </p:nvPr>
        </p:nvSpPr>
        <p:spPr>
          <a:xfrm>
            <a:off x="486000" y="301320"/>
            <a:ext cx="8747280" cy="1261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x">
  <p:cSld name="TITLE_AND_BODY"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76"/>
          <p:cNvSpPr txBox="1"/>
          <p:nvPr>
            <p:ph type="title"/>
          </p:nvPr>
        </p:nvSpPr>
        <p:spPr>
          <a:xfrm>
            <a:off x="486000" y="301320"/>
            <a:ext cx="8747280" cy="1261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5" name="Google Shape;255;p76"/>
          <p:cNvSpPr txBox="1"/>
          <p:nvPr>
            <p:ph idx="1" type="subTitle"/>
          </p:nvPr>
        </p:nvSpPr>
        <p:spPr>
          <a:xfrm>
            <a:off x="486000" y="1768680"/>
            <a:ext cx="4268160" cy="43837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" type="obj">
  <p:cSld name="OBJECT"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77"/>
          <p:cNvSpPr txBox="1"/>
          <p:nvPr>
            <p:ph type="title"/>
          </p:nvPr>
        </p:nvSpPr>
        <p:spPr>
          <a:xfrm>
            <a:off x="486000" y="301320"/>
            <a:ext cx="8747280" cy="1261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8" name="Google Shape;258;p77"/>
          <p:cNvSpPr txBox="1"/>
          <p:nvPr>
            <p:ph idx="1" type="body"/>
          </p:nvPr>
        </p:nvSpPr>
        <p:spPr>
          <a:xfrm>
            <a:off x="486000" y="1768680"/>
            <a:ext cx="4268160" cy="4383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78"/>
          <p:cNvSpPr txBox="1"/>
          <p:nvPr>
            <p:ph type="title"/>
          </p:nvPr>
        </p:nvSpPr>
        <p:spPr>
          <a:xfrm>
            <a:off x="486000" y="301320"/>
            <a:ext cx="8747280" cy="1261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ext" type="objOnly">
  <p:cSld name="OBJECT_ONLY"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79"/>
          <p:cNvSpPr txBox="1"/>
          <p:nvPr>
            <p:ph idx="1" type="subTitle"/>
          </p:nvPr>
        </p:nvSpPr>
        <p:spPr>
          <a:xfrm>
            <a:off x="486000" y="301320"/>
            <a:ext cx="8747280" cy="58485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and Content" type="twoObjAndObj">
  <p:cSld name="TWO_OBJECTS_AND_OBJECT"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80"/>
          <p:cNvSpPr txBox="1"/>
          <p:nvPr>
            <p:ph type="title"/>
          </p:nvPr>
        </p:nvSpPr>
        <p:spPr>
          <a:xfrm>
            <a:off x="486000" y="301320"/>
            <a:ext cx="8747280" cy="1261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5" name="Google Shape;265;p80"/>
          <p:cNvSpPr txBox="1"/>
          <p:nvPr>
            <p:ph idx="1" type="body"/>
          </p:nvPr>
        </p:nvSpPr>
        <p:spPr>
          <a:xfrm>
            <a:off x="486000" y="1768680"/>
            <a:ext cx="2082600" cy="2090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6" name="Google Shape;266;p80"/>
          <p:cNvSpPr txBox="1"/>
          <p:nvPr>
            <p:ph idx="2" type="body"/>
          </p:nvPr>
        </p:nvSpPr>
        <p:spPr>
          <a:xfrm>
            <a:off x="2673000" y="1768680"/>
            <a:ext cx="2082600" cy="4383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7" name="Google Shape;267;p80"/>
          <p:cNvSpPr txBox="1"/>
          <p:nvPr>
            <p:ph idx="3" type="body"/>
          </p:nvPr>
        </p:nvSpPr>
        <p:spPr>
          <a:xfrm>
            <a:off x="486000" y="4058640"/>
            <a:ext cx="2082600" cy="2090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ntent and 2 Content" type="objAndTwoObj">
  <p:cSld name="OBJECT_AND_TWO_OBJECTS"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81"/>
          <p:cNvSpPr txBox="1"/>
          <p:nvPr>
            <p:ph type="title"/>
          </p:nvPr>
        </p:nvSpPr>
        <p:spPr>
          <a:xfrm>
            <a:off x="486000" y="301320"/>
            <a:ext cx="8747280" cy="1261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0" name="Google Shape;270;p81"/>
          <p:cNvSpPr txBox="1"/>
          <p:nvPr>
            <p:ph idx="1" type="body"/>
          </p:nvPr>
        </p:nvSpPr>
        <p:spPr>
          <a:xfrm>
            <a:off x="486000" y="1768680"/>
            <a:ext cx="2082600" cy="4383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1" name="Google Shape;271;p81"/>
          <p:cNvSpPr txBox="1"/>
          <p:nvPr>
            <p:ph idx="2" type="body"/>
          </p:nvPr>
        </p:nvSpPr>
        <p:spPr>
          <a:xfrm>
            <a:off x="2673000" y="1768680"/>
            <a:ext cx="2082600" cy="2090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2" name="Google Shape;272;p81"/>
          <p:cNvSpPr txBox="1"/>
          <p:nvPr>
            <p:ph idx="3" type="body"/>
          </p:nvPr>
        </p:nvSpPr>
        <p:spPr>
          <a:xfrm>
            <a:off x="2673000" y="4058640"/>
            <a:ext cx="2082600" cy="2090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over Content" type="twoObjOverTx">
  <p:cSld name="TWO_OBJECTS_OVER_TEXT"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82"/>
          <p:cNvSpPr txBox="1"/>
          <p:nvPr>
            <p:ph type="title"/>
          </p:nvPr>
        </p:nvSpPr>
        <p:spPr>
          <a:xfrm>
            <a:off x="486000" y="301320"/>
            <a:ext cx="8747280" cy="1261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5" name="Google Shape;275;p82"/>
          <p:cNvSpPr txBox="1"/>
          <p:nvPr>
            <p:ph idx="1" type="body"/>
          </p:nvPr>
        </p:nvSpPr>
        <p:spPr>
          <a:xfrm>
            <a:off x="486000" y="1768680"/>
            <a:ext cx="2082600" cy="2090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6" name="Google Shape;276;p82"/>
          <p:cNvSpPr txBox="1"/>
          <p:nvPr>
            <p:ph idx="2" type="body"/>
          </p:nvPr>
        </p:nvSpPr>
        <p:spPr>
          <a:xfrm>
            <a:off x="2673000" y="1768680"/>
            <a:ext cx="2082600" cy="2090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7" name="Google Shape;277;p82"/>
          <p:cNvSpPr txBox="1"/>
          <p:nvPr>
            <p:ph idx="3" type="body"/>
          </p:nvPr>
        </p:nvSpPr>
        <p:spPr>
          <a:xfrm>
            <a:off x="486000" y="4058640"/>
            <a:ext cx="4268160" cy="2090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 over Content" type="objOverTx">
  <p:cSld name="OBJECT_OVER_TEXT"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83"/>
          <p:cNvSpPr txBox="1"/>
          <p:nvPr>
            <p:ph type="title"/>
          </p:nvPr>
        </p:nvSpPr>
        <p:spPr>
          <a:xfrm>
            <a:off x="486000" y="301320"/>
            <a:ext cx="8747280" cy="1261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0" name="Google Shape;280;p83"/>
          <p:cNvSpPr txBox="1"/>
          <p:nvPr>
            <p:ph idx="1" type="body"/>
          </p:nvPr>
        </p:nvSpPr>
        <p:spPr>
          <a:xfrm>
            <a:off x="486000" y="1768680"/>
            <a:ext cx="4268160" cy="2090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1" name="Google Shape;281;p83"/>
          <p:cNvSpPr txBox="1"/>
          <p:nvPr>
            <p:ph idx="2" type="body"/>
          </p:nvPr>
        </p:nvSpPr>
        <p:spPr>
          <a:xfrm>
            <a:off x="486000" y="4058640"/>
            <a:ext cx="4268160" cy="2090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4 Content" type="fourObj">
  <p:cSld name="FOUR_OBJECTS"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84"/>
          <p:cNvSpPr txBox="1"/>
          <p:nvPr>
            <p:ph type="title"/>
          </p:nvPr>
        </p:nvSpPr>
        <p:spPr>
          <a:xfrm>
            <a:off x="486000" y="301320"/>
            <a:ext cx="8747280" cy="1261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4" name="Google Shape;284;p84"/>
          <p:cNvSpPr txBox="1"/>
          <p:nvPr>
            <p:ph idx="1" type="body"/>
          </p:nvPr>
        </p:nvSpPr>
        <p:spPr>
          <a:xfrm>
            <a:off x="486000" y="1768680"/>
            <a:ext cx="2082600" cy="2090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5" name="Google Shape;285;p84"/>
          <p:cNvSpPr txBox="1"/>
          <p:nvPr>
            <p:ph idx="2" type="body"/>
          </p:nvPr>
        </p:nvSpPr>
        <p:spPr>
          <a:xfrm>
            <a:off x="2673000" y="1768680"/>
            <a:ext cx="2082600" cy="2090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6" name="Google Shape;286;p84"/>
          <p:cNvSpPr txBox="1"/>
          <p:nvPr>
            <p:ph idx="3" type="body"/>
          </p:nvPr>
        </p:nvSpPr>
        <p:spPr>
          <a:xfrm>
            <a:off x="486000" y="4058640"/>
            <a:ext cx="2082600" cy="2090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7" name="Google Shape;287;p84"/>
          <p:cNvSpPr txBox="1"/>
          <p:nvPr>
            <p:ph idx="4" type="body"/>
          </p:nvPr>
        </p:nvSpPr>
        <p:spPr>
          <a:xfrm>
            <a:off x="2673000" y="4058640"/>
            <a:ext cx="2082600" cy="2090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ext" type="objOnly">
  <p:cSld name="OBJECT_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5"/>
          <p:cNvSpPr txBox="1"/>
          <p:nvPr>
            <p:ph idx="1" type="subTitle"/>
          </p:nvPr>
        </p:nvSpPr>
        <p:spPr>
          <a:xfrm>
            <a:off x="486000" y="301320"/>
            <a:ext cx="8747280" cy="58485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6 Content">
  <p:cSld name="Title, 6 Content"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85"/>
          <p:cNvSpPr txBox="1"/>
          <p:nvPr>
            <p:ph type="title"/>
          </p:nvPr>
        </p:nvSpPr>
        <p:spPr>
          <a:xfrm>
            <a:off x="486000" y="301320"/>
            <a:ext cx="8747280" cy="1261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0" name="Google Shape;290;p85"/>
          <p:cNvSpPr txBox="1"/>
          <p:nvPr>
            <p:ph idx="1" type="body"/>
          </p:nvPr>
        </p:nvSpPr>
        <p:spPr>
          <a:xfrm>
            <a:off x="486000" y="1768680"/>
            <a:ext cx="1374120" cy="2090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1" name="Google Shape;291;p85"/>
          <p:cNvSpPr txBox="1"/>
          <p:nvPr>
            <p:ph idx="2" type="body"/>
          </p:nvPr>
        </p:nvSpPr>
        <p:spPr>
          <a:xfrm>
            <a:off x="1929240" y="1768680"/>
            <a:ext cx="1374120" cy="2090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2" name="Google Shape;292;p85"/>
          <p:cNvSpPr txBox="1"/>
          <p:nvPr>
            <p:ph idx="3" type="body"/>
          </p:nvPr>
        </p:nvSpPr>
        <p:spPr>
          <a:xfrm>
            <a:off x="3372480" y="1768680"/>
            <a:ext cx="1374120" cy="2090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3" name="Google Shape;293;p85"/>
          <p:cNvSpPr txBox="1"/>
          <p:nvPr>
            <p:ph idx="4" type="body"/>
          </p:nvPr>
        </p:nvSpPr>
        <p:spPr>
          <a:xfrm>
            <a:off x="486000" y="4058640"/>
            <a:ext cx="1374120" cy="2090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4" name="Google Shape;294;p85"/>
          <p:cNvSpPr txBox="1"/>
          <p:nvPr>
            <p:ph idx="5" type="body"/>
          </p:nvPr>
        </p:nvSpPr>
        <p:spPr>
          <a:xfrm>
            <a:off x="1929240" y="4058640"/>
            <a:ext cx="1374120" cy="2090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5" name="Google Shape;295;p85"/>
          <p:cNvSpPr txBox="1"/>
          <p:nvPr>
            <p:ph idx="6" type="body"/>
          </p:nvPr>
        </p:nvSpPr>
        <p:spPr>
          <a:xfrm>
            <a:off x="3372480" y="4058640"/>
            <a:ext cx="1374120" cy="2090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x">
  <p:cSld name="TITLE_AND_BODY"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86"/>
          <p:cNvSpPr txBox="1"/>
          <p:nvPr>
            <p:ph type="title"/>
          </p:nvPr>
        </p:nvSpPr>
        <p:spPr>
          <a:xfrm>
            <a:off x="486000" y="301320"/>
            <a:ext cx="8747280" cy="1261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9" name="Google Shape;309;p86"/>
          <p:cNvSpPr txBox="1"/>
          <p:nvPr>
            <p:ph idx="1" type="subTitle"/>
          </p:nvPr>
        </p:nvSpPr>
        <p:spPr>
          <a:xfrm>
            <a:off x="486000" y="1768680"/>
            <a:ext cx="4268160" cy="43837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" type="obj">
  <p:cSld name="OBJECT"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87"/>
          <p:cNvSpPr txBox="1"/>
          <p:nvPr>
            <p:ph type="title"/>
          </p:nvPr>
        </p:nvSpPr>
        <p:spPr>
          <a:xfrm>
            <a:off x="486000" y="301320"/>
            <a:ext cx="8747280" cy="1261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2" name="Google Shape;312;p87"/>
          <p:cNvSpPr txBox="1"/>
          <p:nvPr>
            <p:ph idx="1" type="body"/>
          </p:nvPr>
        </p:nvSpPr>
        <p:spPr>
          <a:xfrm>
            <a:off x="486000" y="1768680"/>
            <a:ext cx="4268160" cy="4383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" type="twoObj">
  <p:cSld name="TWO_OBJECTS"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88"/>
          <p:cNvSpPr txBox="1"/>
          <p:nvPr>
            <p:ph type="title"/>
          </p:nvPr>
        </p:nvSpPr>
        <p:spPr>
          <a:xfrm>
            <a:off x="486000" y="301320"/>
            <a:ext cx="8747280" cy="1261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5" name="Google Shape;315;p88"/>
          <p:cNvSpPr txBox="1"/>
          <p:nvPr>
            <p:ph idx="1" type="body"/>
          </p:nvPr>
        </p:nvSpPr>
        <p:spPr>
          <a:xfrm>
            <a:off x="486000" y="1768680"/>
            <a:ext cx="2082600" cy="4383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6" name="Google Shape;316;p88"/>
          <p:cNvSpPr txBox="1"/>
          <p:nvPr>
            <p:ph idx="2" type="body"/>
          </p:nvPr>
        </p:nvSpPr>
        <p:spPr>
          <a:xfrm>
            <a:off x="2673000" y="1768680"/>
            <a:ext cx="2082600" cy="4383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89"/>
          <p:cNvSpPr txBox="1"/>
          <p:nvPr>
            <p:ph type="title"/>
          </p:nvPr>
        </p:nvSpPr>
        <p:spPr>
          <a:xfrm>
            <a:off x="486000" y="301320"/>
            <a:ext cx="8747280" cy="1261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ext" type="objOnly">
  <p:cSld name="OBJECT_ONLY"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90"/>
          <p:cNvSpPr txBox="1"/>
          <p:nvPr>
            <p:ph idx="1" type="subTitle"/>
          </p:nvPr>
        </p:nvSpPr>
        <p:spPr>
          <a:xfrm>
            <a:off x="486000" y="301320"/>
            <a:ext cx="8747280" cy="58485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and Content" type="twoObjAndObj">
  <p:cSld name="TWO_OBJECTS_AND_OBJECT"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91"/>
          <p:cNvSpPr txBox="1"/>
          <p:nvPr>
            <p:ph type="title"/>
          </p:nvPr>
        </p:nvSpPr>
        <p:spPr>
          <a:xfrm>
            <a:off x="486000" y="301320"/>
            <a:ext cx="8747280" cy="1261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3" name="Google Shape;323;p91"/>
          <p:cNvSpPr txBox="1"/>
          <p:nvPr>
            <p:ph idx="1" type="body"/>
          </p:nvPr>
        </p:nvSpPr>
        <p:spPr>
          <a:xfrm>
            <a:off x="486000" y="1768680"/>
            <a:ext cx="2082600" cy="2090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4" name="Google Shape;324;p91"/>
          <p:cNvSpPr txBox="1"/>
          <p:nvPr>
            <p:ph idx="2" type="body"/>
          </p:nvPr>
        </p:nvSpPr>
        <p:spPr>
          <a:xfrm>
            <a:off x="2673000" y="1768680"/>
            <a:ext cx="2082600" cy="4383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5" name="Google Shape;325;p91"/>
          <p:cNvSpPr txBox="1"/>
          <p:nvPr>
            <p:ph idx="3" type="body"/>
          </p:nvPr>
        </p:nvSpPr>
        <p:spPr>
          <a:xfrm>
            <a:off x="486000" y="4058640"/>
            <a:ext cx="2082600" cy="2090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ntent and 2 Content" type="objAndTwoObj">
  <p:cSld name="OBJECT_AND_TWO_OBJECTS"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92"/>
          <p:cNvSpPr txBox="1"/>
          <p:nvPr>
            <p:ph type="title"/>
          </p:nvPr>
        </p:nvSpPr>
        <p:spPr>
          <a:xfrm>
            <a:off x="486000" y="301320"/>
            <a:ext cx="8747280" cy="1261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8" name="Google Shape;328;p92"/>
          <p:cNvSpPr txBox="1"/>
          <p:nvPr>
            <p:ph idx="1" type="body"/>
          </p:nvPr>
        </p:nvSpPr>
        <p:spPr>
          <a:xfrm>
            <a:off x="486000" y="1768680"/>
            <a:ext cx="2082600" cy="4383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9" name="Google Shape;329;p92"/>
          <p:cNvSpPr txBox="1"/>
          <p:nvPr>
            <p:ph idx="2" type="body"/>
          </p:nvPr>
        </p:nvSpPr>
        <p:spPr>
          <a:xfrm>
            <a:off x="2673000" y="1768680"/>
            <a:ext cx="2082600" cy="2090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0" name="Google Shape;330;p92"/>
          <p:cNvSpPr txBox="1"/>
          <p:nvPr>
            <p:ph idx="3" type="body"/>
          </p:nvPr>
        </p:nvSpPr>
        <p:spPr>
          <a:xfrm>
            <a:off x="2673000" y="4058640"/>
            <a:ext cx="2082600" cy="2090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over Content" type="twoObjOverTx">
  <p:cSld name="TWO_OBJECTS_OVER_TEXT"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93"/>
          <p:cNvSpPr txBox="1"/>
          <p:nvPr>
            <p:ph type="title"/>
          </p:nvPr>
        </p:nvSpPr>
        <p:spPr>
          <a:xfrm>
            <a:off x="486000" y="301320"/>
            <a:ext cx="8747280" cy="1261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3" name="Google Shape;333;p93"/>
          <p:cNvSpPr txBox="1"/>
          <p:nvPr>
            <p:ph idx="1" type="body"/>
          </p:nvPr>
        </p:nvSpPr>
        <p:spPr>
          <a:xfrm>
            <a:off x="486000" y="1768680"/>
            <a:ext cx="2082600" cy="2090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4" name="Google Shape;334;p93"/>
          <p:cNvSpPr txBox="1"/>
          <p:nvPr>
            <p:ph idx="2" type="body"/>
          </p:nvPr>
        </p:nvSpPr>
        <p:spPr>
          <a:xfrm>
            <a:off x="2673000" y="1768680"/>
            <a:ext cx="2082600" cy="2090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5" name="Google Shape;335;p93"/>
          <p:cNvSpPr txBox="1"/>
          <p:nvPr>
            <p:ph idx="3" type="body"/>
          </p:nvPr>
        </p:nvSpPr>
        <p:spPr>
          <a:xfrm>
            <a:off x="486000" y="4058640"/>
            <a:ext cx="4268160" cy="2090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and Content" type="twoObjAndObj">
  <p:cSld name="TWO_OBJECTS_AND_OBJEC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6"/>
          <p:cNvSpPr txBox="1"/>
          <p:nvPr>
            <p:ph type="title"/>
          </p:nvPr>
        </p:nvSpPr>
        <p:spPr>
          <a:xfrm>
            <a:off x="486000" y="301320"/>
            <a:ext cx="8747280" cy="1261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36"/>
          <p:cNvSpPr txBox="1"/>
          <p:nvPr>
            <p:ph idx="1" type="body"/>
          </p:nvPr>
        </p:nvSpPr>
        <p:spPr>
          <a:xfrm>
            <a:off x="486000" y="1768680"/>
            <a:ext cx="2082600" cy="2090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36"/>
          <p:cNvSpPr txBox="1"/>
          <p:nvPr>
            <p:ph idx="2" type="body"/>
          </p:nvPr>
        </p:nvSpPr>
        <p:spPr>
          <a:xfrm>
            <a:off x="2673000" y="1768680"/>
            <a:ext cx="2082600" cy="4383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36"/>
          <p:cNvSpPr txBox="1"/>
          <p:nvPr>
            <p:ph idx="3" type="body"/>
          </p:nvPr>
        </p:nvSpPr>
        <p:spPr>
          <a:xfrm>
            <a:off x="486000" y="4058640"/>
            <a:ext cx="2082600" cy="2090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 over Content" type="objOverTx">
  <p:cSld name="OBJECT_OVER_TEXT"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94"/>
          <p:cNvSpPr txBox="1"/>
          <p:nvPr>
            <p:ph type="title"/>
          </p:nvPr>
        </p:nvSpPr>
        <p:spPr>
          <a:xfrm>
            <a:off x="486000" y="301320"/>
            <a:ext cx="8747280" cy="1261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8" name="Google Shape;338;p94"/>
          <p:cNvSpPr txBox="1"/>
          <p:nvPr>
            <p:ph idx="1" type="body"/>
          </p:nvPr>
        </p:nvSpPr>
        <p:spPr>
          <a:xfrm>
            <a:off x="486000" y="1768680"/>
            <a:ext cx="4268160" cy="2090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9" name="Google Shape;339;p94"/>
          <p:cNvSpPr txBox="1"/>
          <p:nvPr>
            <p:ph idx="2" type="body"/>
          </p:nvPr>
        </p:nvSpPr>
        <p:spPr>
          <a:xfrm>
            <a:off x="486000" y="4058640"/>
            <a:ext cx="4268160" cy="2090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4 Content" type="fourObj">
  <p:cSld name="FOUR_OBJECTS"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95"/>
          <p:cNvSpPr txBox="1"/>
          <p:nvPr>
            <p:ph type="title"/>
          </p:nvPr>
        </p:nvSpPr>
        <p:spPr>
          <a:xfrm>
            <a:off x="486000" y="301320"/>
            <a:ext cx="8747280" cy="1261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2" name="Google Shape;342;p95"/>
          <p:cNvSpPr txBox="1"/>
          <p:nvPr>
            <p:ph idx="1" type="body"/>
          </p:nvPr>
        </p:nvSpPr>
        <p:spPr>
          <a:xfrm>
            <a:off x="486000" y="1768680"/>
            <a:ext cx="2082600" cy="2090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3" name="Google Shape;343;p95"/>
          <p:cNvSpPr txBox="1"/>
          <p:nvPr>
            <p:ph idx="2" type="body"/>
          </p:nvPr>
        </p:nvSpPr>
        <p:spPr>
          <a:xfrm>
            <a:off x="2673000" y="1768680"/>
            <a:ext cx="2082600" cy="2090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4" name="Google Shape;344;p95"/>
          <p:cNvSpPr txBox="1"/>
          <p:nvPr>
            <p:ph idx="3" type="body"/>
          </p:nvPr>
        </p:nvSpPr>
        <p:spPr>
          <a:xfrm>
            <a:off x="486000" y="4058640"/>
            <a:ext cx="2082600" cy="2090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5" name="Google Shape;345;p95"/>
          <p:cNvSpPr txBox="1"/>
          <p:nvPr>
            <p:ph idx="4" type="body"/>
          </p:nvPr>
        </p:nvSpPr>
        <p:spPr>
          <a:xfrm>
            <a:off x="2673000" y="4058640"/>
            <a:ext cx="2082600" cy="2090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6 Content">
  <p:cSld name="Title, 6 Content"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96"/>
          <p:cNvSpPr txBox="1"/>
          <p:nvPr>
            <p:ph type="title"/>
          </p:nvPr>
        </p:nvSpPr>
        <p:spPr>
          <a:xfrm>
            <a:off x="486000" y="301320"/>
            <a:ext cx="8747280" cy="1261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8" name="Google Shape;348;p96"/>
          <p:cNvSpPr txBox="1"/>
          <p:nvPr>
            <p:ph idx="1" type="body"/>
          </p:nvPr>
        </p:nvSpPr>
        <p:spPr>
          <a:xfrm>
            <a:off x="486000" y="1768680"/>
            <a:ext cx="1374120" cy="2090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9" name="Google Shape;349;p96"/>
          <p:cNvSpPr txBox="1"/>
          <p:nvPr>
            <p:ph idx="2" type="body"/>
          </p:nvPr>
        </p:nvSpPr>
        <p:spPr>
          <a:xfrm>
            <a:off x="1929240" y="1768680"/>
            <a:ext cx="1374120" cy="2090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0" name="Google Shape;350;p96"/>
          <p:cNvSpPr txBox="1"/>
          <p:nvPr>
            <p:ph idx="3" type="body"/>
          </p:nvPr>
        </p:nvSpPr>
        <p:spPr>
          <a:xfrm>
            <a:off x="3372480" y="1768680"/>
            <a:ext cx="1374120" cy="2090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1" name="Google Shape;351;p96"/>
          <p:cNvSpPr txBox="1"/>
          <p:nvPr>
            <p:ph idx="4" type="body"/>
          </p:nvPr>
        </p:nvSpPr>
        <p:spPr>
          <a:xfrm>
            <a:off x="486000" y="4058640"/>
            <a:ext cx="1374120" cy="2090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2" name="Google Shape;352;p96"/>
          <p:cNvSpPr txBox="1"/>
          <p:nvPr>
            <p:ph idx="5" type="body"/>
          </p:nvPr>
        </p:nvSpPr>
        <p:spPr>
          <a:xfrm>
            <a:off x="1929240" y="4058640"/>
            <a:ext cx="1374120" cy="2090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3" name="Google Shape;353;p96"/>
          <p:cNvSpPr txBox="1"/>
          <p:nvPr>
            <p:ph idx="6" type="body"/>
          </p:nvPr>
        </p:nvSpPr>
        <p:spPr>
          <a:xfrm>
            <a:off x="3372480" y="4058640"/>
            <a:ext cx="1374120" cy="2090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ntent and 2 Content" type="objAndTwoObj">
  <p:cSld name="OBJECT_AND_TWO_OBJECTS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37"/>
          <p:cNvSpPr txBox="1"/>
          <p:nvPr>
            <p:ph type="title"/>
          </p:nvPr>
        </p:nvSpPr>
        <p:spPr>
          <a:xfrm>
            <a:off x="486000" y="301320"/>
            <a:ext cx="8747280" cy="1261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37"/>
          <p:cNvSpPr txBox="1"/>
          <p:nvPr>
            <p:ph idx="1" type="body"/>
          </p:nvPr>
        </p:nvSpPr>
        <p:spPr>
          <a:xfrm>
            <a:off x="486000" y="1768680"/>
            <a:ext cx="2082600" cy="4383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37"/>
          <p:cNvSpPr txBox="1"/>
          <p:nvPr>
            <p:ph idx="2" type="body"/>
          </p:nvPr>
        </p:nvSpPr>
        <p:spPr>
          <a:xfrm>
            <a:off x="2673000" y="1768680"/>
            <a:ext cx="2082600" cy="2090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37"/>
          <p:cNvSpPr txBox="1"/>
          <p:nvPr>
            <p:ph idx="3" type="body"/>
          </p:nvPr>
        </p:nvSpPr>
        <p:spPr>
          <a:xfrm>
            <a:off x="2673000" y="4058640"/>
            <a:ext cx="2082600" cy="2090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over Content" type="twoObjOverTx">
  <p:cSld name="TWO_OBJECTS_OVER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8"/>
          <p:cNvSpPr txBox="1"/>
          <p:nvPr>
            <p:ph type="title"/>
          </p:nvPr>
        </p:nvSpPr>
        <p:spPr>
          <a:xfrm>
            <a:off x="486000" y="301320"/>
            <a:ext cx="8747280" cy="1261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38"/>
          <p:cNvSpPr txBox="1"/>
          <p:nvPr>
            <p:ph idx="1" type="body"/>
          </p:nvPr>
        </p:nvSpPr>
        <p:spPr>
          <a:xfrm>
            <a:off x="486000" y="1768680"/>
            <a:ext cx="2082600" cy="2090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38"/>
          <p:cNvSpPr txBox="1"/>
          <p:nvPr>
            <p:ph idx="2" type="body"/>
          </p:nvPr>
        </p:nvSpPr>
        <p:spPr>
          <a:xfrm>
            <a:off x="2673000" y="1768680"/>
            <a:ext cx="2082600" cy="2090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38"/>
          <p:cNvSpPr txBox="1"/>
          <p:nvPr>
            <p:ph idx="3" type="body"/>
          </p:nvPr>
        </p:nvSpPr>
        <p:spPr>
          <a:xfrm>
            <a:off x="486000" y="4058640"/>
            <a:ext cx="4268160" cy="2090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6.xml"/><Relationship Id="rId10" Type="http://schemas.openxmlformats.org/officeDocument/2006/relationships/slideLayout" Target="../slideLayouts/slideLayout5.xml"/><Relationship Id="rId13" Type="http://schemas.openxmlformats.org/officeDocument/2006/relationships/slideLayout" Target="../slideLayouts/slideLayout8.xml"/><Relationship Id="rId12" Type="http://schemas.openxmlformats.org/officeDocument/2006/relationships/slideLayout" Target="../slideLayouts/slideLayout7.xml"/><Relationship Id="rId1" Type="http://schemas.openxmlformats.org/officeDocument/2006/relationships/image" Target="../media/image3.png"/><Relationship Id="rId2" Type="http://schemas.openxmlformats.org/officeDocument/2006/relationships/image" Target="../media/image1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9" Type="http://schemas.openxmlformats.org/officeDocument/2006/relationships/slideLayout" Target="../slideLayouts/slideLayout4.xml"/><Relationship Id="rId15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9.xml"/><Relationship Id="rId17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11.xml"/><Relationship Id="rId5" Type="http://schemas.openxmlformats.org/officeDocument/2006/relationships/image" Target="../media/image2.png"/><Relationship Id="rId6" Type="http://schemas.openxmlformats.org/officeDocument/2006/relationships/slideLayout" Target="../slideLayouts/slideLayout1.xml"/><Relationship Id="rId18" Type="http://schemas.openxmlformats.org/officeDocument/2006/relationships/theme" Target="../theme/theme2.xml"/><Relationship Id="rId7" Type="http://schemas.openxmlformats.org/officeDocument/2006/relationships/slideLayout" Target="../slideLayouts/slideLayout2.xml"/><Relationship Id="rId8" Type="http://schemas.openxmlformats.org/officeDocument/2006/relationships/slideLayout" Target="../slideLayouts/slideLayout3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1.xml"/><Relationship Id="rId1" Type="http://schemas.openxmlformats.org/officeDocument/2006/relationships/image" Target="../media/image3.png"/><Relationship Id="rId2" Type="http://schemas.openxmlformats.org/officeDocument/2006/relationships/image" Target="../media/image1.png"/><Relationship Id="rId3" Type="http://schemas.openxmlformats.org/officeDocument/2006/relationships/image" Target="../media/image5.png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3.xml"/><Relationship Id="rId16" Type="http://schemas.openxmlformats.org/officeDocument/2006/relationships/theme" Target="../theme/theme6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4.xml"/><Relationship Id="rId13" Type="http://schemas.openxmlformats.org/officeDocument/2006/relationships/theme" Target="../theme/theme7.xml"/><Relationship Id="rId1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2.xml"/></Relationships>
</file>

<file path=ppt/slideMasters/_rels/slideMaster4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6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/Relationships>
</file>

<file path=ppt/slideMasters/_rels/slideMaster5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58.xml"/><Relationship Id="rId13" Type="http://schemas.openxmlformats.org/officeDocument/2006/relationships/theme" Target="../theme/theme4.xml"/><Relationship Id="rId1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49.xml"/><Relationship Id="rId2" Type="http://schemas.openxmlformats.org/officeDocument/2006/relationships/slideLayout" Target="../slideLayouts/slideLayout50.xml"/><Relationship Id="rId3" Type="http://schemas.openxmlformats.org/officeDocument/2006/relationships/slideLayout" Target="../slideLayouts/slideLayout51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5.xml"/><Relationship Id="rId8" Type="http://schemas.openxmlformats.org/officeDocument/2006/relationships/slideLayout" Target="../slideLayouts/slideLayout56.xml"/></Relationships>
</file>

<file path=ppt/slideMasters/_rels/slideMaster6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69.xml"/><Relationship Id="rId13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1.xml"/><Relationship Id="rId1" Type="http://schemas.openxmlformats.org/officeDocument/2006/relationships/image" Target="../media/image36.png"/><Relationship Id="rId2" Type="http://schemas.openxmlformats.org/officeDocument/2006/relationships/slideLayout" Target="../slideLayouts/slideLayout61.xml"/><Relationship Id="rId3" Type="http://schemas.openxmlformats.org/officeDocument/2006/relationships/slideLayout" Target="../slideLayouts/slideLayout62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6.xml"/><Relationship Id="rId8" Type="http://schemas.openxmlformats.org/officeDocument/2006/relationships/slideLayout" Target="../slideLayouts/slideLayout6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9"/>
          <p:cNvSpPr/>
          <p:nvPr/>
        </p:nvSpPr>
        <p:spPr>
          <a:xfrm>
            <a:off x="270720" y="1747440"/>
            <a:ext cx="9345960" cy="5675040"/>
          </a:xfrm>
          <a:prstGeom prst="round1Rect">
            <a:avLst>
              <a:gd fmla="val 15350" name="adj"/>
            </a:avLst>
          </a:prstGeom>
          <a:solidFill>
            <a:srgbClr val="29754D">
              <a:alpha val="29803"/>
            </a:srgbClr>
          </a:solidFill>
          <a:ln>
            <a:noFill/>
          </a:ln>
        </p:spPr>
        <p:txBody>
          <a:bodyPr anchorCtr="0" anchor="ctr" bIns="91425" lIns="90000" spcFirstLastPara="1" rIns="900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7;p19"/>
          <p:cNvSpPr/>
          <p:nvPr/>
        </p:nvSpPr>
        <p:spPr>
          <a:xfrm>
            <a:off x="436320" y="6464160"/>
            <a:ext cx="7891200" cy="679680"/>
          </a:xfrm>
          <a:prstGeom prst="roundRect">
            <a:avLst>
              <a:gd fmla="val 19335" name="adj"/>
            </a:avLst>
          </a:prstGeom>
          <a:solidFill>
            <a:srgbClr val="8EB99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" name="Google Shape;8;p19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8272440" y="1222200"/>
            <a:ext cx="1079280" cy="24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9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272440" y="418680"/>
            <a:ext cx="1079280" cy="66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21560" y="6387120"/>
            <a:ext cx="829800" cy="755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3440" y="419760"/>
            <a:ext cx="4210200" cy="679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33440" y="6464160"/>
            <a:ext cx="689760" cy="67968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19"/>
          <p:cNvSpPr txBox="1"/>
          <p:nvPr>
            <p:ph type="title"/>
          </p:nvPr>
        </p:nvSpPr>
        <p:spPr>
          <a:xfrm>
            <a:off x="486000" y="301320"/>
            <a:ext cx="874764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4" name="Google Shape;14;p19"/>
          <p:cNvSpPr txBox="1"/>
          <p:nvPr>
            <p:ph idx="1" type="body"/>
          </p:nvPr>
        </p:nvSpPr>
        <p:spPr>
          <a:xfrm>
            <a:off x="486000" y="1768680"/>
            <a:ext cx="8747640" cy="43840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6"/>
    <p:sldLayoutId id="2147483650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  <p:sldLayoutId id="2147483659" r:id="rId16"/>
    <p:sldLayoutId id="2147483660" r:id="rId1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2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8272440" y="1222200"/>
            <a:ext cx="1079280" cy="24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272440" y="418680"/>
            <a:ext cx="1079280" cy="66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3440" y="419760"/>
            <a:ext cx="4210200" cy="67968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21"/>
          <p:cNvSpPr/>
          <p:nvPr/>
        </p:nvSpPr>
        <p:spPr>
          <a:xfrm>
            <a:off x="243000" y="1756440"/>
            <a:ext cx="9345960" cy="5675040"/>
          </a:xfrm>
          <a:prstGeom prst="round1Rect">
            <a:avLst>
              <a:gd fmla="val 15350" name="adj"/>
            </a:avLst>
          </a:prstGeom>
          <a:solidFill>
            <a:srgbClr val="EEEEEE"/>
          </a:solidFill>
          <a:ln>
            <a:noFill/>
          </a:ln>
        </p:spPr>
        <p:txBody>
          <a:bodyPr anchorCtr="0" anchor="ctr" bIns="91425" lIns="90000" spcFirstLastPara="1" rIns="900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21"/>
          <p:cNvSpPr txBox="1"/>
          <p:nvPr>
            <p:ph type="title"/>
          </p:nvPr>
        </p:nvSpPr>
        <p:spPr>
          <a:xfrm>
            <a:off x="486000" y="301320"/>
            <a:ext cx="874764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69" name="Google Shape;69;p21"/>
          <p:cNvSpPr txBox="1"/>
          <p:nvPr>
            <p:ph idx="1" type="body"/>
          </p:nvPr>
        </p:nvSpPr>
        <p:spPr>
          <a:xfrm>
            <a:off x="486000" y="1768680"/>
            <a:ext cx="8747640" cy="43840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3"/>
          <p:cNvSpPr/>
          <p:nvPr/>
        </p:nvSpPr>
        <p:spPr>
          <a:xfrm flipH="1" rot="10800000">
            <a:off x="180720" y="822600"/>
            <a:ext cx="9356040" cy="6530760"/>
          </a:xfrm>
          <a:prstGeom prst="round1Rect">
            <a:avLst>
              <a:gd fmla="val 15350" name="adj"/>
            </a:avLst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23"/>
          <p:cNvSpPr/>
          <p:nvPr/>
        </p:nvSpPr>
        <p:spPr>
          <a:xfrm>
            <a:off x="8092080" y="779400"/>
            <a:ext cx="661320" cy="51840"/>
          </a:xfrm>
          <a:prstGeom prst="rect">
            <a:avLst/>
          </a:prstGeom>
          <a:solidFill>
            <a:srgbClr val="0F69B4"/>
          </a:solidFill>
          <a:ln>
            <a:noFill/>
          </a:ln>
        </p:spPr>
        <p:txBody>
          <a:bodyPr anchorCtr="0" anchor="b" bIns="91425" lIns="90000" spcFirstLastPara="1" rIns="900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23"/>
          <p:cNvSpPr/>
          <p:nvPr/>
        </p:nvSpPr>
        <p:spPr>
          <a:xfrm>
            <a:off x="8754120" y="779400"/>
            <a:ext cx="784800" cy="51840"/>
          </a:xfrm>
          <a:prstGeom prst="rect">
            <a:avLst/>
          </a:prstGeom>
          <a:solidFill>
            <a:srgbClr val="EB3C46"/>
          </a:solidFill>
          <a:ln>
            <a:noFill/>
          </a:ln>
        </p:spPr>
        <p:txBody>
          <a:bodyPr anchorCtr="0" anchor="b" bIns="91425" lIns="90000" spcFirstLastPara="1" rIns="900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23"/>
          <p:cNvSpPr/>
          <p:nvPr/>
        </p:nvSpPr>
        <p:spPr>
          <a:xfrm>
            <a:off x="181080" y="181080"/>
            <a:ext cx="7910280" cy="65016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29754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23"/>
          <p:cNvSpPr/>
          <p:nvPr/>
        </p:nvSpPr>
        <p:spPr>
          <a:xfrm>
            <a:off x="181080" y="6881760"/>
            <a:ext cx="527400" cy="2638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0000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s-CL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1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23"/>
          <p:cNvSpPr/>
          <p:nvPr/>
        </p:nvSpPr>
        <p:spPr>
          <a:xfrm>
            <a:off x="375840" y="6881760"/>
            <a:ext cx="6786000" cy="3470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00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100" u="none" cap="none" strike="noStrik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      </a:t>
            </a:r>
            <a:r>
              <a:rPr b="0" i="0" lang="es-CL" sz="11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 ELECTRÓNICA </a:t>
            </a:r>
            <a:r>
              <a:rPr b="0" i="0" lang="es-CL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| 4° Medio | Presentación</a:t>
            </a:r>
            <a:endParaRPr b="0" i="0" sz="11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23"/>
          <p:cNvSpPr/>
          <p:nvPr/>
        </p:nvSpPr>
        <p:spPr>
          <a:xfrm>
            <a:off x="442800" y="350280"/>
            <a:ext cx="7441200" cy="3189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0000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CL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MÓDULO</a:t>
            </a:r>
            <a:r>
              <a:rPr b="0" i="0" lang="es-CL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 Automatización Industrial</a:t>
            </a:r>
            <a:endParaRPr b="0" i="0" sz="1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23"/>
          <p:cNvSpPr/>
          <p:nvPr/>
        </p:nvSpPr>
        <p:spPr>
          <a:xfrm>
            <a:off x="8443440" y="271080"/>
            <a:ext cx="1166040" cy="3470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0000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 7|</a:t>
            </a:r>
            <a:r>
              <a:rPr b="0" i="0" lang="es-CL" sz="16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b="0" i="0" sz="16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23"/>
          <p:cNvSpPr txBox="1"/>
          <p:nvPr>
            <p:ph type="title"/>
          </p:nvPr>
        </p:nvSpPr>
        <p:spPr>
          <a:xfrm>
            <a:off x="486000" y="301320"/>
            <a:ext cx="8747280" cy="1261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28" name="Google Shape;128;p23"/>
          <p:cNvSpPr txBox="1"/>
          <p:nvPr>
            <p:ph idx="1" type="body"/>
          </p:nvPr>
        </p:nvSpPr>
        <p:spPr>
          <a:xfrm>
            <a:off x="486000" y="1768680"/>
            <a:ext cx="8747640" cy="43840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5"/>
          <p:cNvSpPr/>
          <p:nvPr/>
        </p:nvSpPr>
        <p:spPr>
          <a:xfrm flipH="1" rot="10800000">
            <a:off x="181080" y="833040"/>
            <a:ext cx="9357480" cy="1236240"/>
          </a:xfrm>
          <a:prstGeom prst="round1Rect">
            <a:avLst>
              <a:gd fmla="val 50000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25"/>
          <p:cNvSpPr/>
          <p:nvPr/>
        </p:nvSpPr>
        <p:spPr>
          <a:xfrm>
            <a:off x="8092080" y="779400"/>
            <a:ext cx="661320" cy="51840"/>
          </a:xfrm>
          <a:prstGeom prst="rect">
            <a:avLst/>
          </a:prstGeom>
          <a:solidFill>
            <a:srgbClr val="0F69B4"/>
          </a:solidFill>
          <a:ln>
            <a:noFill/>
          </a:ln>
        </p:spPr>
        <p:txBody>
          <a:bodyPr anchorCtr="0" anchor="b" bIns="91425" lIns="90000" spcFirstLastPara="1" rIns="900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25"/>
          <p:cNvSpPr/>
          <p:nvPr/>
        </p:nvSpPr>
        <p:spPr>
          <a:xfrm>
            <a:off x="8754120" y="779400"/>
            <a:ext cx="784800" cy="51840"/>
          </a:xfrm>
          <a:prstGeom prst="rect">
            <a:avLst/>
          </a:prstGeom>
          <a:solidFill>
            <a:srgbClr val="EB3C46"/>
          </a:solidFill>
          <a:ln>
            <a:noFill/>
          </a:ln>
        </p:spPr>
        <p:txBody>
          <a:bodyPr anchorCtr="0" anchor="b" bIns="91425" lIns="90000" spcFirstLastPara="1" rIns="900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25"/>
          <p:cNvSpPr/>
          <p:nvPr/>
        </p:nvSpPr>
        <p:spPr>
          <a:xfrm>
            <a:off x="181080" y="6881760"/>
            <a:ext cx="527400" cy="2638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0000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s-CL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1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25"/>
          <p:cNvSpPr/>
          <p:nvPr/>
        </p:nvSpPr>
        <p:spPr>
          <a:xfrm>
            <a:off x="181080" y="181080"/>
            <a:ext cx="7910280" cy="65016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29754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25"/>
          <p:cNvSpPr/>
          <p:nvPr/>
        </p:nvSpPr>
        <p:spPr>
          <a:xfrm>
            <a:off x="8443440" y="271080"/>
            <a:ext cx="1166040" cy="3470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0000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 7|</a:t>
            </a:r>
            <a:r>
              <a:rPr b="0" i="0" lang="es-CL" sz="16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b="0" i="0" sz="16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25"/>
          <p:cNvSpPr/>
          <p:nvPr/>
        </p:nvSpPr>
        <p:spPr>
          <a:xfrm>
            <a:off x="375840" y="6881760"/>
            <a:ext cx="6786000" cy="3470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00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100" u="none" cap="none" strike="noStrik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      </a:t>
            </a:r>
            <a:r>
              <a:rPr b="0" i="0" lang="es-CL" sz="11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 ELECTRÓNICA </a:t>
            </a:r>
            <a:r>
              <a:rPr b="0" i="0" lang="es-CL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| 4° Medio | Presentación</a:t>
            </a:r>
            <a:endParaRPr b="0" i="0" sz="11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25"/>
          <p:cNvSpPr/>
          <p:nvPr/>
        </p:nvSpPr>
        <p:spPr>
          <a:xfrm>
            <a:off x="442800" y="350280"/>
            <a:ext cx="7441200" cy="3189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0000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CL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MÓDULO</a:t>
            </a:r>
            <a:r>
              <a:rPr b="0" i="0" lang="es-CL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 Automatización Industrial</a:t>
            </a:r>
            <a:endParaRPr b="0" i="0" sz="1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25"/>
          <p:cNvSpPr txBox="1"/>
          <p:nvPr>
            <p:ph type="title"/>
          </p:nvPr>
        </p:nvSpPr>
        <p:spPr>
          <a:xfrm>
            <a:off x="486000" y="301320"/>
            <a:ext cx="8747280" cy="1261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87" name="Google Shape;187;p25"/>
          <p:cNvSpPr txBox="1"/>
          <p:nvPr>
            <p:ph idx="1" type="body"/>
          </p:nvPr>
        </p:nvSpPr>
        <p:spPr>
          <a:xfrm>
            <a:off x="486000" y="1768680"/>
            <a:ext cx="8747280" cy="4383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7"/>
          <p:cNvSpPr/>
          <p:nvPr/>
        </p:nvSpPr>
        <p:spPr>
          <a:xfrm flipH="1" rot="10800000">
            <a:off x="180720" y="822600"/>
            <a:ext cx="9356040" cy="6530760"/>
          </a:xfrm>
          <a:prstGeom prst="round1Rect">
            <a:avLst>
              <a:gd fmla="val 15350" name="adj"/>
            </a:avLst>
          </a:prstGeom>
          <a:solidFill>
            <a:srgbClr val="D7E3D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27"/>
          <p:cNvSpPr/>
          <p:nvPr/>
        </p:nvSpPr>
        <p:spPr>
          <a:xfrm>
            <a:off x="8092080" y="779400"/>
            <a:ext cx="661320" cy="51840"/>
          </a:xfrm>
          <a:prstGeom prst="rect">
            <a:avLst/>
          </a:prstGeom>
          <a:solidFill>
            <a:srgbClr val="0F69B4"/>
          </a:solidFill>
          <a:ln>
            <a:noFill/>
          </a:ln>
        </p:spPr>
        <p:txBody>
          <a:bodyPr anchorCtr="0" anchor="b" bIns="91425" lIns="90000" spcFirstLastPara="1" rIns="900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27"/>
          <p:cNvSpPr/>
          <p:nvPr/>
        </p:nvSpPr>
        <p:spPr>
          <a:xfrm>
            <a:off x="8754120" y="779400"/>
            <a:ext cx="784800" cy="51840"/>
          </a:xfrm>
          <a:prstGeom prst="rect">
            <a:avLst/>
          </a:prstGeom>
          <a:solidFill>
            <a:srgbClr val="EB3C46"/>
          </a:solidFill>
          <a:ln>
            <a:noFill/>
          </a:ln>
        </p:spPr>
        <p:txBody>
          <a:bodyPr anchorCtr="0" anchor="b" bIns="91425" lIns="90000" spcFirstLastPara="1" rIns="900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27"/>
          <p:cNvSpPr/>
          <p:nvPr/>
        </p:nvSpPr>
        <p:spPr>
          <a:xfrm>
            <a:off x="181080" y="6881760"/>
            <a:ext cx="527400" cy="2638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0000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s-CL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1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27"/>
          <p:cNvSpPr/>
          <p:nvPr/>
        </p:nvSpPr>
        <p:spPr>
          <a:xfrm>
            <a:off x="181080" y="181080"/>
            <a:ext cx="7910280" cy="65016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29754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27"/>
          <p:cNvSpPr/>
          <p:nvPr/>
        </p:nvSpPr>
        <p:spPr>
          <a:xfrm>
            <a:off x="375840" y="6881760"/>
            <a:ext cx="6786000" cy="3470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00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100" u="none" cap="none" strike="noStrik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      </a:t>
            </a:r>
            <a:r>
              <a:rPr b="0" i="0" lang="es-CL" sz="11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 ELECTRÓNICA </a:t>
            </a:r>
            <a:r>
              <a:rPr b="0" i="0" lang="es-CL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| 4° Medio | Presentación</a:t>
            </a:r>
            <a:endParaRPr b="0" i="0" sz="11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27"/>
          <p:cNvSpPr/>
          <p:nvPr/>
        </p:nvSpPr>
        <p:spPr>
          <a:xfrm>
            <a:off x="442800" y="350280"/>
            <a:ext cx="7441200" cy="3189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0000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CL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MÓDULO</a:t>
            </a:r>
            <a:r>
              <a:rPr b="0" i="0" lang="es-CL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 Automatización Industrial</a:t>
            </a:r>
            <a:endParaRPr b="0" i="0" sz="14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27"/>
          <p:cNvSpPr/>
          <p:nvPr/>
        </p:nvSpPr>
        <p:spPr>
          <a:xfrm>
            <a:off x="8443440" y="271080"/>
            <a:ext cx="1166040" cy="3470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0000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 7|</a:t>
            </a:r>
            <a:r>
              <a:rPr b="0" i="0" lang="es-CL" sz="16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b="0" i="0" sz="16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27"/>
          <p:cNvSpPr txBox="1"/>
          <p:nvPr>
            <p:ph type="title"/>
          </p:nvPr>
        </p:nvSpPr>
        <p:spPr>
          <a:xfrm>
            <a:off x="486000" y="301320"/>
            <a:ext cx="8747280" cy="1261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46" name="Google Shape;246;p27"/>
          <p:cNvSpPr txBox="1"/>
          <p:nvPr>
            <p:ph idx="1" type="body"/>
          </p:nvPr>
        </p:nvSpPr>
        <p:spPr>
          <a:xfrm>
            <a:off x="486000" y="1768680"/>
            <a:ext cx="4268160" cy="4383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47" name="Google Shape;247;p27"/>
          <p:cNvSpPr txBox="1"/>
          <p:nvPr>
            <p:ph idx="2" type="body"/>
          </p:nvPr>
        </p:nvSpPr>
        <p:spPr>
          <a:xfrm>
            <a:off x="4968360" y="1768680"/>
            <a:ext cx="4268160" cy="4383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29"/>
          <p:cNvSpPr/>
          <p:nvPr/>
        </p:nvSpPr>
        <p:spPr>
          <a:xfrm flipH="1" rot="10800000">
            <a:off x="180720" y="822600"/>
            <a:ext cx="9356040" cy="6530760"/>
          </a:xfrm>
          <a:prstGeom prst="round1Rect">
            <a:avLst>
              <a:gd fmla="val 15350" name="adj"/>
            </a:avLst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p29"/>
          <p:cNvSpPr/>
          <p:nvPr/>
        </p:nvSpPr>
        <p:spPr>
          <a:xfrm>
            <a:off x="8092080" y="779400"/>
            <a:ext cx="661320" cy="51840"/>
          </a:xfrm>
          <a:prstGeom prst="rect">
            <a:avLst/>
          </a:prstGeom>
          <a:solidFill>
            <a:srgbClr val="0F69B4"/>
          </a:solidFill>
          <a:ln>
            <a:noFill/>
          </a:ln>
        </p:spPr>
        <p:txBody>
          <a:bodyPr anchorCtr="0" anchor="b" bIns="91425" lIns="90000" spcFirstLastPara="1" rIns="900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29"/>
          <p:cNvSpPr/>
          <p:nvPr/>
        </p:nvSpPr>
        <p:spPr>
          <a:xfrm>
            <a:off x="8754120" y="779400"/>
            <a:ext cx="784800" cy="51840"/>
          </a:xfrm>
          <a:prstGeom prst="rect">
            <a:avLst/>
          </a:prstGeom>
          <a:solidFill>
            <a:srgbClr val="EB3C46"/>
          </a:solidFill>
          <a:ln>
            <a:noFill/>
          </a:ln>
        </p:spPr>
        <p:txBody>
          <a:bodyPr anchorCtr="0" anchor="b" bIns="91425" lIns="90000" spcFirstLastPara="1" rIns="900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29"/>
          <p:cNvSpPr/>
          <p:nvPr/>
        </p:nvSpPr>
        <p:spPr>
          <a:xfrm>
            <a:off x="181800" y="181080"/>
            <a:ext cx="7908480" cy="650160"/>
          </a:xfrm>
          <a:prstGeom prst="round2SameRect">
            <a:avLst>
              <a:gd fmla="val 16667" name="adj1"/>
              <a:gd fmla="val 0" name="adj2"/>
            </a:avLst>
          </a:prstGeom>
          <a:blipFill rotWithShape="1">
            <a:blip r:embed="rId1">
              <a:alphaModFix/>
            </a:blip>
            <a:tile algn="tl" flip="none" tx="0" sx="100000" ty="0" sy="100000"/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Google Shape;301;p29"/>
          <p:cNvSpPr/>
          <p:nvPr/>
        </p:nvSpPr>
        <p:spPr>
          <a:xfrm>
            <a:off x="8170560" y="288360"/>
            <a:ext cx="1166040" cy="3470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0000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CL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¡Atención!</a:t>
            </a:r>
            <a:endParaRPr b="0" i="0" sz="1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29"/>
          <p:cNvSpPr/>
          <p:nvPr/>
        </p:nvSpPr>
        <p:spPr>
          <a:xfrm>
            <a:off x="181080" y="6881760"/>
            <a:ext cx="527400" cy="2638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0000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s-CL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1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29"/>
          <p:cNvSpPr/>
          <p:nvPr/>
        </p:nvSpPr>
        <p:spPr>
          <a:xfrm>
            <a:off x="375840" y="6881760"/>
            <a:ext cx="6786000" cy="3470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00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100" u="none" cap="none" strike="noStrik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      </a:t>
            </a:r>
            <a:r>
              <a:rPr b="0" i="0" lang="es-CL" sz="11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 ELECTRÓNICA </a:t>
            </a:r>
            <a:r>
              <a:rPr b="0" i="0" lang="es-CL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| 4° Medio | Presentación</a:t>
            </a:r>
            <a:endParaRPr b="0" i="0" sz="11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29"/>
          <p:cNvSpPr txBox="1"/>
          <p:nvPr>
            <p:ph type="title"/>
          </p:nvPr>
        </p:nvSpPr>
        <p:spPr>
          <a:xfrm>
            <a:off x="486000" y="301320"/>
            <a:ext cx="874764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305" name="Google Shape;305;p29"/>
          <p:cNvSpPr txBox="1"/>
          <p:nvPr>
            <p:ph idx="1" type="body"/>
          </p:nvPr>
        </p:nvSpPr>
        <p:spPr>
          <a:xfrm>
            <a:off x="486000" y="1768680"/>
            <a:ext cx="8747640" cy="43840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5.png"/><Relationship Id="rId4" Type="http://schemas.openxmlformats.org/officeDocument/2006/relationships/image" Target="../media/image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fch.cl/iniciativa/tp-digital/" TargetMode="External"/><Relationship Id="rId4" Type="http://schemas.openxmlformats.org/officeDocument/2006/relationships/image" Target="../media/image16.png"/><Relationship Id="rId5" Type="http://schemas.openxmlformats.org/officeDocument/2006/relationships/image" Target="../media/image2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0.png"/><Relationship Id="rId4" Type="http://schemas.openxmlformats.org/officeDocument/2006/relationships/hyperlink" Target="https://forms.office.com/Pages/DesignPage.aspx?origin=OfficeDotCom&amp;route=OfficeHome&amp;lang=es-ES#FormId=BSlUrEXtfEOSi7bLFyHT_g3J2LctbOZDux7Esa5RdGZUOFRDS1ozMVBWTkpJWkdFMUs4TDU4OE5URi4u" TargetMode="External"/><Relationship Id="rId5" Type="http://schemas.openxmlformats.org/officeDocument/2006/relationships/hyperlink" Target="https://tp-digital.territorio.la/" TargetMode="External"/><Relationship Id="rId6" Type="http://schemas.openxmlformats.org/officeDocument/2006/relationships/image" Target="../media/image1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9.png"/><Relationship Id="rId4" Type="http://schemas.openxmlformats.org/officeDocument/2006/relationships/image" Target="../media/image22.png"/><Relationship Id="rId5" Type="http://schemas.openxmlformats.org/officeDocument/2006/relationships/image" Target="../media/image21.png"/></Relationships>
</file>

<file path=ppt/slides/_rels/slide17.xml.rels><?xml version="1.0" encoding="UTF-8" standalone="yes"?><Relationships xmlns="http://schemas.openxmlformats.org/package/2006/relationships"><Relationship Id="rId11" Type="http://schemas.openxmlformats.org/officeDocument/2006/relationships/image" Target="../media/image33.png"/><Relationship Id="rId10" Type="http://schemas.openxmlformats.org/officeDocument/2006/relationships/image" Target="../media/image26.png"/><Relationship Id="rId1" Type="http://schemas.openxmlformats.org/officeDocument/2006/relationships/slideLayout" Target="../slideLayouts/slideLayout6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4.png"/><Relationship Id="rId4" Type="http://schemas.openxmlformats.org/officeDocument/2006/relationships/image" Target="../media/image17.png"/><Relationship Id="rId9" Type="http://schemas.openxmlformats.org/officeDocument/2006/relationships/image" Target="../media/image29.png"/><Relationship Id="rId5" Type="http://schemas.openxmlformats.org/officeDocument/2006/relationships/image" Target="../media/image25.png"/><Relationship Id="rId6" Type="http://schemas.openxmlformats.org/officeDocument/2006/relationships/image" Target="../media/image30.png"/><Relationship Id="rId7" Type="http://schemas.openxmlformats.org/officeDocument/2006/relationships/image" Target="../media/image28.png"/><Relationship Id="rId8" Type="http://schemas.openxmlformats.org/officeDocument/2006/relationships/image" Target="../media/image27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1.png"/><Relationship Id="rId4" Type="http://schemas.openxmlformats.org/officeDocument/2006/relationships/image" Target="../media/image3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2.png"/><Relationship Id="rId4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Relationship Id="rId4" Type="http://schemas.openxmlformats.org/officeDocument/2006/relationships/image" Target="../media/image9.png"/><Relationship Id="rId5" Type="http://schemas.openxmlformats.org/officeDocument/2006/relationships/image" Target="../media/image11.png"/><Relationship Id="rId6" Type="http://schemas.openxmlformats.org/officeDocument/2006/relationships/image" Target="../media/image1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1"/>
          <p:cNvSpPr/>
          <p:nvPr/>
        </p:nvSpPr>
        <p:spPr>
          <a:xfrm>
            <a:off x="1176480" y="6648120"/>
            <a:ext cx="7011360" cy="311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0000" spcFirstLastPara="1" rIns="90000" wrap="square" tIns="91425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1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En estos documentos se utilizarán de manera inclusiva términos como: el estudiante, el docente, el compañero u otras palabras equivalentes y sus respectivos plurales, es decir, con ellas, se hace referencia tanto a hombres como a mujeres.</a:t>
            </a:r>
            <a:endParaRPr b="0" i="0" sz="11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" name="Google Shape;359;p1"/>
          <p:cNvSpPr/>
          <p:nvPr/>
        </p:nvSpPr>
        <p:spPr>
          <a:xfrm>
            <a:off x="1139040" y="834840"/>
            <a:ext cx="4156200" cy="3189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00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CL" sz="12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SECTOR ELECTRÓNICA </a:t>
            </a:r>
            <a:r>
              <a:rPr b="0" i="0" lang="es-CL" sz="12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| NIVEL 4° MEDIO</a:t>
            </a:r>
            <a:endParaRPr b="0" i="0" sz="12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" name="Google Shape;360;p1"/>
          <p:cNvSpPr/>
          <p:nvPr/>
        </p:nvSpPr>
        <p:spPr>
          <a:xfrm>
            <a:off x="362160" y="2144520"/>
            <a:ext cx="1443600" cy="17784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0000" spcFirstLastPara="1" rIns="900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CL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MÓDULO 9</a:t>
            </a:r>
            <a:endParaRPr b="0" i="0" sz="15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5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Electrónica M9 Automatización Industrial(PORTADA).png" id="361" name="Google Shape;361;p1"/>
          <p:cNvPicPr preferRelativeResize="0"/>
          <p:nvPr/>
        </p:nvPicPr>
        <p:blipFill rotWithShape="1">
          <a:blip r:embed="rId3">
            <a:alphaModFix/>
          </a:blip>
          <a:srcRect b="23083" l="0" r="0" t="0"/>
          <a:stretch/>
        </p:blipFill>
        <p:spPr>
          <a:xfrm>
            <a:off x="1003320" y="1785960"/>
            <a:ext cx="7424280" cy="4664880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Google Shape;362;p1"/>
          <p:cNvSpPr/>
          <p:nvPr/>
        </p:nvSpPr>
        <p:spPr>
          <a:xfrm>
            <a:off x="360360" y="2242080"/>
            <a:ext cx="8605080" cy="106488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CL" sz="40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AUTOMATIZACIÓN </a:t>
            </a:r>
            <a:endParaRPr b="0" i="0" sz="4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CL" sz="40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INDUSTRIAL</a:t>
            </a:r>
            <a:endParaRPr b="0" i="0" sz="40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3" name="Google Shape;363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1800" y="360720"/>
            <a:ext cx="4476240" cy="75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10"/>
          <p:cNvSpPr/>
          <p:nvPr/>
        </p:nvSpPr>
        <p:spPr>
          <a:xfrm>
            <a:off x="523800" y="2502000"/>
            <a:ext cx="7895520" cy="3998880"/>
          </a:xfrm>
          <a:prstGeom prst="roundRect">
            <a:avLst>
              <a:gd fmla="val 3898" name="adj"/>
            </a:avLst>
          </a:prstGeom>
          <a:solidFill>
            <a:schemeClr val="lt1"/>
          </a:solidFill>
          <a:ln cap="flat" cmpd="sng" w="9525">
            <a:solidFill>
              <a:srgbClr val="C73E3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0000" spcFirstLastPara="1" rIns="900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2" name="Google Shape;472;p10"/>
          <p:cNvSpPr/>
          <p:nvPr/>
        </p:nvSpPr>
        <p:spPr>
          <a:xfrm>
            <a:off x="447840" y="1214280"/>
            <a:ext cx="9030240" cy="1040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CL" sz="2600" u="none" cap="none" strike="noStrike">
                <a:solidFill>
                  <a:srgbClr val="29754D"/>
                </a:solidFill>
                <a:latin typeface="Arial"/>
                <a:ea typeface="Arial"/>
                <a:cs typeface="Arial"/>
                <a:sym typeface="Arial"/>
              </a:rPr>
              <a:t>DETECCIÓN DE FALLAS EN LOS CONTROLADORES</a:t>
            </a:r>
            <a:endParaRPr b="0" i="0" sz="26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6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3" name="Google Shape;473;p10"/>
          <p:cNvSpPr/>
          <p:nvPr/>
        </p:nvSpPr>
        <p:spPr>
          <a:xfrm>
            <a:off x="685800" y="2550600"/>
            <a:ext cx="7263720" cy="438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-157680" lvl="0" marL="158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157680" lvl="0" marL="158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s-C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Otro tipo de falla recurrente en un PLC, es que puede originarse en las entradas y salidas del mismo.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157680" lvl="0" marL="158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157680" lvl="0" marL="158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s-C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Las entradas pueden recibir señales del tipo digital, o de tipo analógico.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157680" lvl="0" marL="158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157680" lvl="0" marL="158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s-C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Estas señales son transformadas internamente en señales compatibles con los microprocesadores y los circuitos integrados de procesamiento interno que son parte de un PLC.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157680" lvl="0" marL="158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157680" lvl="0" marL="158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s-C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Los PLC también tienen salidas, inicialmente con señales en formato digital, y tras una conversión, en otro formato de acuerdo a los actuadores que se vayan a utilizar, ya sean digitales o analógicos.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157680" lvl="0" marL="158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157680" lvl="0" marL="158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157680" lvl="0" marL="158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157680" lvl="0" marL="158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157680" lvl="0" marL="158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157680" lvl="0" marL="158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157680" lvl="0" marL="158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157680" lvl="0" marL="158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157680" lvl="0" marL="158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157680" lvl="0" marL="158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157680" lvl="0" marL="158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157680" lvl="0" marL="158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157680" lvl="0" marL="158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157680" lvl="0" marL="158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157680" lvl="0" marL="158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157680" lvl="0" marL="158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4" name="Google Shape;474;p10"/>
          <p:cNvSpPr/>
          <p:nvPr/>
        </p:nvSpPr>
        <p:spPr>
          <a:xfrm>
            <a:off x="5324400" y="-321480"/>
            <a:ext cx="8385480" cy="64224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rmAutofit/>
          </a:bodyPr>
          <a:lstStyle/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16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70000"/>
              </a:lnSpc>
              <a:spcBef>
                <a:spcPts val="1001"/>
              </a:spcBef>
              <a:spcAft>
                <a:spcPts val="0"/>
              </a:spcAft>
              <a:buNone/>
            </a:pPr>
            <a:r>
              <a:t/>
            </a:r>
            <a:endParaRPr b="0" i="0" sz="1116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70000"/>
              </a:lnSpc>
              <a:spcBef>
                <a:spcPts val="1001"/>
              </a:spcBef>
              <a:spcAft>
                <a:spcPts val="0"/>
              </a:spcAft>
              <a:buNone/>
            </a:pPr>
            <a:r>
              <a:rPr b="0" i="0" lang="es-CL" sz="372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b="0" i="0" sz="372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11"/>
          <p:cNvSpPr/>
          <p:nvPr/>
        </p:nvSpPr>
        <p:spPr>
          <a:xfrm>
            <a:off x="523800" y="2502000"/>
            <a:ext cx="7895520" cy="3998880"/>
          </a:xfrm>
          <a:prstGeom prst="roundRect">
            <a:avLst>
              <a:gd fmla="val 3898" name="adj"/>
            </a:avLst>
          </a:prstGeom>
          <a:solidFill>
            <a:schemeClr val="lt1"/>
          </a:solidFill>
          <a:ln cap="flat" cmpd="sng" w="9525">
            <a:solidFill>
              <a:srgbClr val="C73E3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0000" spcFirstLastPara="1" rIns="900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0" name="Google Shape;480;p11"/>
          <p:cNvSpPr/>
          <p:nvPr/>
        </p:nvSpPr>
        <p:spPr>
          <a:xfrm>
            <a:off x="447840" y="1214280"/>
            <a:ext cx="9030240" cy="1040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CL" sz="2600" u="none" cap="none" strike="noStrike">
                <a:solidFill>
                  <a:srgbClr val="29754D"/>
                </a:solidFill>
                <a:latin typeface="Arial"/>
                <a:ea typeface="Arial"/>
                <a:cs typeface="Arial"/>
                <a:sym typeface="Arial"/>
              </a:rPr>
              <a:t>DETECCIÓN DE FALLAS EN LOS CONTROLADORES</a:t>
            </a:r>
            <a:endParaRPr b="0" i="0" sz="26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6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1" name="Google Shape;481;p11"/>
          <p:cNvSpPr/>
          <p:nvPr/>
        </p:nvSpPr>
        <p:spPr>
          <a:xfrm>
            <a:off x="787320" y="2741040"/>
            <a:ext cx="6476400" cy="438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288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C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Para verificar si existe una falla tanto en los puntos de entrada como en los puntos de salida de un PLC, se requiere realizar distintas pruebas: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132480" lvl="0" marL="285840" marR="0" rtl="0" algn="l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285120" lvl="0" marL="28584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s-C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Comprobar la energía de alimentación del PLC, que puede ser 24 VDC o 120 VAC.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132480" lvl="0" marL="285840" marR="0" rtl="0" algn="l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285120" lvl="0" marL="28584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s-C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Revisar el bloque de entrada, si son modulares, las entradas pueden ser bloques independientes.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132480" lvl="0" marL="285840" marR="0" rtl="0" algn="l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285120" lvl="0" marL="28584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s-C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Al igual que las salidas, si son modulares, son independientes. 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132480" lvl="0" marL="28584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132480" lvl="0" marL="28584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C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 ambos casos es necesario verificar el voltaje y el circuito al que se encuentra conectado.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157680" lvl="0" marL="158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157680" lvl="0" marL="158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157680" lvl="0" marL="158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157680" lvl="0" marL="158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157680" lvl="0" marL="158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157680" lvl="0" marL="158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157680" lvl="0" marL="158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157680" lvl="0" marL="158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157680" lvl="0" marL="158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157680" lvl="0" marL="158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157680" lvl="0" marL="158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157680" lvl="0" marL="158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157680" lvl="0" marL="158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157680" lvl="0" marL="158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157680" lvl="0" marL="158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157680" lvl="0" marL="158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2" name="Google Shape;482;p11"/>
          <p:cNvSpPr/>
          <p:nvPr/>
        </p:nvSpPr>
        <p:spPr>
          <a:xfrm>
            <a:off x="5324400" y="-321480"/>
            <a:ext cx="8385480" cy="64224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rmAutofit/>
          </a:bodyPr>
          <a:lstStyle/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16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70000"/>
              </a:lnSpc>
              <a:spcBef>
                <a:spcPts val="1001"/>
              </a:spcBef>
              <a:spcAft>
                <a:spcPts val="0"/>
              </a:spcAft>
              <a:buNone/>
            </a:pPr>
            <a:r>
              <a:t/>
            </a:r>
            <a:endParaRPr b="0" i="0" sz="1116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70000"/>
              </a:lnSpc>
              <a:spcBef>
                <a:spcPts val="1001"/>
              </a:spcBef>
              <a:spcAft>
                <a:spcPts val="0"/>
              </a:spcAft>
              <a:buNone/>
            </a:pPr>
            <a:r>
              <a:rPr b="0" i="0" lang="es-CL" sz="372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b="0" i="0" sz="372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83" name="Google Shape;483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72320" y="3601440"/>
            <a:ext cx="2790000" cy="29289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12"/>
          <p:cNvSpPr/>
          <p:nvPr/>
        </p:nvSpPr>
        <p:spPr>
          <a:xfrm>
            <a:off x="447840" y="1214280"/>
            <a:ext cx="9030240" cy="1040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CL" sz="2600" u="none" cap="none" strike="noStrike">
                <a:solidFill>
                  <a:srgbClr val="29754D"/>
                </a:solidFill>
                <a:latin typeface="Arial"/>
                <a:ea typeface="Arial"/>
                <a:cs typeface="Arial"/>
                <a:sym typeface="Arial"/>
              </a:rPr>
              <a:t>DETECCIÓN DE FALLAS EN LOS CONTROLADORES</a:t>
            </a:r>
            <a:endParaRPr b="0" i="0" sz="26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6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9" name="Google Shape;489;p12"/>
          <p:cNvSpPr/>
          <p:nvPr/>
        </p:nvSpPr>
        <p:spPr>
          <a:xfrm>
            <a:off x="5324400" y="-321480"/>
            <a:ext cx="8385480" cy="64224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rmAutofit/>
          </a:bodyPr>
          <a:lstStyle/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16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70000"/>
              </a:lnSpc>
              <a:spcBef>
                <a:spcPts val="1001"/>
              </a:spcBef>
              <a:spcAft>
                <a:spcPts val="0"/>
              </a:spcAft>
              <a:buNone/>
            </a:pPr>
            <a:r>
              <a:t/>
            </a:r>
            <a:endParaRPr b="0" i="0" sz="1116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70000"/>
              </a:lnSpc>
              <a:spcBef>
                <a:spcPts val="1001"/>
              </a:spcBef>
              <a:spcAft>
                <a:spcPts val="0"/>
              </a:spcAft>
              <a:buNone/>
            </a:pPr>
            <a:r>
              <a:rPr b="0" i="0" lang="es-CL" sz="372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b="0" i="0" sz="372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0" name="Google Shape;490;p12"/>
          <p:cNvSpPr/>
          <p:nvPr/>
        </p:nvSpPr>
        <p:spPr>
          <a:xfrm>
            <a:off x="2870280" y="2413080"/>
            <a:ext cx="5222160" cy="1358280"/>
          </a:xfrm>
          <a:prstGeom prst="roundRect">
            <a:avLst>
              <a:gd fmla="val 10157" name="adj"/>
            </a:avLst>
          </a:prstGeom>
          <a:solidFill>
            <a:srgbClr val="A7DCC0"/>
          </a:solidFill>
          <a:ln>
            <a:noFill/>
          </a:ln>
        </p:spPr>
        <p:txBody>
          <a:bodyPr anchorCtr="0" anchor="ctr" bIns="91425" lIns="90000" spcFirstLastPara="1" rIns="900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91" name="Google Shape;491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712080" y="1924920"/>
            <a:ext cx="2056680" cy="2158920"/>
          </a:xfrm>
          <a:prstGeom prst="rect">
            <a:avLst/>
          </a:prstGeom>
          <a:noFill/>
          <a:ln>
            <a:noFill/>
          </a:ln>
        </p:spPr>
      </p:pic>
      <p:sp>
        <p:nvSpPr>
          <p:cNvPr id="492" name="Google Shape;492;p12"/>
          <p:cNvSpPr/>
          <p:nvPr/>
        </p:nvSpPr>
        <p:spPr>
          <a:xfrm rot="-6418800">
            <a:off x="2685240" y="2882520"/>
            <a:ext cx="503280" cy="994680"/>
          </a:xfrm>
          <a:prstGeom prst="triangle">
            <a:avLst>
              <a:gd fmla="val 50000" name="adj"/>
            </a:avLst>
          </a:prstGeom>
          <a:solidFill>
            <a:srgbClr val="A7DCC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3" name="Google Shape;493;p12"/>
          <p:cNvSpPr/>
          <p:nvPr/>
        </p:nvSpPr>
        <p:spPr>
          <a:xfrm>
            <a:off x="3137040" y="2610000"/>
            <a:ext cx="4876200" cy="1017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288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Además, dentro de la rutina de mantenimiento, es necesario realizar pruebas al programas, según el siguiente detalle: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4" name="Google Shape;494;p12"/>
          <p:cNvSpPr/>
          <p:nvPr/>
        </p:nvSpPr>
        <p:spPr>
          <a:xfrm>
            <a:off x="549360" y="4038480"/>
            <a:ext cx="7543080" cy="2436840"/>
          </a:xfrm>
          <a:prstGeom prst="roundRect">
            <a:avLst>
              <a:gd fmla="val 3898" name="adj"/>
            </a:avLst>
          </a:prstGeom>
          <a:solidFill>
            <a:schemeClr val="lt1"/>
          </a:solidFill>
          <a:ln cap="flat" cmpd="sng" w="9525">
            <a:solidFill>
              <a:srgbClr val="8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0000" spcFirstLastPara="1" rIns="900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5" name="Google Shape;495;p12"/>
          <p:cNvSpPr/>
          <p:nvPr/>
        </p:nvSpPr>
        <p:spPr>
          <a:xfrm>
            <a:off x="960480" y="4192200"/>
            <a:ext cx="6369840" cy="211752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spAutoFit/>
          </a:bodyPr>
          <a:lstStyle/>
          <a:p>
            <a:pPr indent="-269279" lvl="0" marL="270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1800"/>
              <a:buFont typeface="Arial"/>
              <a:buAutoNum type="arabicPeriod"/>
            </a:pPr>
            <a:r>
              <a:rPr b="0" i="0" lang="es-C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Ingresar mediante software y realizar pruebas de programa.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269279" lvl="0" marL="270000" marR="0" rtl="0" algn="l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Clr>
                <a:srgbClr val="800000"/>
              </a:buClr>
              <a:buSzPts val="1800"/>
              <a:buFont typeface="Arial"/>
              <a:buAutoNum type="arabicPeriod"/>
            </a:pPr>
            <a:r>
              <a:rPr b="0" i="0" lang="es-C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Realizar los preparativos para eel/los programas de entrada.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269279" lvl="0" marL="270000" marR="0" rtl="0" algn="l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Clr>
                <a:srgbClr val="800000"/>
              </a:buClr>
              <a:buSzPts val="1800"/>
              <a:buFont typeface="Arial"/>
              <a:buAutoNum type="arabicPeriod"/>
            </a:pPr>
            <a:r>
              <a:rPr b="0" i="0" lang="es-C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Descargar el proyecto en memoria de PLC.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269279" lvl="0" marL="270000" marR="0" rtl="0" algn="l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Clr>
                <a:srgbClr val="800000"/>
              </a:buClr>
              <a:buSzPts val="1800"/>
              <a:buFont typeface="Arial"/>
              <a:buAutoNum type="arabicPeriod"/>
            </a:pPr>
            <a:r>
              <a:rPr b="0" i="0" lang="es-C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Probar y depurar.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269279" lvl="0" marL="270000" marR="0" rtl="0" algn="l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Clr>
                <a:srgbClr val="800000"/>
              </a:buClr>
              <a:buSzPts val="1800"/>
              <a:buFont typeface="Arial"/>
              <a:buAutoNum type="arabicPeriod"/>
            </a:pPr>
            <a:r>
              <a:rPr b="0" i="0" lang="es-C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Configuración y cambios.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269279" lvl="0" marL="270000" marR="0" rtl="0" algn="l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Clr>
                <a:srgbClr val="800000"/>
              </a:buClr>
              <a:buSzPts val="1800"/>
              <a:buFont typeface="Arial"/>
              <a:buAutoNum type="arabicPeriod"/>
            </a:pPr>
            <a:r>
              <a:rPr b="0" i="0" lang="es-C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Cambios en modo programa del PLC.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0" name="Google Shape;500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522000" y="2143440"/>
            <a:ext cx="4699080" cy="445212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01" name="Google Shape;501;p13"/>
          <p:cNvGrpSpPr/>
          <p:nvPr/>
        </p:nvGrpSpPr>
        <p:grpSpPr>
          <a:xfrm>
            <a:off x="3758367" y="1533600"/>
            <a:ext cx="5075313" cy="2359440"/>
            <a:chOff x="3758367" y="1533600"/>
            <a:chExt cx="5075313" cy="2359440"/>
          </a:xfrm>
        </p:grpSpPr>
        <p:grpSp>
          <p:nvGrpSpPr>
            <p:cNvPr id="502" name="Google Shape;502;p13"/>
            <p:cNvGrpSpPr/>
            <p:nvPr/>
          </p:nvGrpSpPr>
          <p:grpSpPr>
            <a:xfrm>
              <a:off x="3758367" y="1533600"/>
              <a:ext cx="5075313" cy="2359440"/>
              <a:chOff x="3758367" y="1533600"/>
              <a:chExt cx="5075313" cy="2359440"/>
            </a:xfrm>
          </p:grpSpPr>
          <p:sp>
            <p:nvSpPr>
              <p:cNvPr id="503" name="Google Shape;503;p13"/>
              <p:cNvSpPr/>
              <p:nvPr/>
            </p:nvSpPr>
            <p:spPr>
              <a:xfrm flipH="1">
                <a:off x="4469040" y="1533600"/>
                <a:ext cx="4364640" cy="2359440"/>
              </a:xfrm>
              <a:prstGeom prst="roundRect">
                <a:avLst>
                  <a:gd fmla="val 10157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0000" spcFirstLastPara="1" rIns="90000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s-CL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    </a:t>
                </a:r>
                <a:endParaRPr b="0" i="0" sz="1400" u="none" cap="none" strike="noStrike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4" name="Google Shape;504;p13"/>
              <p:cNvSpPr/>
              <p:nvPr/>
            </p:nvSpPr>
            <p:spPr>
              <a:xfrm flipH="1" rot="-6773400">
                <a:off x="4019400" y="2399760"/>
                <a:ext cx="332640" cy="787320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505" name="Google Shape;505;p13"/>
            <p:cNvSpPr/>
            <p:nvPr/>
          </p:nvSpPr>
          <p:spPr>
            <a:xfrm>
              <a:off x="4831920" y="1868400"/>
              <a:ext cx="3808800" cy="15400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0000" spcFirstLastPara="1" rIns="90000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s-CL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Antes de realizar la actividad práctica te invitamos a que revises la cápsula animada:</a:t>
              </a:r>
              <a:endParaRPr b="0" i="0" sz="1600" u="none" cap="none" strike="noStrike"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s-CL" sz="2100" u="none" cap="none" strike="noStrike">
                  <a:solidFill>
                    <a:srgbClr val="C73E32"/>
                  </a:solidFill>
                  <a:latin typeface="Calibri"/>
                  <a:ea typeface="Calibri"/>
                  <a:cs typeface="Calibri"/>
                  <a:sym typeface="Calibri"/>
                </a:rPr>
                <a:t>“Uso de multitester o multímetro”</a:t>
              </a:r>
              <a:endParaRPr b="0" i="0" sz="21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06" name="Google Shape;506;p13"/>
          <p:cNvSpPr/>
          <p:nvPr/>
        </p:nvSpPr>
        <p:spPr>
          <a:xfrm>
            <a:off x="375840" y="1373760"/>
            <a:ext cx="3526560" cy="318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0000" spcFirstLastPara="1" rIns="90000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CL" sz="28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COMPLEMENTARIO</a:t>
            </a:r>
            <a:endParaRPr b="0" i="0" sz="2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7" name="Google Shape;507;p13"/>
          <p:cNvSpPr/>
          <p:nvPr/>
        </p:nvSpPr>
        <p:spPr>
          <a:xfrm>
            <a:off x="366480" y="1220040"/>
            <a:ext cx="4699800" cy="15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0000" spcFirstLastPara="1" rIns="900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CL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MATERIAL</a:t>
            </a:r>
            <a:endParaRPr b="0" i="0" sz="14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" name="Google Shape;512;p14"/>
          <p:cNvGrpSpPr/>
          <p:nvPr/>
        </p:nvGrpSpPr>
        <p:grpSpPr>
          <a:xfrm>
            <a:off x="491760" y="2165400"/>
            <a:ext cx="6999120" cy="2695680"/>
            <a:chOff x="491760" y="2165400"/>
            <a:chExt cx="6999120" cy="2695680"/>
          </a:xfrm>
        </p:grpSpPr>
        <p:sp>
          <p:nvSpPr>
            <p:cNvPr id="513" name="Google Shape;513;p14"/>
            <p:cNvSpPr/>
            <p:nvPr/>
          </p:nvSpPr>
          <p:spPr>
            <a:xfrm>
              <a:off x="491760" y="2165400"/>
              <a:ext cx="6999120" cy="269568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0000" spcFirstLastPara="1" rIns="90000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s-CL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 b="0" i="0" sz="14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" name="Google Shape;514;p14"/>
            <p:cNvSpPr/>
            <p:nvPr/>
          </p:nvSpPr>
          <p:spPr>
            <a:xfrm>
              <a:off x="1105560" y="2720160"/>
              <a:ext cx="5770800" cy="14882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0000" spcFirstLastPara="1" rIns="90000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s-CL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Si quieres profundizar, te invitamos a visitar el sitio de </a:t>
              </a:r>
              <a:r>
                <a:rPr b="1" i="0" lang="es-CL" sz="1600" u="sng" cap="none" strike="noStrike">
                  <a:solidFill>
                    <a:srgbClr val="0097A7"/>
                  </a:solidFill>
                  <a:latin typeface="Calibri"/>
                  <a:ea typeface="Calibri"/>
                  <a:cs typeface="Calibri"/>
                  <a:sym typeface="Calibri"/>
                  <a:hlinkClick r:id="rId3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TP DIGITAL</a:t>
              </a:r>
              <a:endParaRPr b="0" i="0" sz="1600" u="none" cap="none" strike="noStrike"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s-CL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Para esta actividad te sugerimos:</a:t>
              </a:r>
              <a:endParaRPr b="0" i="0" sz="1600" u="none" cap="none" strike="noStrike">
                <a:latin typeface="Arial"/>
                <a:ea typeface="Arial"/>
                <a:cs typeface="Arial"/>
                <a:sym typeface="Arial"/>
              </a:endParaRPr>
            </a:p>
            <a:p>
              <a:pPr indent="-353159" lvl="1" marL="353880" marR="0" rtl="0" algn="l">
                <a:lnSpc>
                  <a:spcPct val="90000"/>
                </a:lnSpc>
                <a:spcBef>
                  <a:spcPts val="1298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Noto Sans Symbols"/>
                <a:buChar char="✔"/>
              </a:pPr>
              <a:r>
                <a:rPr b="1" i="0" lang="es-CL" sz="1600" u="none" cap="none" strike="noStrike">
                  <a:solidFill>
                    <a:srgbClr val="29754D"/>
                  </a:solidFill>
                  <a:latin typeface="Calibri"/>
                  <a:ea typeface="Calibri"/>
                  <a:cs typeface="Calibri"/>
                  <a:sym typeface="Calibri"/>
                </a:rPr>
                <a:t>Kit de Construcción de circuitos CD</a:t>
              </a:r>
              <a:endParaRPr b="0" i="0" sz="16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15" name="Google Shape;515;p14"/>
          <p:cNvSpPr/>
          <p:nvPr/>
        </p:nvSpPr>
        <p:spPr>
          <a:xfrm>
            <a:off x="375840" y="1373760"/>
            <a:ext cx="8949960" cy="318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0000" spcFirstLastPara="1" rIns="90000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CL" sz="28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COMPLEMENTARIO</a:t>
            </a:r>
            <a:endParaRPr b="0" i="0" sz="2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6" name="Google Shape;516;p14"/>
          <p:cNvSpPr/>
          <p:nvPr/>
        </p:nvSpPr>
        <p:spPr>
          <a:xfrm>
            <a:off x="366480" y="1220040"/>
            <a:ext cx="4699800" cy="15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0000" spcFirstLastPara="1" rIns="900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CL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MATERIAL</a:t>
            </a:r>
            <a:endParaRPr b="0" i="0" sz="14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17" name="Google Shape;517;p14"/>
          <p:cNvGrpSpPr/>
          <p:nvPr/>
        </p:nvGrpSpPr>
        <p:grpSpPr>
          <a:xfrm>
            <a:off x="5067000" y="3464640"/>
            <a:ext cx="4439160" cy="4205520"/>
            <a:chOff x="5067000" y="3464640"/>
            <a:chExt cx="4439160" cy="4205520"/>
          </a:xfrm>
        </p:grpSpPr>
        <p:pic>
          <p:nvPicPr>
            <p:cNvPr id="518" name="Google Shape;518;p1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5067000" y="3464640"/>
              <a:ext cx="4439160" cy="4205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19" name="Google Shape;519;p14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528600" y="3826440"/>
              <a:ext cx="1497240" cy="6300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15"/>
          <p:cNvSpPr/>
          <p:nvPr/>
        </p:nvSpPr>
        <p:spPr>
          <a:xfrm>
            <a:off x="562320" y="4457160"/>
            <a:ext cx="8477640" cy="2198880"/>
          </a:xfrm>
          <a:prstGeom prst="roundRect">
            <a:avLst>
              <a:gd fmla="val 16792" name="adj"/>
            </a:avLst>
          </a:prstGeom>
          <a:solidFill>
            <a:srgbClr val="D7E3DC"/>
          </a:solidFill>
          <a:ln>
            <a:noFill/>
          </a:ln>
        </p:spPr>
        <p:txBody>
          <a:bodyPr anchorCtr="0" anchor="ctr" bIns="91425" lIns="90000" spcFirstLastPara="1" rIns="900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25" name="Google Shape;525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20560" y="4231800"/>
            <a:ext cx="482400" cy="460080"/>
          </a:xfrm>
          <a:prstGeom prst="rect">
            <a:avLst/>
          </a:prstGeom>
          <a:noFill/>
          <a:ln>
            <a:noFill/>
          </a:ln>
        </p:spPr>
      </p:pic>
      <p:sp>
        <p:nvSpPr>
          <p:cNvPr id="526" name="Google Shape;526;p15"/>
          <p:cNvSpPr/>
          <p:nvPr/>
        </p:nvSpPr>
        <p:spPr>
          <a:xfrm>
            <a:off x="562320" y="2320560"/>
            <a:ext cx="8477640" cy="1910880"/>
          </a:xfrm>
          <a:prstGeom prst="roundRect">
            <a:avLst>
              <a:gd fmla="val 16792" name="adj"/>
            </a:avLst>
          </a:prstGeom>
          <a:solidFill>
            <a:srgbClr val="D7E3DC"/>
          </a:solidFill>
          <a:ln>
            <a:noFill/>
          </a:ln>
        </p:spPr>
        <p:txBody>
          <a:bodyPr anchorCtr="0" anchor="ctr" bIns="91425" lIns="90000" spcFirstLastPara="1" rIns="900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27" name="Google Shape;527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20560" y="2095200"/>
            <a:ext cx="482400" cy="460080"/>
          </a:xfrm>
          <a:prstGeom prst="rect">
            <a:avLst/>
          </a:prstGeom>
          <a:noFill/>
          <a:ln>
            <a:noFill/>
          </a:ln>
        </p:spPr>
      </p:pic>
      <p:sp>
        <p:nvSpPr>
          <p:cNvPr id="528" name="Google Shape;528;p15"/>
          <p:cNvSpPr/>
          <p:nvPr/>
        </p:nvSpPr>
        <p:spPr>
          <a:xfrm>
            <a:off x="915120" y="2649240"/>
            <a:ext cx="7772040" cy="10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CL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TP Digital </a:t>
            </a:r>
            <a:r>
              <a:rPr b="0" i="0" lang="es-CL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 un proyecto desarrollado en conjunto por </a:t>
            </a:r>
            <a:r>
              <a:rPr b="1" i="0" lang="es-CL" sz="16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Fundación Chile </a:t>
            </a:r>
            <a:r>
              <a:rPr b="0" i="0" lang="es-CL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y </a:t>
            </a:r>
            <a:r>
              <a:rPr b="1" i="0" lang="es-CL" sz="16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Microsoft</a:t>
            </a:r>
            <a:r>
              <a:rPr b="0" i="0" lang="es-CL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con el patrocinio de </a:t>
            </a:r>
            <a:r>
              <a:rPr b="1" i="0" lang="es-CL" sz="16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MINEDUC</a:t>
            </a:r>
            <a:r>
              <a:rPr b="0" i="0" lang="es-CL" sz="16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s-CL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y la colaboración de</a:t>
            </a:r>
            <a:r>
              <a:rPr b="1" i="0" lang="es-CL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0" lang="es-CL" sz="16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INACAP</a:t>
            </a:r>
            <a:r>
              <a:rPr b="1" i="0" lang="es-CL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s-CL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 </a:t>
            </a:r>
            <a:r>
              <a:rPr b="1" i="0" lang="es-CL" sz="16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Intelitek</a:t>
            </a:r>
            <a:r>
              <a:rPr b="0" i="0" lang="es-CL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dirigido a apoyar a los centros educativos y docentes de formación técnico profesional a nivel nacional en el desarrollo virtual de procesos de enseñanza aprendizaje.</a:t>
            </a:r>
            <a:endParaRPr b="0" i="0" sz="16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9" name="Google Shape;529;p15"/>
          <p:cNvSpPr/>
          <p:nvPr/>
        </p:nvSpPr>
        <p:spPr>
          <a:xfrm>
            <a:off x="915120" y="4771440"/>
            <a:ext cx="7704720" cy="155052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Los usuarios que no estén registrados, deben completar los datos en el siguiente formulario: </a:t>
            </a:r>
            <a:r>
              <a:rPr b="0" i="0" lang="es-CL" sz="1600" u="sng" cap="none" strike="noStrike">
                <a:solidFill>
                  <a:srgbClr val="0097A7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FORMULARIO DE INSCRIPCIÓN</a:t>
            </a:r>
            <a:endParaRPr b="0" i="0" sz="16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Una vez que lo hagan, reciben un correo electrónico con los datos de acceso a la plataforma, que está en el siguiente link:</a:t>
            </a:r>
            <a:endParaRPr b="0" i="0" sz="16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600" u="sng" cap="none" strike="noStrike">
                <a:solidFill>
                  <a:srgbClr val="0097A7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https://tp-digital.territorio.la/</a:t>
            </a:r>
            <a:endParaRPr b="0" i="0" sz="16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0" name="Google Shape;530;p1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62320" y="1119960"/>
            <a:ext cx="2422080" cy="10198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4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16"/>
          <p:cNvSpPr/>
          <p:nvPr/>
        </p:nvSpPr>
        <p:spPr>
          <a:xfrm>
            <a:off x="375840" y="1373760"/>
            <a:ext cx="8949960" cy="318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0000" spcFirstLastPara="1" rIns="90000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CL" sz="28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¿CUÁNTO APRENDIMOS?</a:t>
            </a:r>
            <a:endParaRPr b="0" i="0" sz="2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6" name="Google Shape;536;p16"/>
          <p:cNvSpPr/>
          <p:nvPr/>
        </p:nvSpPr>
        <p:spPr>
          <a:xfrm>
            <a:off x="2035440" y="2912040"/>
            <a:ext cx="6999120" cy="269568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0000" spcFirstLastPara="1" rIns="900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7" name="Google Shape;537;p16"/>
          <p:cNvSpPr/>
          <p:nvPr/>
        </p:nvSpPr>
        <p:spPr>
          <a:xfrm>
            <a:off x="366480" y="1220040"/>
            <a:ext cx="4699800" cy="15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0000" spcFirstLastPara="1" rIns="900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CL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REVISEMOS</a:t>
            </a:r>
            <a:endParaRPr b="0" i="0" sz="14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8" name="Google Shape;538;p16"/>
          <p:cNvSpPr/>
          <p:nvPr/>
        </p:nvSpPr>
        <p:spPr>
          <a:xfrm>
            <a:off x="4214160" y="1184040"/>
            <a:ext cx="465840" cy="52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0000" spcFirstLastPara="1" rIns="90000" wrap="square" tIns="91425">
            <a:no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5000" u="none" cap="none" strike="noStrike">
                <a:solidFill>
                  <a:srgbClr val="8EB99F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  <a:endParaRPr b="0" i="0" sz="50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9" name="Google Shape;539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74520" y="5389200"/>
            <a:ext cx="1651320" cy="88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0" name="Google Shape;540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18000" y="2473200"/>
            <a:ext cx="3855960" cy="3653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1" name="Google Shape;541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126200" y="5056200"/>
            <a:ext cx="1806120" cy="1347480"/>
          </a:xfrm>
          <a:prstGeom prst="rect">
            <a:avLst/>
          </a:prstGeom>
          <a:noFill/>
          <a:ln>
            <a:noFill/>
          </a:ln>
        </p:spPr>
      </p:pic>
      <p:sp>
        <p:nvSpPr>
          <p:cNvPr id="542" name="Google Shape;542;p16"/>
          <p:cNvSpPr/>
          <p:nvPr/>
        </p:nvSpPr>
        <p:spPr>
          <a:xfrm>
            <a:off x="5989680" y="1176480"/>
            <a:ext cx="5374080" cy="135648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3" name="Google Shape;543;p16"/>
          <p:cNvSpPr/>
          <p:nvPr/>
        </p:nvSpPr>
        <p:spPr>
          <a:xfrm>
            <a:off x="3332160" y="3204720"/>
            <a:ext cx="4960080" cy="1552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CL" sz="24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MANTENIMIENTO INDUSTRIAL</a:t>
            </a:r>
            <a:endParaRPr b="0" i="0" sz="24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¡Ahora realizaremos una actividad que resume todo lo que hemos visto! </a:t>
            </a:r>
            <a:r>
              <a:rPr b="1" i="0" lang="es-CL" sz="1800" u="none" cap="none" strike="noStrike">
                <a:solidFill>
                  <a:srgbClr val="C73E32"/>
                </a:solidFill>
                <a:latin typeface="Calibri"/>
                <a:ea typeface="Calibri"/>
                <a:cs typeface="Calibri"/>
                <a:sym typeface="Calibri"/>
              </a:rPr>
              <a:t>¡Atentos, atentas!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7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8" name="Google Shape;548;p17"/>
          <p:cNvGrpSpPr/>
          <p:nvPr/>
        </p:nvGrpSpPr>
        <p:grpSpPr>
          <a:xfrm>
            <a:off x="25380" y="2705736"/>
            <a:ext cx="5833620" cy="1155289"/>
            <a:chOff x="25380" y="2705736"/>
            <a:chExt cx="5833620" cy="1155289"/>
          </a:xfrm>
        </p:grpSpPr>
        <p:sp>
          <p:nvSpPr>
            <p:cNvPr id="549" name="Google Shape;549;p17"/>
            <p:cNvSpPr/>
            <p:nvPr/>
          </p:nvSpPr>
          <p:spPr>
            <a:xfrm>
              <a:off x="1267560" y="3098160"/>
              <a:ext cx="4591440" cy="3337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000" lIns="90000" spcFirstLastPara="1" rIns="90000" wrap="square" tIns="450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s-CL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Manipular</a:t>
              </a:r>
              <a:r>
                <a:rPr b="1" i="0" lang="es-CL" sz="1600" u="none" cap="none" strike="noStrike">
                  <a:solidFill>
                    <a:srgbClr val="29754D"/>
                  </a:solidFill>
                  <a:latin typeface="Calibri"/>
                  <a:ea typeface="Calibri"/>
                  <a:cs typeface="Calibri"/>
                  <a:sym typeface="Calibri"/>
                </a:rPr>
                <a:t> cuidadosamente </a:t>
              </a:r>
              <a:r>
                <a:rPr b="0" i="0" lang="es-CL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herramientas.</a:t>
              </a:r>
              <a:endParaRPr b="0" i="0" sz="16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50" name="Google Shape;550;p17"/>
            <p:cNvGrpSpPr/>
            <p:nvPr/>
          </p:nvGrpSpPr>
          <p:grpSpPr>
            <a:xfrm>
              <a:off x="25380" y="2705736"/>
              <a:ext cx="1190977" cy="1155289"/>
              <a:chOff x="25380" y="2705736"/>
              <a:chExt cx="1190977" cy="1155289"/>
            </a:xfrm>
          </p:grpSpPr>
          <p:sp>
            <p:nvSpPr>
              <p:cNvPr id="551" name="Google Shape;551;p17"/>
              <p:cNvSpPr/>
              <p:nvPr/>
            </p:nvSpPr>
            <p:spPr>
              <a:xfrm rot="5400000">
                <a:off x="201600" y="2692080"/>
                <a:ext cx="782280" cy="1134720"/>
              </a:xfrm>
              <a:prstGeom prst="round2SameRect">
                <a:avLst>
                  <a:gd fmla="val 16667" name="adj1"/>
                  <a:gd fmla="val 0" name="adj2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pic>
            <p:nvPicPr>
              <p:cNvPr id="552" name="Google Shape;552;p17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 rot="-2193600">
                <a:off x="169920" y="2900880"/>
                <a:ext cx="907920" cy="7650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553" name="Google Shape;553;p17"/>
          <p:cNvGrpSpPr/>
          <p:nvPr/>
        </p:nvGrpSpPr>
        <p:grpSpPr>
          <a:xfrm>
            <a:off x="25380" y="5827140"/>
            <a:ext cx="5832180" cy="782280"/>
            <a:chOff x="25380" y="5827140"/>
            <a:chExt cx="5832180" cy="782280"/>
          </a:xfrm>
        </p:grpSpPr>
        <p:grpSp>
          <p:nvGrpSpPr>
            <p:cNvPr id="554" name="Google Shape;554;p17"/>
            <p:cNvGrpSpPr/>
            <p:nvPr/>
          </p:nvGrpSpPr>
          <p:grpSpPr>
            <a:xfrm>
              <a:off x="25380" y="5827140"/>
              <a:ext cx="1134720" cy="782280"/>
              <a:chOff x="25380" y="5827140"/>
              <a:chExt cx="1134720" cy="782280"/>
            </a:xfrm>
          </p:grpSpPr>
          <p:sp>
            <p:nvSpPr>
              <p:cNvPr id="555" name="Google Shape;555;p17"/>
              <p:cNvSpPr/>
              <p:nvPr/>
            </p:nvSpPr>
            <p:spPr>
              <a:xfrm rot="5400000">
                <a:off x="201600" y="5650920"/>
                <a:ext cx="782280" cy="1134720"/>
              </a:xfrm>
              <a:prstGeom prst="round2SameRect">
                <a:avLst>
                  <a:gd fmla="val 16667" name="adj1"/>
                  <a:gd fmla="val 0" name="adj2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pic>
            <p:nvPicPr>
              <p:cNvPr id="556" name="Google Shape;556;p17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348480" y="5954760"/>
                <a:ext cx="665280" cy="56052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557" name="Google Shape;557;p17"/>
            <p:cNvSpPr/>
            <p:nvPr/>
          </p:nvSpPr>
          <p:spPr>
            <a:xfrm>
              <a:off x="1297080" y="5926680"/>
              <a:ext cx="4560480" cy="5770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000" lIns="90000" spcFirstLastPara="1" rIns="90000" wrap="square" tIns="450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s-CL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Toda actividad debe desarrollarse </a:t>
              </a:r>
              <a:r>
                <a:rPr b="1" i="0" lang="es-CL" sz="1600" u="none" cap="none" strike="noStrike">
                  <a:solidFill>
                    <a:srgbClr val="29754D"/>
                  </a:solidFill>
                  <a:latin typeface="Calibri"/>
                  <a:ea typeface="Calibri"/>
                  <a:cs typeface="Calibri"/>
                  <a:sym typeface="Calibri"/>
                </a:rPr>
                <a:t>bajo supervisión </a:t>
              </a:r>
              <a:r>
                <a:rPr b="0" i="0" lang="es-CL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de la persona a cargo del taller o laboratorio.</a:t>
              </a:r>
              <a:endParaRPr b="0" i="0" sz="16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58" name="Google Shape;558;p17"/>
          <p:cNvGrpSpPr/>
          <p:nvPr/>
        </p:nvGrpSpPr>
        <p:grpSpPr>
          <a:xfrm>
            <a:off x="-4140" y="1887660"/>
            <a:ext cx="9305280" cy="782280"/>
            <a:chOff x="-4140" y="1887660"/>
            <a:chExt cx="9305280" cy="782280"/>
          </a:xfrm>
        </p:grpSpPr>
        <p:sp>
          <p:nvSpPr>
            <p:cNvPr id="559" name="Google Shape;559;p17"/>
            <p:cNvSpPr/>
            <p:nvPr/>
          </p:nvSpPr>
          <p:spPr>
            <a:xfrm rot="5400000">
              <a:off x="4257360" y="-2373840"/>
              <a:ext cx="782280" cy="930528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0" name="Google Shape;560;p17"/>
            <p:cNvSpPr/>
            <p:nvPr/>
          </p:nvSpPr>
          <p:spPr>
            <a:xfrm>
              <a:off x="4015080" y="2109240"/>
              <a:ext cx="2974680" cy="3337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000" lIns="90000" spcFirstLastPara="1" rIns="90000" wrap="square" tIns="450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s-CL" sz="1600" u="none" cap="none" strike="noStrike">
                  <a:solidFill>
                    <a:srgbClr val="29754D"/>
                  </a:solidFill>
                  <a:latin typeface="Calibri"/>
                  <a:ea typeface="Calibri"/>
                  <a:cs typeface="Calibri"/>
                  <a:sym typeface="Calibri"/>
                </a:rPr>
                <a:t>Utilizar EPPs</a:t>
              </a:r>
              <a:r>
                <a:rPr b="1" i="0" lang="es-CL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b="0" i="0" lang="es-CL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para el autocuidado.</a:t>
              </a:r>
              <a:endParaRPr b="0" i="0" sz="16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561" name="Google Shape;561;p17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344160" y="2008800"/>
              <a:ext cx="640080" cy="5392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62" name="Google Shape;562;p17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287720" y="2008800"/>
              <a:ext cx="639360" cy="5385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63" name="Google Shape;563;p17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2230560" y="2024640"/>
              <a:ext cx="601560" cy="5068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64" name="Google Shape;564;p17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3135960" y="2021400"/>
              <a:ext cx="609480" cy="51336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65" name="Google Shape;565;p17"/>
          <p:cNvGrpSpPr/>
          <p:nvPr/>
        </p:nvGrpSpPr>
        <p:grpSpPr>
          <a:xfrm>
            <a:off x="25380" y="4845780"/>
            <a:ext cx="5763060" cy="782280"/>
            <a:chOff x="25380" y="4845780"/>
            <a:chExt cx="5763060" cy="782280"/>
          </a:xfrm>
        </p:grpSpPr>
        <p:sp>
          <p:nvSpPr>
            <p:cNvPr id="566" name="Google Shape;566;p17"/>
            <p:cNvSpPr/>
            <p:nvPr/>
          </p:nvSpPr>
          <p:spPr>
            <a:xfrm>
              <a:off x="1297080" y="5068440"/>
              <a:ext cx="4491360" cy="3337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000" lIns="90000" spcFirstLastPara="1" rIns="90000" wrap="square" tIns="450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s-CL" sz="1600" u="none" cap="none" strike="noStrike">
                  <a:solidFill>
                    <a:srgbClr val="29754D"/>
                  </a:solidFill>
                  <a:latin typeface="Calibri"/>
                  <a:ea typeface="Calibri"/>
                  <a:cs typeface="Calibri"/>
                  <a:sym typeface="Calibri"/>
                </a:rPr>
                <a:t>Ser ordenado </a:t>
              </a:r>
              <a:r>
                <a:rPr b="0" i="0" lang="es-CL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con el área de trabajo.</a:t>
              </a:r>
              <a:endParaRPr b="0" i="0" sz="16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67" name="Google Shape;567;p17"/>
            <p:cNvGrpSpPr/>
            <p:nvPr/>
          </p:nvGrpSpPr>
          <p:grpSpPr>
            <a:xfrm>
              <a:off x="25380" y="4845780"/>
              <a:ext cx="1134720" cy="782280"/>
              <a:chOff x="25380" y="4845780"/>
              <a:chExt cx="1134720" cy="782280"/>
            </a:xfrm>
          </p:grpSpPr>
          <p:sp>
            <p:nvSpPr>
              <p:cNvPr id="568" name="Google Shape;568;p17"/>
              <p:cNvSpPr/>
              <p:nvPr/>
            </p:nvSpPr>
            <p:spPr>
              <a:xfrm rot="5400000">
                <a:off x="201600" y="4669560"/>
                <a:ext cx="782280" cy="1134720"/>
              </a:xfrm>
              <a:prstGeom prst="round2SameRect">
                <a:avLst>
                  <a:gd fmla="val 16667" name="adj1"/>
                  <a:gd fmla="val 0" name="adj2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pic>
            <p:nvPicPr>
              <p:cNvPr id="569" name="Google Shape;569;p17"/>
              <p:cNvPicPr preferRelativeResize="0"/>
              <p:nvPr/>
            </p:nvPicPr>
            <p:blipFill rotWithShape="1">
              <a:blip r:embed="rId9">
                <a:alphaModFix/>
              </a:blip>
              <a:srcRect b="0" l="0" r="0" t="0"/>
              <a:stretch/>
            </p:blipFill>
            <p:spPr>
              <a:xfrm>
                <a:off x="326880" y="4956480"/>
                <a:ext cx="682560" cy="57528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570" name="Google Shape;570;p17"/>
          <p:cNvGrpSpPr/>
          <p:nvPr/>
        </p:nvGrpSpPr>
        <p:grpSpPr>
          <a:xfrm>
            <a:off x="25380" y="3864420"/>
            <a:ext cx="6502500" cy="782280"/>
            <a:chOff x="25380" y="3864420"/>
            <a:chExt cx="6502500" cy="782280"/>
          </a:xfrm>
        </p:grpSpPr>
        <p:sp>
          <p:nvSpPr>
            <p:cNvPr id="571" name="Google Shape;571;p17"/>
            <p:cNvSpPr/>
            <p:nvPr/>
          </p:nvSpPr>
          <p:spPr>
            <a:xfrm>
              <a:off x="1289880" y="3963960"/>
              <a:ext cx="5238000" cy="5770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000" lIns="90000" spcFirstLastPara="1" rIns="90000" wrap="square" tIns="450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s-CL" sz="1600" u="none" cap="none" strike="noStrike">
                  <a:solidFill>
                    <a:srgbClr val="29754D"/>
                  </a:solidFill>
                  <a:latin typeface="Calibri"/>
                  <a:ea typeface="Calibri"/>
                  <a:cs typeface="Calibri"/>
                  <a:sym typeface="Calibri"/>
                </a:rPr>
                <a:t>Ser cuidadoso y respetuoso </a:t>
              </a:r>
              <a:r>
                <a:rPr b="0" i="0" lang="es-CL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con los integrantes del equipo de trabajo, asegurando la </a:t>
              </a:r>
              <a:r>
                <a:rPr b="1" i="0" lang="es-CL" sz="1600" u="none" cap="none" strike="noStrike">
                  <a:solidFill>
                    <a:srgbClr val="29754D"/>
                  </a:solidFill>
                  <a:latin typeface="Calibri"/>
                  <a:ea typeface="Calibri"/>
                  <a:cs typeface="Calibri"/>
                  <a:sym typeface="Calibri"/>
                </a:rPr>
                <a:t>integridad física </a:t>
              </a:r>
              <a:r>
                <a:rPr b="0" i="0" lang="es-CL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de todos.</a:t>
              </a:r>
              <a:endParaRPr b="0" i="0" sz="16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72" name="Google Shape;572;p17"/>
            <p:cNvGrpSpPr/>
            <p:nvPr/>
          </p:nvGrpSpPr>
          <p:grpSpPr>
            <a:xfrm>
              <a:off x="25380" y="3864420"/>
              <a:ext cx="1134720" cy="782280"/>
              <a:chOff x="25380" y="3864420"/>
              <a:chExt cx="1134720" cy="782280"/>
            </a:xfrm>
          </p:grpSpPr>
          <p:sp>
            <p:nvSpPr>
              <p:cNvPr id="573" name="Google Shape;573;p17"/>
              <p:cNvSpPr/>
              <p:nvPr/>
            </p:nvSpPr>
            <p:spPr>
              <a:xfrm rot="5400000">
                <a:off x="201600" y="3688200"/>
                <a:ext cx="782280" cy="1134720"/>
              </a:xfrm>
              <a:prstGeom prst="round2SameRect">
                <a:avLst>
                  <a:gd fmla="val 16667" name="adj1"/>
                  <a:gd fmla="val 0" name="adj2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pic>
            <p:nvPicPr>
              <p:cNvPr id="574" name="Google Shape;574;p17"/>
              <p:cNvPicPr preferRelativeResize="0"/>
              <p:nvPr/>
            </p:nvPicPr>
            <p:blipFill rotWithShape="1">
              <a:blip r:embed="rId10">
                <a:alphaModFix/>
              </a:blip>
              <a:srcRect b="0" l="0" r="0" t="0"/>
              <a:stretch/>
            </p:blipFill>
            <p:spPr>
              <a:xfrm>
                <a:off x="277200" y="3942360"/>
                <a:ext cx="740160" cy="62352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pic>
        <p:nvPicPr>
          <p:cNvPr id="575" name="Google Shape;575;p17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5836320" y="3780360"/>
            <a:ext cx="3759480" cy="3778560"/>
          </a:xfrm>
          <a:prstGeom prst="rect">
            <a:avLst/>
          </a:prstGeom>
          <a:noFill/>
          <a:ln>
            <a:noFill/>
          </a:ln>
        </p:spPr>
      </p:pic>
      <p:sp>
        <p:nvSpPr>
          <p:cNvPr id="576" name="Google Shape;576;p17"/>
          <p:cNvSpPr/>
          <p:nvPr/>
        </p:nvSpPr>
        <p:spPr>
          <a:xfrm>
            <a:off x="375840" y="1373760"/>
            <a:ext cx="4690080" cy="318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0000" spcFirstLastPara="1" rIns="90000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CL" sz="2800" u="none" cap="none" strike="noStrike">
                <a:solidFill>
                  <a:srgbClr val="C73E32"/>
                </a:solidFill>
                <a:latin typeface="Calibri"/>
                <a:ea typeface="Calibri"/>
                <a:cs typeface="Calibri"/>
                <a:sym typeface="Calibri"/>
              </a:rPr>
              <a:t>¡ATENCIÓN!</a:t>
            </a:r>
            <a:endParaRPr b="0" i="0" sz="2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7" name="Google Shape;577;p17"/>
          <p:cNvSpPr/>
          <p:nvPr/>
        </p:nvSpPr>
        <p:spPr>
          <a:xfrm>
            <a:off x="366480" y="1220040"/>
            <a:ext cx="4699800" cy="15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0000" spcFirstLastPara="1" rIns="900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CL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ANTES DE COMENZAR LA ACTIVIDAD:</a:t>
            </a:r>
            <a:endParaRPr b="0" i="0" sz="14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p18"/>
          <p:cNvSpPr/>
          <p:nvPr/>
        </p:nvSpPr>
        <p:spPr>
          <a:xfrm>
            <a:off x="383400" y="2370240"/>
            <a:ext cx="8838360" cy="323748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0000" spcFirstLastPara="1" rIns="900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3" name="Google Shape;583;p18"/>
          <p:cNvSpPr/>
          <p:nvPr/>
        </p:nvSpPr>
        <p:spPr>
          <a:xfrm>
            <a:off x="5279760" y="7354440"/>
            <a:ext cx="2722680" cy="20448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4" name="Google Shape;584;p18"/>
          <p:cNvSpPr/>
          <p:nvPr/>
        </p:nvSpPr>
        <p:spPr>
          <a:xfrm>
            <a:off x="375840" y="1373760"/>
            <a:ext cx="8949960" cy="318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0000" spcFirstLastPara="1" rIns="90000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CL" sz="28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TICKET DE SALIDA</a:t>
            </a:r>
            <a:endParaRPr b="0" i="0" sz="2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5" name="Google Shape;585;p18"/>
          <p:cNvSpPr/>
          <p:nvPr/>
        </p:nvSpPr>
        <p:spPr>
          <a:xfrm>
            <a:off x="366480" y="1220040"/>
            <a:ext cx="4699800" cy="15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0000" spcFirstLastPara="1" rIns="900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CL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ANTES DE TERMINAR:</a:t>
            </a:r>
            <a:endParaRPr b="0" i="0" sz="14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6" name="Google Shape;586;p18"/>
          <p:cNvSpPr/>
          <p:nvPr/>
        </p:nvSpPr>
        <p:spPr>
          <a:xfrm>
            <a:off x="958680" y="4106520"/>
            <a:ext cx="5106960" cy="773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0000" spcFirstLastPara="1" rIns="90000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¡No olvides contestar y entregar el Ticket de Salida!</a:t>
            </a:r>
            <a:endParaRPr b="0" i="0" sz="16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CL" sz="21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¡Hasta la próxima! </a:t>
            </a:r>
            <a:endParaRPr b="0" i="0" sz="21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b="0" i="0" lang="es-CL" sz="1800" u="none" cap="none" strike="noStrike">
                <a:latin typeface="Arial"/>
                <a:ea typeface="Arial"/>
                <a:cs typeface="Arial"/>
                <a:sym typeface="Arial"/>
              </a:rPr>
            </a:br>
            <a:endParaRPr b="0" i="0" sz="21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87" name="Google Shape;587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10840" y="4475520"/>
            <a:ext cx="673560" cy="604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8" name="Google Shape;588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7280" y="3028320"/>
            <a:ext cx="2662560" cy="4168080"/>
          </a:xfrm>
          <a:prstGeom prst="rect">
            <a:avLst/>
          </a:prstGeom>
          <a:noFill/>
          <a:ln>
            <a:noFill/>
          </a:ln>
        </p:spPr>
      </p:pic>
      <p:sp>
        <p:nvSpPr>
          <p:cNvPr id="589" name="Google Shape;589;p18"/>
          <p:cNvSpPr/>
          <p:nvPr/>
        </p:nvSpPr>
        <p:spPr>
          <a:xfrm>
            <a:off x="4592520" y="795240"/>
            <a:ext cx="5374080" cy="135648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0" name="Google Shape;590;p18"/>
          <p:cNvSpPr/>
          <p:nvPr/>
        </p:nvSpPr>
        <p:spPr>
          <a:xfrm>
            <a:off x="958680" y="2836440"/>
            <a:ext cx="5339880" cy="431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2800" u="none" cap="none" strike="noStrike">
                <a:solidFill>
                  <a:srgbClr val="C73E32"/>
                </a:solidFill>
                <a:latin typeface="Calibri"/>
                <a:ea typeface="Calibri"/>
                <a:cs typeface="Calibri"/>
                <a:sym typeface="Calibri"/>
              </a:rPr>
              <a:t>MANTENIMIENTO INDUSTRIAL</a:t>
            </a:r>
            <a:endParaRPr b="0" i="0" sz="2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2"/>
          <p:cNvSpPr/>
          <p:nvPr/>
        </p:nvSpPr>
        <p:spPr>
          <a:xfrm>
            <a:off x="1139040" y="834840"/>
            <a:ext cx="4156200" cy="3189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00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CL" sz="12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MÓDULO 9 </a:t>
            </a:r>
            <a:r>
              <a:rPr b="0" i="0" lang="es-CL" sz="12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| AUTOMATIZACIÓN INDUSTRIAL </a:t>
            </a:r>
            <a:endParaRPr b="0" i="0" sz="12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9" name="Google Shape;369;p2"/>
          <p:cNvSpPr/>
          <p:nvPr/>
        </p:nvSpPr>
        <p:spPr>
          <a:xfrm>
            <a:off x="365400" y="2144520"/>
            <a:ext cx="1443600" cy="17784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0000" spcFirstLastPara="1" rIns="900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CL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 7</a:t>
            </a:r>
            <a:endParaRPr b="0" i="0" sz="15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5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0" name="Google Shape;370;p2"/>
          <p:cNvSpPr/>
          <p:nvPr/>
        </p:nvSpPr>
        <p:spPr>
          <a:xfrm>
            <a:off x="346680" y="2200320"/>
            <a:ext cx="8545320" cy="96768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CL" sz="36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MANTENIMIENTO</a:t>
            </a:r>
            <a:br>
              <a:rPr b="0" i="0" lang="es-CL" sz="1800" u="none" cap="none" strike="noStrike">
                <a:latin typeface="Arial"/>
                <a:ea typeface="Arial"/>
                <a:cs typeface="Arial"/>
                <a:sym typeface="Arial"/>
              </a:rPr>
            </a:br>
            <a:r>
              <a:rPr b="1" i="0" lang="es-CL" sz="36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INDUSTRIAL</a:t>
            </a:r>
            <a:endParaRPr b="0" i="0" sz="36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1" name="Google Shape;371;p2"/>
          <p:cNvSpPr/>
          <p:nvPr/>
        </p:nvSpPr>
        <p:spPr>
          <a:xfrm>
            <a:off x="2430360" y="3557880"/>
            <a:ext cx="4857120" cy="245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Electronica M9 A7 Mantenimiento Industrial(portadilla).png" id="372" name="Google Shape;372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07160" y="1949760"/>
            <a:ext cx="5479920" cy="547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3" name="Google Shape;373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1800" y="360720"/>
            <a:ext cx="4476240" cy="75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3"/>
          <p:cNvSpPr/>
          <p:nvPr/>
        </p:nvSpPr>
        <p:spPr>
          <a:xfrm>
            <a:off x="4766400" y="2346480"/>
            <a:ext cx="2979720" cy="3816360"/>
          </a:xfrm>
          <a:prstGeom prst="roundRect">
            <a:avLst>
              <a:gd fmla="val 5451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0000" spcFirstLastPara="1" rIns="900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" name="Google Shape;379;p3"/>
          <p:cNvSpPr/>
          <p:nvPr/>
        </p:nvSpPr>
        <p:spPr>
          <a:xfrm>
            <a:off x="1649520" y="2346480"/>
            <a:ext cx="2979720" cy="3816360"/>
          </a:xfrm>
          <a:prstGeom prst="roundRect">
            <a:avLst>
              <a:gd fmla="val 5451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0000" spcFirstLastPara="1" rIns="900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0" name="Google Shape;380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57240" y="1981080"/>
            <a:ext cx="764280" cy="728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1" name="Google Shape;381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44080" y="2258280"/>
            <a:ext cx="3222360" cy="3034440"/>
          </a:xfrm>
          <a:prstGeom prst="rect">
            <a:avLst/>
          </a:prstGeom>
          <a:noFill/>
          <a:ln>
            <a:noFill/>
          </a:ln>
        </p:spPr>
      </p:pic>
      <p:sp>
        <p:nvSpPr>
          <p:cNvPr id="382" name="Google Shape;382;p3"/>
          <p:cNvSpPr/>
          <p:nvPr/>
        </p:nvSpPr>
        <p:spPr>
          <a:xfrm>
            <a:off x="4914360" y="3507480"/>
            <a:ext cx="2396160" cy="18730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00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Instala circuitos de control utilizando dispositivos electrónicos de potencia de acuerdo a los requerimientos técnicos.</a:t>
            </a:r>
            <a:endParaRPr b="0" i="0" sz="16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" name="Google Shape;383;p3"/>
          <p:cNvSpPr/>
          <p:nvPr/>
        </p:nvSpPr>
        <p:spPr>
          <a:xfrm>
            <a:off x="5057640" y="2934360"/>
            <a:ext cx="2396160" cy="408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0000" spcFirstLastPara="1" rIns="90000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CL" sz="18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APRENDIZAJE ESPERADO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4" name="Google Shape;384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>
            <a:off x="-339840" y="2669040"/>
            <a:ext cx="3053160" cy="4190040"/>
          </a:xfrm>
          <a:prstGeom prst="rect">
            <a:avLst/>
          </a:prstGeom>
          <a:noFill/>
          <a:ln>
            <a:noFill/>
          </a:ln>
        </p:spPr>
      </p:pic>
      <p:sp>
        <p:nvSpPr>
          <p:cNvPr id="385" name="Google Shape;385;p3"/>
          <p:cNvSpPr/>
          <p:nvPr/>
        </p:nvSpPr>
        <p:spPr>
          <a:xfrm>
            <a:off x="1755720" y="2934360"/>
            <a:ext cx="2767680" cy="408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0000" spcFirstLastPara="1" rIns="90000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CL" sz="18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METODOLOGÍA SELECCIONADA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6" name="Google Shape;386;p3"/>
          <p:cNvSpPr/>
          <p:nvPr/>
        </p:nvSpPr>
        <p:spPr>
          <a:xfrm>
            <a:off x="2477880" y="3609360"/>
            <a:ext cx="1617120" cy="49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0000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Estudio de Caso</a:t>
            </a:r>
            <a:endParaRPr b="0" i="0" sz="16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7" name="Google Shape;387;p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873400" y="1981080"/>
            <a:ext cx="765720" cy="7300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4"/>
          <p:cNvSpPr/>
          <p:nvPr/>
        </p:nvSpPr>
        <p:spPr>
          <a:xfrm>
            <a:off x="375840" y="1373760"/>
            <a:ext cx="4106880" cy="318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0000" spcFirstLastPara="1" rIns="90000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CL" sz="28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MENÚ DE LA ACTIVIDAD</a:t>
            </a:r>
            <a:endParaRPr b="0" i="0" sz="2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3" name="Google Shape;393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4360" y="2347920"/>
            <a:ext cx="3018240" cy="4406040"/>
          </a:xfrm>
          <a:prstGeom prst="rect">
            <a:avLst/>
          </a:prstGeom>
          <a:noFill/>
          <a:ln>
            <a:noFill/>
          </a:ln>
        </p:spPr>
      </p:pic>
      <p:sp>
        <p:nvSpPr>
          <p:cNvPr id="394" name="Google Shape;394;p4"/>
          <p:cNvSpPr/>
          <p:nvPr/>
        </p:nvSpPr>
        <p:spPr>
          <a:xfrm>
            <a:off x="3606840" y="1209240"/>
            <a:ext cx="1015560" cy="52992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0000" spcFirstLastPara="1" rIns="90000" wrap="square" tIns="91425">
            <a:no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60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  <a:endParaRPr b="0" i="0" sz="60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5" name="Google Shape;395;p4"/>
          <p:cNvSpPr/>
          <p:nvPr/>
        </p:nvSpPr>
        <p:spPr>
          <a:xfrm>
            <a:off x="8501040" y="1396440"/>
            <a:ext cx="4857120" cy="45072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6" name="Google Shape;396;p4"/>
          <p:cNvSpPr/>
          <p:nvPr/>
        </p:nvSpPr>
        <p:spPr>
          <a:xfrm>
            <a:off x="4183200" y="2325960"/>
            <a:ext cx="5179320" cy="80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2600" u="none" cap="none" strike="noStrike">
                <a:solidFill>
                  <a:srgbClr val="C73E32"/>
                </a:solidFill>
                <a:latin typeface="Calibri"/>
                <a:ea typeface="Calibri"/>
                <a:cs typeface="Calibri"/>
                <a:sym typeface="Calibri"/>
              </a:rPr>
              <a:t>MANTENIMIENTO </a:t>
            </a:r>
            <a:br>
              <a:rPr b="0" i="0" lang="es-CL" sz="1800" u="none" cap="none" strike="noStrike">
                <a:latin typeface="Arial"/>
                <a:ea typeface="Arial"/>
                <a:cs typeface="Arial"/>
                <a:sym typeface="Arial"/>
              </a:rPr>
            </a:br>
            <a:r>
              <a:rPr b="0" i="0" lang="es-CL" sz="2600" u="none" cap="none" strike="noStrike">
                <a:solidFill>
                  <a:srgbClr val="C73E32"/>
                </a:solidFill>
                <a:latin typeface="Calibri"/>
                <a:ea typeface="Calibri"/>
                <a:cs typeface="Calibri"/>
                <a:sym typeface="Calibri"/>
              </a:rPr>
              <a:t>INDUSTRIAL</a:t>
            </a:r>
            <a:endParaRPr b="0" i="0" sz="26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7" name="Google Shape;397;p4"/>
          <p:cNvSpPr/>
          <p:nvPr/>
        </p:nvSpPr>
        <p:spPr>
          <a:xfrm>
            <a:off x="4152240" y="3149640"/>
            <a:ext cx="4343400" cy="3326760"/>
          </a:xfrm>
          <a:prstGeom prst="roundRect">
            <a:avLst>
              <a:gd fmla="val 4709" name="adj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0000" spcFirstLastPara="1" rIns="900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</a:t>
            </a:r>
            <a:endParaRPr b="0" i="0" sz="1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8" name="Google Shape;398;p4"/>
          <p:cNvSpPr/>
          <p:nvPr/>
        </p:nvSpPr>
        <p:spPr>
          <a:xfrm>
            <a:off x="4386240" y="3254040"/>
            <a:ext cx="4297680" cy="32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60825" lIns="122025" spcFirstLastPara="1" rIns="122025" wrap="square" tIns="60825">
            <a:noAutofit/>
          </a:bodyPr>
          <a:lstStyle/>
          <a:p>
            <a:pPr indent="0" lvl="0" marL="4428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 de conocimientos previos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44280" marR="0" rtl="0" algn="l">
              <a:lnSpc>
                <a:spcPct val="110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b="0" i="0" lang="es-C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Detección de fallas en los procesos 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44280" marR="0" rtl="0" algn="l">
              <a:lnSpc>
                <a:spcPct val="110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b="0" i="0" lang="es-C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Detección de fallas en controladores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44280" marR="0" rtl="0" algn="l">
              <a:lnSpc>
                <a:spcPct val="110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b="0" i="0" lang="es-C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Mantenimiento Industrial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44280" marR="0" rtl="0" algn="l">
              <a:lnSpc>
                <a:spcPct val="110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b="0" i="0" lang="es-C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 Cuánto Aprendimos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44280" marR="0" rtl="0" algn="l">
              <a:lnSpc>
                <a:spcPct val="110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b="0" i="0" lang="es-C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Ticket de Salida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99" name="Google Shape;399;p4"/>
          <p:cNvGrpSpPr/>
          <p:nvPr/>
        </p:nvGrpSpPr>
        <p:grpSpPr>
          <a:xfrm>
            <a:off x="4032000" y="3985560"/>
            <a:ext cx="285480" cy="304200"/>
            <a:chOff x="4032000" y="3985560"/>
            <a:chExt cx="285480" cy="304200"/>
          </a:xfrm>
        </p:grpSpPr>
        <p:sp>
          <p:nvSpPr>
            <p:cNvPr id="400" name="Google Shape;400;p4"/>
            <p:cNvSpPr/>
            <p:nvPr/>
          </p:nvSpPr>
          <p:spPr>
            <a:xfrm>
              <a:off x="4032000" y="3997080"/>
              <a:ext cx="285480" cy="292680"/>
            </a:xfrm>
            <a:prstGeom prst="roundRect">
              <a:avLst>
                <a:gd fmla="val 16667" name="adj"/>
              </a:avLst>
            </a:prstGeom>
            <a:solidFill>
              <a:srgbClr val="2975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" name="Google Shape;401;p4"/>
            <p:cNvSpPr/>
            <p:nvPr/>
          </p:nvSpPr>
          <p:spPr>
            <a:xfrm>
              <a:off x="4067280" y="3985560"/>
              <a:ext cx="227520" cy="2926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0000" spcFirstLastPara="1" rIns="90000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s-CL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b="0" i="0" sz="18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2" name="Google Shape;402;p4"/>
          <p:cNvGrpSpPr/>
          <p:nvPr/>
        </p:nvGrpSpPr>
        <p:grpSpPr>
          <a:xfrm>
            <a:off x="4032000" y="4505760"/>
            <a:ext cx="285480" cy="292680"/>
            <a:chOff x="4032000" y="4505760"/>
            <a:chExt cx="285480" cy="292680"/>
          </a:xfrm>
        </p:grpSpPr>
        <p:sp>
          <p:nvSpPr>
            <p:cNvPr id="403" name="Google Shape;403;p4"/>
            <p:cNvSpPr/>
            <p:nvPr/>
          </p:nvSpPr>
          <p:spPr>
            <a:xfrm>
              <a:off x="4032000" y="4505760"/>
              <a:ext cx="285480" cy="292680"/>
            </a:xfrm>
            <a:prstGeom prst="roundRect">
              <a:avLst>
                <a:gd fmla="val 16667" name="adj"/>
              </a:avLst>
            </a:prstGeom>
            <a:solidFill>
              <a:srgbClr val="2975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" name="Google Shape;404;p4"/>
            <p:cNvSpPr/>
            <p:nvPr/>
          </p:nvSpPr>
          <p:spPr>
            <a:xfrm>
              <a:off x="4060800" y="4505760"/>
              <a:ext cx="227520" cy="2926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0000" spcFirstLastPara="1" rIns="90000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s-CL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 b="0" i="0" sz="18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5" name="Google Shape;405;p4"/>
          <p:cNvGrpSpPr/>
          <p:nvPr/>
        </p:nvGrpSpPr>
        <p:grpSpPr>
          <a:xfrm>
            <a:off x="3968640" y="3484440"/>
            <a:ext cx="399600" cy="325440"/>
            <a:chOff x="3968640" y="3484440"/>
            <a:chExt cx="399600" cy="325440"/>
          </a:xfrm>
        </p:grpSpPr>
        <p:sp>
          <p:nvSpPr>
            <p:cNvPr id="406" name="Google Shape;406;p4"/>
            <p:cNvSpPr/>
            <p:nvPr/>
          </p:nvSpPr>
          <p:spPr>
            <a:xfrm>
              <a:off x="4018320" y="3513600"/>
              <a:ext cx="285480" cy="292680"/>
            </a:xfrm>
            <a:prstGeom prst="roundRect">
              <a:avLst>
                <a:gd fmla="val 16667" name="adj"/>
              </a:avLst>
            </a:prstGeom>
            <a:solidFill>
              <a:srgbClr val="2975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" name="Google Shape;407;p4"/>
            <p:cNvSpPr/>
            <p:nvPr/>
          </p:nvSpPr>
          <p:spPr>
            <a:xfrm>
              <a:off x="3968640" y="3484440"/>
              <a:ext cx="399600" cy="3254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0000" spcFirstLastPara="1" rIns="90000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s-CL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b="0" i="0" sz="18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8" name="Google Shape;408;p4"/>
          <p:cNvGrpSpPr/>
          <p:nvPr/>
        </p:nvGrpSpPr>
        <p:grpSpPr>
          <a:xfrm>
            <a:off x="4032000" y="4985640"/>
            <a:ext cx="285480" cy="293400"/>
            <a:chOff x="4032000" y="4985640"/>
            <a:chExt cx="285480" cy="293400"/>
          </a:xfrm>
        </p:grpSpPr>
        <p:sp>
          <p:nvSpPr>
            <p:cNvPr id="409" name="Google Shape;409;p4"/>
            <p:cNvSpPr/>
            <p:nvPr/>
          </p:nvSpPr>
          <p:spPr>
            <a:xfrm>
              <a:off x="4032000" y="4985640"/>
              <a:ext cx="285480" cy="292680"/>
            </a:xfrm>
            <a:prstGeom prst="roundRect">
              <a:avLst>
                <a:gd fmla="val 16667" name="adj"/>
              </a:avLst>
            </a:prstGeom>
            <a:solidFill>
              <a:srgbClr val="2975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" name="Google Shape;410;p4"/>
            <p:cNvSpPr/>
            <p:nvPr/>
          </p:nvSpPr>
          <p:spPr>
            <a:xfrm>
              <a:off x="4060800" y="4986360"/>
              <a:ext cx="227520" cy="2926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0000" spcFirstLastPara="1" rIns="90000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s-CL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4</a:t>
              </a:r>
              <a:endParaRPr b="0" i="0" sz="18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11" name="Google Shape;411;p4"/>
          <p:cNvGrpSpPr/>
          <p:nvPr/>
        </p:nvGrpSpPr>
        <p:grpSpPr>
          <a:xfrm>
            <a:off x="4032000" y="5457600"/>
            <a:ext cx="285480" cy="292680"/>
            <a:chOff x="4032000" y="5457600"/>
            <a:chExt cx="285480" cy="292680"/>
          </a:xfrm>
        </p:grpSpPr>
        <p:sp>
          <p:nvSpPr>
            <p:cNvPr id="412" name="Google Shape;412;p4"/>
            <p:cNvSpPr/>
            <p:nvPr/>
          </p:nvSpPr>
          <p:spPr>
            <a:xfrm>
              <a:off x="4032000" y="5457600"/>
              <a:ext cx="285480" cy="292680"/>
            </a:xfrm>
            <a:prstGeom prst="roundRect">
              <a:avLst>
                <a:gd fmla="val 16667" name="adj"/>
              </a:avLst>
            </a:prstGeom>
            <a:solidFill>
              <a:srgbClr val="2975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" name="Google Shape;413;p4"/>
            <p:cNvSpPr/>
            <p:nvPr/>
          </p:nvSpPr>
          <p:spPr>
            <a:xfrm>
              <a:off x="4067280" y="5457600"/>
              <a:ext cx="227520" cy="2926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0000" spcFirstLastPara="1" rIns="90000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s-CL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5</a:t>
              </a:r>
              <a:endParaRPr b="0" i="0" sz="18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14" name="Google Shape;414;p4"/>
          <p:cNvGrpSpPr/>
          <p:nvPr/>
        </p:nvGrpSpPr>
        <p:grpSpPr>
          <a:xfrm>
            <a:off x="4032000" y="5979240"/>
            <a:ext cx="285480" cy="292680"/>
            <a:chOff x="4032000" y="5979240"/>
            <a:chExt cx="285480" cy="292680"/>
          </a:xfrm>
        </p:grpSpPr>
        <p:sp>
          <p:nvSpPr>
            <p:cNvPr id="415" name="Google Shape;415;p4"/>
            <p:cNvSpPr/>
            <p:nvPr/>
          </p:nvSpPr>
          <p:spPr>
            <a:xfrm>
              <a:off x="4032000" y="5979240"/>
              <a:ext cx="285480" cy="292680"/>
            </a:xfrm>
            <a:prstGeom prst="roundRect">
              <a:avLst>
                <a:gd fmla="val 16667" name="adj"/>
              </a:avLst>
            </a:prstGeom>
            <a:solidFill>
              <a:srgbClr val="2975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" name="Google Shape;416;p4"/>
            <p:cNvSpPr/>
            <p:nvPr/>
          </p:nvSpPr>
          <p:spPr>
            <a:xfrm>
              <a:off x="4060800" y="5979240"/>
              <a:ext cx="227520" cy="2926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0000" spcFirstLastPara="1" rIns="90000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s-CL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6</a:t>
              </a:r>
              <a:endParaRPr b="0" i="0" sz="18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5"/>
          <p:cNvSpPr/>
          <p:nvPr/>
        </p:nvSpPr>
        <p:spPr>
          <a:xfrm>
            <a:off x="464400" y="2555640"/>
            <a:ext cx="5145840" cy="3057120"/>
          </a:xfrm>
          <a:prstGeom prst="roundRect">
            <a:avLst>
              <a:gd fmla="val 9635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0000" spcFirstLastPara="1" rIns="900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2" name="Google Shape;422;p5"/>
          <p:cNvSpPr/>
          <p:nvPr/>
        </p:nvSpPr>
        <p:spPr>
          <a:xfrm>
            <a:off x="375840" y="1373760"/>
            <a:ext cx="8949960" cy="318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0000" spcFirstLastPara="1" rIns="90000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CL" sz="28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CONOCIMIENTOS PREVIOS</a:t>
            </a:r>
            <a:endParaRPr b="0" i="0" sz="2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3" name="Google Shape;423;p5"/>
          <p:cNvSpPr/>
          <p:nvPr/>
        </p:nvSpPr>
        <p:spPr>
          <a:xfrm>
            <a:off x="366480" y="1220040"/>
            <a:ext cx="4699800" cy="15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0000" spcFirstLastPara="1" rIns="900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CL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</a:t>
            </a:r>
            <a:endParaRPr b="0" i="0" sz="14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4" name="Google Shape;424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70080" y="2389320"/>
            <a:ext cx="4428000" cy="4301280"/>
          </a:xfrm>
          <a:prstGeom prst="rect">
            <a:avLst/>
          </a:prstGeom>
          <a:noFill/>
          <a:ln>
            <a:noFill/>
          </a:ln>
        </p:spPr>
      </p:pic>
      <p:sp>
        <p:nvSpPr>
          <p:cNvPr id="425" name="Google Shape;425;p5"/>
          <p:cNvSpPr/>
          <p:nvPr/>
        </p:nvSpPr>
        <p:spPr>
          <a:xfrm>
            <a:off x="4385160" y="1184040"/>
            <a:ext cx="465840" cy="52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0000" spcFirstLastPara="1" rIns="90000" wrap="square" tIns="91425">
            <a:no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5000" u="none" cap="none" strike="noStrike">
                <a:solidFill>
                  <a:srgbClr val="8EB99F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  <a:endParaRPr b="0" i="0" sz="50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6" name="Google Shape;426;p5"/>
          <p:cNvSpPr/>
          <p:nvPr/>
        </p:nvSpPr>
        <p:spPr>
          <a:xfrm>
            <a:off x="4496040" y="1702800"/>
            <a:ext cx="4050360" cy="1065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7" name="Google Shape;427;p5"/>
          <p:cNvSpPr/>
          <p:nvPr/>
        </p:nvSpPr>
        <p:spPr>
          <a:xfrm>
            <a:off x="695880" y="2916360"/>
            <a:ext cx="4624920" cy="242568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CL" sz="28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MANTENIMIENTO INDUSTRIAL</a:t>
            </a:r>
            <a:endParaRPr b="0" i="0" sz="2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¡Ahora veamos cómo lo que ya has </a:t>
            </a:r>
            <a:br>
              <a:rPr b="0" i="0" lang="es-CL" sz="1800" u="none" cap="none" strike="noStrike">
                <a:latin typeface="Arial"/>
                <a:ea typeface="Arial"/>
                <a:cs typeface="Arial"/>
                <a:sym typeface="Arial"/>
              </a:rPr>
            </a:br>
            <a:r>
              <a:rPr b="0" i="0" lang="es-C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aprendido refuerza y mejora lo que estás </a:t>
            </a:r>
            <a:br>
              <a:rPr b="0" i="0" lang="es-CL" sz="1800" u="none" cap="none" strike="noStrike">
                <a:latin typeface="Arial"/>
                <a:ea typeface="Arial"/>
                <a:cs typeface="Arial"/>
                <a:sym typeface="Arial"/>
              </a:rPr>
            </a:br>
            <a:r>
              <a:rPr b="0" i="0" lang="es-C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punto de aprender!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CL" sz="20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8" name="Google Shape;428;p5"/>
          <p:cNvSpPr/>
          <p:nvPr/>
        </p:nvSpPr>
        <p:spPr>
          <a:xfrm>
            <a:off x="4280040" y="1740960"/>
            <a:ext cx="4342680" cy="1065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9" name="Google Shape;429;p5"/>
          <p:cNvSpPr/>
          <p:nvPr/>
        </p:nvSpPr>
        <p:spPr>
          <a:xfrm>
            <a:off x="4538520" y="2176200"/>
            <a:ext cx="5404680" cy="45828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6"/>
          <p:cNvSpPr/>
          <p:nvPr/>
        </p:nvSpPr>
        <p:spPr>
          <a:xfrm>
            <a:off x="523800" y="2502000"/>
            <a:ext cx="6651000" cy="3631320"/>
          </a:xfrm>
          <a:prstGeom prst="roundRect">
            <a:avLst>
              <a:gd fmla="val 3898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0000" spcFirstLastPara="1" rIns="900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5" name="Google Shape;435;p6"/>
          <p:cNvSpPr/>
          <p:nvPr/>
        </p:nvSpPr>
        <p:spPr>
          <a:xfrm>
            <a:off x="447840" y="1214280"/>
            <a:ext cx="9030240" cy="1040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CL" sz="2600" u="none" cap="none" strike="noStrike">
                <a:solidFill>
                  <a:srgbClr val="29754D"/>
                </a:solidFill>
                <a:latin typeface="Arial"/>
                <a:ea typeface="Arial"/>
                <a:cs typeface="Arial"/>
                <a:sym typeface="Arial"/>
              </a:rPr>
              <a:t>MANTENIMIENTO EN EQUIPOS INDUSTRIALES </a:t>
            </a:r>
            <a:endParaRPr b="0" i="0" sz="26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6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6" name="Google Shape;436;p6"/>
          <p:cNvSpPr/>
          <p:nvPr/>
        </p:nvSpPr>
        <p:spPr>
          <a:xfrm>
            <a:off x="711360" y="2584440"/>
            <a:ext cx="6069960" cy="438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161280" lvl="0" marL="16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28"/>
              <a:buFont typeface="Arial"/>
              <a:buChar char="•"/>
            </a:pPr>
            <a:r>
              <a:rPr b="0" i="0" lang="es-C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Un sistema falla cuando </a:t>
            </a:r>
            <a:r>
              <a:rPr b="1" i="0" lang="es-C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 cumple la especificación para la cual fue diseñada e implementada</a:t>
            </a:r>
            <a:r>
              <a:rPr b="0" i="0" lang="es-C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161280" lvl="0" marL="16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28"/>
              <a:buFont typeface="Arial"/>
              <a:buChar char="•"/>
            </a:pPr>
            <a:r>
              <a:rPr b="0" i="0" lang="es-C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 algunos casos, una falla podría provocar la </a:t>
            </a:r>
            <a:r>
              <a:rPr b="1" i="0" lang="es-CL" sz="1800" u="none" cap="none" strike="noStrike">
                <a:solidFill>
                  <a:srgbClr val="C73E32"/>
                </a:solidFill>
                <a:latin typeface="Calibri"/>
                <a:ea typeface="Calibri"/>
                <a:cs typeface="Calibri"/>
                <a:sym typeface="Calibri"/>
              </a:rPr>
              <a:t>detención de operaciones</a:t>
            </a:r>
            <a:r>
              <a:rPr b="0" i="0" lang="es-C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y por ende, la </a:t>
            </a:r>
            <a:r>
              <a:rPr b="1" i="0" lang="es-CL" sz="1800" u="none" cap="none" strike="noStrike">
                <a:solidFill>
                  <a:srgbClr val="C73E32"/>
                </a:solidFill>
                <a:latin typeface="Calibri"/>
                <a:ea typeface="Calibri"/>
                <a:cs typeface="Calibri"/>
                <a:sym typeface="Calibri"/>
              </a:rPr>
              <a:t>disminución de la producción</a:t>
            </a:r>
            <a:r>
              <a:rPr b="0" i="0" lang="es-C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161280" lvl="0" marL="16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28"/>
              <a:buFont typeface="Arial"/>
              <a:buChar char="•"/>
            </a:pPr>
            <a:r>
              <a:rPr b="0" i="0" lang="es-C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Como los sistemas en base a computadores y a controladores programables son cada vez más amplios y, se utilizan en procesos donde la seguridad es crítica, la necesidad de soportar las fallas cada vez es mayor.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7" name="Google Shape;437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30120" y="2641680"/>
            <a:ext cx="1601280" cy="2849760"/>
          </a:xfrm>
          <a:prstGeom prst="rect">
            <a:avLst/>
          </a:prstGeom>
          <a:noFill/>
          <a:ln>
            <a:noFill/>
          </a:ln>
        </p:spPr>
      </p:pic>
      <p:sp>
        <p:nvSpPr>
          <p:cNvPr id="438" name="Google Shape;438;p6"/>
          <p:cNvSpPr/>
          <p:nvPr/>
        </p:nvSpPr>
        <p:spPr>
          <a:xfrm>
            <a:off x="5324400" y="-321480"/>
            <a:ext cx="8385480" cy="64224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rmAutofit/>
          </a:bodyPr>
          <a:lstStyle/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16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70000"/>
              </a:lnSpc>
              <a:spcBef>
                <a:spcPts val="1001"/>
              </a:spcBef>
              <a:spcAft>
                <a:spcPts val="0"/>
              </a:spcAft>
              <a:buNone/>
            </a:pPr>
            <a:r>
              <a:t/>
            </a:r>
            <a:endParaRPr b="0" i="0" sz="1116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70000"/>
              </a:lnSpc>
              <a:spcBef>
                <a:spcPts val="1001"/>
              </a:spcBef>
              <a:spcAft>
                <a:spcPts val="0"/>
              </a:spcAft>
              <a:buNone/>
            </a:pPr>
            <a:r>
              <a:rPr b="0" i="0" lang="es-CL" sz="372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b="0" i="0" sz="372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7"/>
          <p:cNvSpPr/>
          <p:nvPr/>
        </p:nvSpPr>
        <p:spPr>
          <a:xfrm>
            <a:off x="523800" y="2502000"/>
            <a:ext cx="7616160" cy="3631320"/>
          </a:xfrm>
          <a:prstGeom prst="roundRect">
            <a:avLst>
              <a:gd fmla="val 3898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0000" spcFirstLastPara="1" rIns="900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4" name="Google Shape;444;p7"/>
          <p:cNvSpPr/>
          <p:nvPr/>
        </p:nvSpPr>
        <p:spPr>
          <a:xfrm>
            <a:off x="447840" y="1214280"/>
            <a:ext cx="9030240" cy="1040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CL" sz="2600" u="none" cap="none" strike="noStrike">
                <a:solidFill>
                  <a:srgbClr val="29754D"/>
                </a:solidFill>
                <a:latin typeface="Arial"/>
                <a:ea typeface="Arial"/>
                <a:cs typeface="Arial"/>
                <a:sym typeface="Arial"/>
              </a:rPr>
              <a:t>DETECCIÓN DE FALLAS EN LOS PROCESOS</a:t>
            </a:r>
            <a:endParaRPr b="0" i="0" sz="26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6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5" name="Google Shape;445;p7"/>
          <p:cNvSpPr/>
          <p:nvPr/>
        </p:nvSpPr>
        <p:spPr>
          <a:xfrm>
            <a:off x="711360" y="2584440"/>
            <a:ext cx="6539760" cy="438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161280" lvl="0" marL="16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•"/>
            </a:pPr>
            <a:r>
              <a:rPr b="0" i="0" lang="es-CL" sz="1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 automatización con controladores lógico- programables </a:t>
            </a:r>
            <a:r>
              <a:rPr b="1" i="0" lang="es-CL" sz="1900" u="none" cap="none" strike="noStrike">
                <a:solidFill>
                  <a:srgbClr val="C73E32"/>
                </a:solidFill>
                <a:latin typeface="Calibri"/>
                <a:ea typeface="Calibri"/>
                <a:cs typeface="Calibri"/>
                <a:sym typeface="Calibri"/>
              </a:rPr>
              <a:t>incrementa la eficiencia y seguridad del proceso</a:t>
            </a:r>
            <a:r>
              <a:rPr b="0" i="0" lang="es-CL" sz="1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ya que este deja de depender del operador.</a:t>
            </a:r>
            <a:endParaRPr b="0" i="0" sz="19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9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9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1522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9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1522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9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1522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9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1522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9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1522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9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1522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9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1522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9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6" name="Google Shape;446;p7"/>
          <p:cNvSpPr/>
          <p:nvPr/>
        </p:nvSpPr>
        <p:spPr>
          <a:xfrm>
            <a:off x="5324400" y="-321480"/>
            <a:ext cx="8385480" cy="64224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rmAutofit/>
          </a:bodyPr>
          <a:lstStyle/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16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70000"/>
              </a:lnSpc>
              <a:spcBef>
                <a:spcPts val="1001"/>
              </a:spcBef>
              <a:spcAft>
                <a:spcPts val="0"/>
              </a:spcAft>
              <a:buNone/>
            </a:pPr>
            <a:r>
              <a:t/>
            </a:r>
            <a:endParaRPr b="0" i="0" sz="1116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70000"/>
              </a:lnSpc>
              <a:spcBef>
                <a:spcPts val="1001"/>
              </a:spcBef>
              <a:spcAft>
                <a:spcPts val="0"/>
              </a:spcAft>
              <a:buNone/>
            </a:pPr>
            <a:r>
              <a:rPr b="0" i="0" lang="es-CL" sz="372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b="0" i="0" sz="372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7" name="Google Shape;447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53280" y="3245760"/>
            <a:ext cx="2790000" cy="2928960"/>
          </a:xfrm>
          <a:prstGeom prst="rect">
            <a:avLst/>
          </a:prstGeom>
          <a:noFill/>
          <a:ln>
            <a:noFill/>
          </a:ln>
        </p:spPr>
      </p:pic>
      <p:sp>
        <p:nvSpPr>
          <p:cNvPr id="448" name="Google Shape;448;p7"/>
          <p:cNvSpPr/>
          <p:nvPr/>
        </p:nvSpPr>
        <p:spPr>
          <a:xfrm>
            <a:off x="711360" y="2774880"/>
            <a:ext cx="5498280" cy="438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161280" lvl="0" marL="16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•"/>
            </a:pPr>
            <a:r>
              <a:rPr b="1" i="0" lang="es-CL" sz="1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Integra los diferentes sistemas de control de un equipo en un solo bloqueo</a:t>
            </a:r>
            <a:r>
              <a:rPr b="0" i="0" lang="es-CL" sz="1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lo cual lo hace mucho más confiable en cuestión de mantenimiento.</a:t>
            </a:r>
            <a:endParaRPr b="0" i="0" sz="19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9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161280" lvl="0" marL="16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•"/>
            </a:pPr>
            <a:r>
              <a:rPr b="0" i="0" lang="es-CL" sz="1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 </a:t>
            </a:r>
            <a:r>
              <a:rPr b="1" i="0" lang="es-CL" sz="1900" u="none" cap="none" strike="noStrike">
                <a:solidFill>
                  <a:srgbClr val="C73E32"/>
                </a:solidFill>
                <a:latin typeface="Calibri"/>
                <a:ea typeface="Calibri"/>
                <a:cs typeface="Calibri"/>
                <a:sym typeface="Calibri"/>
              </a:rPr>
              <a:t>ahorra tiempo y dinero </a:t>
            </a:r>
            <a:r>
              <a:rPr b="0" i="0" lang="es-CL" sz="1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puesto que las fallas se resuelven con mayor rapidez.</a:t>
            </a:r>
            <a:endParaRPr b="0" i="0" sz="19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9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1522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9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1522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9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1522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9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1522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9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1522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9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1522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9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1522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9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8"/>
          <p:cNvSpPr/>
          <p:nvPr/>
        </p:nvSpPr>
        <p:spPr>
          <a:xfrm>
            <a:off x="523800" y="2502000"/>
            <a:ext cx="7095960" cy="3998880"/>
          </a:xfrm>
          <a:prstGeom prst="roundRect">
            <a:avLst>
              <a:gd fmla="val 3898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0000" spcFirstLastPara="1" rIns="900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4" name="Google Shape;454;p8"/>
          <p:cNvSpPr/>
          <p:nvPr/>
        </p:nvSpPr>
        <p:spPr>
          <a:xfrm>
            <a:off x="447840" y="1214280"/>
            <a:ext cx="9030240" cy="1040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CL" sz="2600" u="none" cap="none" strike="noStrike">
                <a:solidFill>
                  <a:srgbClr val="29754D"/>
                </a:solidFill>
                <a:latin typeface="Arial"/>
                <a:ea typeface="Arial"/>
                <a:cs typeface="Arial"/>
                <a:sym typeface="Arial"/>
              </a:rPr>
              <a:t>DETECCIÓN DE FALLAS EN LOS CONTROLADORES</a:t>
            </a:r>
            <a:endParaRPr b="0" i="0" sz="26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6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5" name="Google Shape;455;p8"/>
          <p:cNvSpPr/>
          <p:nvPr/>
        </p:nvSpPr>
        <p:spPr>
          <a:xfrm>
            <a:off x="711360" y="2397960"/>
            <a:ext cx="6265080" cy="438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157680" lvl="0" marL="158400" marR="0" rtl="0" algn="l">
              <a:lnSpc>
                <a:spcPct val="100000"/>
              </a:lnSpc>
              <a:spcBef>
                <a:spcPts val="901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es-CL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 un sistema donde la transmisión de datos </a:t>
            </a:r>
            <a:r>
              <a:rPr b="1" i="0" lang="es-CL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 amplia</a:t>
            </a:r>
            <a:r>
              <a:rPr b="0" i="0" lang="es-CL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b="1" i="0" lang="es-CL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 probabilidad de que se genere un error es mayor</a:t>
            </a:r>
            <a:r>
              <a:rPr b="0" i="0" lang="es-CL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157680" lvl="0" marL="158400" marR="0" rtl="0" algn="l">
              <a:lnSpc>
                <a:spcPct val="100000"/>
              </a:lnSpc>
              <a:spcBef>
                <a:spcPts val="901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es-CL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Esto puede ocurrir cuando se tiene un PLC conectado a todo un sistema de control (Computadores, otros PLC, pantallas de interfaz hombre-máquina, etc.).</a:t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157680" lvl="0" marL="158400" marR="0" rtl="0" algn="l">
              <a:lnSpc>
                <a:spcPct val="100000"/>
              </a:lnSpc>
              <a:spcBef>
                <a:spcPts val="901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es-CL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Para detectar errores, se añade un </a:t>
            </a:r>
            <a:r>
              <a:rPr b="1" i="0" lang="es-CL" sz="2000" u="none" cap="none" strike="noStrike">
                <a:solidFill>
                  <a:srgbClr val="C73E32"/>
                </a:solidFill>
                <a:latin typeface="Calibri"/>
                <a:ea typeface="Calibri"/>
                <a:cs typeface="Calibri"/>
                <a:sym typeface="Calibri"/>
              </a:rPr>
              <a:t>código en función de los bits de la trama</a:t>
            </a:r>
            <a:r>
              <a:rPr b="0" i="0" lang="es-CL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de forma que este código indique si se ha cambiado algún bit en la transmisión/recepción.</a:t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157680" lvl="0" marL="158400" marR="0" rtl="0" algn="l">
              <a:lnSpc>
                <a:spcPct val="100000"/>
              </a:lnSpc>
              <a:spcBef>
                <a:spcPts val="901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1" i="0" lang="es-CL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Este código debe ser conocido tanto por el emisor como por el receptor</a:t>
            </a:r>
            <a:r>
              <a:rPr b="0" i="0" lang="es-CL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6" name="Google Shape;456;p8"/>
          <p:cNvSpPr/>
          <p:nvPr/>
        </p:nvSpPr>
        <p:spPr>
          <a:xfrm>
            <a:off x="5324400" y="-321480"/>
            <a:ext cx="8385480" cy="64224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rmAutofit/>
          </a:bodyPr>
          <a:lstStyle/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16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70000"/>
              </a:lnSpc>
              <a:spcBef>
                <a:spcPts val="1001"/>
              </a:spcBef>
              <a:spcAft>
                <a:spcPts val="0"/>
              </a:spcAft>
              <a:buNone/>
            </a:pPr>
            <a:r>
              <a:t/>
            </a:r>
            <a:endParaRPr b="0" i="0" sz="1116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70000"/>
              </a:lnSpc>
              <a:spcBef>
                <a:spcPts val="1001"/>
              </a:spcBef>
              <a:spcAft>
                <a:spcPts val="0"/>
              </a:spcAft>
              <a:buNone/>
            </a:pPr>
            <a:r>
              <a:rPr b="0" i="0" lang="es-CL" sz="372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b="0" i="0" sz="372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57" name="Google Shape;457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85440" y="2646000"/>
            <a:ext cx="1853280" cy="32986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9"/>
          <p:cNvSpPr/>
          <p:nvPr/>
        </p:nvSpPr>
        <p:spPr>
          <a:xfrm>
            <a:off x="523800" y="2502000"/>
            <a:ext cx="7095960" cy="3998880"/>
          </a:xfrm>
          <a:prstGeom prst="roundRect">
            <a:avLst>
              <a:gd fmla="val 3898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0000" spcFirstLastPara="1" rIns="900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3" name="Google Shape;463;p9"/>
          <p:cNvSpPr/>
          <p:nvPr/>
        </p:nvSpPr>
        <p:spPr>
          <a:xfrm>
            <a:off x="447840" y="1214280"/>
            <a:ext cx="9030240" cy="1040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CL" sz="2600" u="none" cap="none" strike="noStrike">
                <a:solidFill>
                  <a:srgbClr val="29754D"/>
                </a:solidFill>
                <a:latin typeface="Arial"/>
                <a:ea typeface="Arial"/>
                <a:cs typeface="Arial"/>
                <a:sym typeface="Arial"/>
              </a:rPr>
              <a:t>DETECCIÓN DE FALLAS EN LOS CONTROLADORES</a:t>
            </a:r>
            <a:endParaRPr b="0" i="0" sz="26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6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4" name="Google Shape;464;p9"/>
          <p:cNvSpPr/>
          <p:nvPr/>
        </p:nvSpPr>
        <p:spPr>
          <a:xfrm>
            <a:off x="711360" y="2397960"/>
            <a:ext cx="6265080" cy="438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C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 han desarrollado dos estrategias básicas para recuperar los sistemas de los errores: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132480" lvl="0" marL="285840" marR="0" rtl="0" algn="l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285120" lvl="0" marL="28584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s-C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Incluir </a:t>
            </a:r>
            <a:r>
              <a:rPr b="1" i="0" lang="es-CL" sz="1800" u="none" cap="none" strike="noStrike">
                <a:solidFill>
                  <a:srgbClr val="C73E32"/>
                </a:solidFill>
                <a:latin typeface="Calibri"/>
                <a:ea typeface="Calibri"/>
                <a:cs typeface="Calibri"/>
                <a:sym typeface="Calibri"/>
              </a:rPr>
              <a:t>suficiente información redundante </a:t>
            </a:r>
            <a:r>
              <a:rPr b="0" i="0" lang="es-C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 cada bloque de datos para que se puedan detectar y corregir los bits erróneos.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132480" lvl="0" marL="285840" marR="0" rtl="0" algn="l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285120" lvl="0" marL="28584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s-C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Incluir </a:t>
            </a:r>
            <a:r>
              <a:rPr b="1" i="0" lang="es-CL" sz="1800" u="none" cap="none" strike="noStrike">
                <a:solidFill>
                  <a:srgbClr val="C73E32"/>
                </a:solidFill>
                <a:latin typeface="Calibri"/>
                <a:ea typeface="Calibri"/>
                <a:cs typeface="Calibri"/>
                <a:sym typeface="Calibri"/>
              </a:rPr>
              <a:t>sólo la información redundante necesaria </a:t>
            </a:r>
            <a:r>
              <a:rPr b="0" i="0" lang="es-C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 cada bloque de datos para detectar los errores.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132480" lvl="0" marL="285840" marR="0" rtl="0" algn="l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132480" lvl="0" marL="28584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C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 ambos casos, se utilizan códigos de detección de errores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132480" lvl="0" marL="28584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132480" lvl="0" marL="28584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132480" lvl="0" marL="28584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132480" lvl="0" marL="28584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132480" lvl="0" marL="28584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132480" lvl="0" marL="28584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132480" lvl="0" marL="28584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132480" lvl="0" marL="28584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132480" lvl="0" marL="28584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132480" lvl="0" marL="28584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132480" lvl="0" marL="28584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132480" lvl="0" marL="28584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5" name="Google Shape;465;p9"/>
          <p:cNvSpPr/>
          <p:nvPr/>
        </p:nvSpPr>
        <p:spPr>
          <a:xfrm>
            <a:off x="5324400" y="-321480"/>
            <a:ext cx="8385480" cy="64224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rmAutofit/>
          </a:bodyPr>
          <a:lstStyle/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16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70000"/>
              </a:lnSpc>
              <a:spcBef>
                <a:spcPts val="1001"/>
              </a:spcBef>
              <a:spcAft>
                <a:spcPts val="0"/>
              </a:spcAft>
              <a:buNone/>
            </a:pPr>
            <a:r>
              <a:t/>
            </a:r>
            <a:endParaRPr b="0" i="0" sz="1116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70000"/>
              </a:lnSpc>
              <a:spcBef>
                <a:spcPts val="1001"/>
              </a:spcBef>
              <a:spcAft>
                <a:spcPts val="0"/>
              </a:spcAft>
              <a:buNone/>
            </a:pPr>
            <a:r>
              <a:rPr b="0" i="0" lang="es-CL" sz="372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b="0" i="0" sz="372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66" name="Google Shape;466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85440" y="2646000"/>
            <a:ext cx="1853280" cy="32986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Toledo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9</vt:i4>
  </property>
  <property fmtid="{D5CDD505-2E9C-101B-9397-08002B2CF9AE}" pid="8" name="PresentationFormat">
    <vt:lpwstr>Personalizado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18</vt:i4>
  </property>
</Properties>
</file>