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720263" cy="7559675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p15="http://schemas.microsoft.com/office/powerpoint/2012/main" xmlns="" roundtripDataSignature="AMtx7mhZA6cw0EBnhhEesv7AFx0ciydNGQ==" r:id="rId22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4338"/>
    <a:srgbClr val="ED7D31"/>
    <a:srgbClr val="57AED9"/>
    <a:srgbClr val="2E864B"/>
    <a:srgbClr val="D35E55"/>
    <a:srgbClr val="FAD9C2"/>
    <a:srgbClr val="BBA501"/>
    <a:srgbClr val="C73F33"/>
    <a:srgbClr val="29754D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13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223963" y="685800"/>
            <a:ext cx="4410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2716783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23963" y="685800"/>
            <a:ext cx="4410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011407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23963" y="685800"/>
            <a:ext cx="4410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073205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23963" y="685800"/>
            <a:ext cx="4410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794239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" name="Google Shape;169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23963" y="685800"/>
            <a:ext cx="4410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448075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23963" y="685800"/>
            <a:ext cx="4410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920894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5" name="Google Shape;185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23963" y="685800"/>
            <a:ext cx="4410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336925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Google Shape;192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23963" y="685800"/>
            <a:ext cx="4410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4475128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23963" y="685800"/>
            <a:ext cx="4410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796218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23963" y="685800"/>
            <a:ext cx="4410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966676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23963" y="685800"/>
            <a:ext cx="4410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632453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23963" y="685800"/>
            <a:ext cx="4410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528859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23963" y="685800"/>
            <a:ext cx="4410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192427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23963" y="685800"/>
            <a:ext cx="4410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425373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23963" y="685800"/>
            <a:ext cx="4410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515800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23963" y="685800"/>
            <a:ext cx="4410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660026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Google Shape;146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23963" y="685800"/>
            <a:ext cx="4410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183485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userDrawn="1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6;p26"/>
          <p:cNvSpPr/>
          <p:nvPr userDrawn="1"/>
        </p:nvSpPr>
        <p:spPr>
          <a:xfrm rot="10800000" flipH="1">
            <a:off x="181650" y="822025"/>
            <a:ext cx="9356700" cy="6531300"/>
          </a:xfrm>
          <a:prstGeom prst="round1Rect">
            <a:avLst>
              <a:gd name="adj" fmla="val 15350"/>
            </a:avLst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7;p26"/>
          <p:cNvSpPr/>
          <p:nvPr userDrawn="1"/>
        </p:nvSpPr>
        <p:spPr>
          <a:xfrm>
            <a:off x="180900" y="180900"/>
            <a:ext cx="7911000" cy="651000"/>
          </a:xfrm>
          <a:prstGeom prst="round2SameRect">
            <a:avLst>
              <a:gd name="adj1" fmla="val 16667"/>
              <a:gd name="adj2" fmla="val 0"/>
            </a:avLst>
          </a:prstGeom>
          <a:solidFill>
            <a:srgbClr val="ED6B00"/>
          </a:solidFill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8;p26"/>
          <p:cNvSpPr/>
          <p:nvPr userDrawn="1"/>
        </p:nvSpPr>
        <p:spPr>
          <a:xfrm>
            <a:off x="8091900" y="779400"/>
            <a:ext cx="662100" cy="52500"/>
          </a:xfrm>
          <a:prstGeom prst="rect">
            <a:avLst/>
          </a:prstGeom>
          <a:solidFill>
            <a:srgbClr val="0F69B4"/>
          </a:solidFill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9;p26"/>
          <p:cNvSpPr/>
          <p:nvPr userDrawn="1"/>
        </p:nvSpPr>
        <p:spPr>
          <a:xfrm>
            <a:off x="8754000" y="779400"/>
            <a:ext cx="785400" cy="52500"/>
          </a:xfrm>
          <a:prstGeom prst="rect">
            <a:avLst/>
          </a:prstGeom>
          <a:solidFill>
            <a:srgbClr val="EB3C46"/>
          </a:solidFill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92;p3"/>
          <p:cNvSpPr txBox="1"/>
          <p:nvPr userDrawn="1"/>
        </p:nvSpPr>
        <p:spPr>
          <a:xfrm>
            <a:off x="8443618" y="271143"/>
            <a:ext cx="1166700" cy="34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Actividad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200" b="0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12|</a:t>
            </a:r>
            <a:r>
              <a:rPr lang="en-US" sz="1600" b="0" i="0" u="none" strike="noStrike" cap="none" dirty="0" smtClean="0">
                <a:solidFill>
                  <a:srgbClr val="ED6B00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1600" b="0" i="0" u="none" strike="noStrike" cap="none" dirty="0">
              <a:solidFill>
                <a:srgbClr val="ED6B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93;p3"/>
          <p:cNvSpPr txBox="1"/>
          <p:nvPr userDrawn="1"/>
        </p:nvSpPr>
        <p:spPr>
          <a:xfrm>
            <a:off x="442650" y="350325"/>
            <a:ext cx="7441800" cy="31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MÓDULO</a:t>
            </a:r>
            <a:r>
              <a:rPr lang="en-US" sz="14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400" b="0" i="0" u="none" strike="noStrike" cap="none" dirty="0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400" b="0" i="0" u="none" strike="noStrike" cap="none" dirty="0" err="1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Utilización</a:t>
            </a:r>
            <a:r>
              <a:rPr lang="en-US" sz="1400" b="0" i="0" u="none" strike="noStrike" cap="none" dirty="0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1400" b="0" i="0" u="none" strike="noStrike" cap="none" dirty="0" err="1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información</a:t>
            </a:r>
            <a:r>
              <a:rPr lang="en-US" sz="1400" b="0" i="0" u="none" strike="noStrike" cap="none" dirty="0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400" b="0" i="0" u="none" strike="noStrike" cap="none" dirty="0" err="1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contable</a:t>
            </a:r>
            <a:r>
              <a:rPr lang="en-US" sz="1400" b="0" i="0" u="none" strike="noStrike" cap="none" dirty="0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400" b="0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97;p3"/>
          <p:cNvSpPr txBox="1"/>
          <p:nvPr userDrawn="1"/>
        </p:nvSpPr>
        <p:spPr>
          <a:xfrm>
            <a:off x="375975" y="6881800"/>
            <a:ext cx="6786600" cy="34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 dirty="0" smtClean="0">
                <a:solidFill>
                  <a:srgbClr val="ED6B00"/>
                </a:solidFill>
                <a:latin typeface="Calibri"/>
                <a:ea typeface="Calibri"/>
                <a:cs typeface="Calibri"/>
                <a:sym typeface="Calibri"/>
              </a:rPr>
              <a:t>ADMINISTRACIÓN PLAN COMÚN </a:t>
            </a:r>
            <a:r>
              <a:rPr lang="en-US" sz="1100" b="0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| 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3°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Medio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| </a:t>
            </a:r>
            <a:r>
              <a:rPr lang="en-US" sz="1100" b="0" i="0" u="none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Conocimientos</a:t>
            </a:r>
            <a:r>
              <a:rPr lang="en-US" sz="1100" b="0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100" b="0" i="0" u="none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Previos</a:t>
            </a:r>
            <a:endParaRPr sz="1100" b="0" i="0" u="none" strike="noStrike" cap="none" dirty="0">
              <a:solidFill>
                <a:srgbClr val="741B47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6;p26"/>
          <p:cNvSpPr/>
          <p:nvPr userDrawn="1"/>
        </p:nvSpPr>
        <p:spPr>
          <a:xfrm rot="10800000" flipH="1">
            <a:off x="182700" y="831900"/>
            <a:ext cx="9356700" cy="6531300"/>
          </a:xfrm>
          <a:prstGeom prst="round1Rect">
            <a:avLst>
              <a:gd name="adj" fmla="val 15350"/>
            </a:avLst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7"/>
          <p:cNvSpPr txBox="1">
            <a:spLocks noGrp="1"/>
          </p:cNvSpPr>
          <p:nvPr>
            <p:ph type="title"/>
          </p:nvPr>
        </p:nvSpPr>
        <p:spPr>
          <a:xfrm>
            <a:off x="668268" y="402483"/>
            <a:ext cx="8383727" cy="1461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7"/>
          <p:cNvSpPr txBox="1">
            <a:spLocks noGrp="1"/>
          </p:cNvSpPr>
          <p:nvPr>
            <p:ph type="body" idx="1"/>
          </p:nvPr>
        </p:nvSpPr>
        <p:spPr>
          <a:xfrm rot="5400000">
            <a:off x="2461860" y="218822"/>
            <a:ext cx="4796544" cy="8383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64526" lvl="0" indent="-273394" algn="l">
              <a:lnSpc>
                <a:spcPct val="90000"/>
              </a:lnSpc>
              <a:spcBef>
                <a:spcPts val="7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729051" lvl="1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093577" lvl="2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458102" lvl="3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822628" lvl="4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187153" lvl="5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551679" lvl="6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916204" lvl="7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280730" lvl="8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7"/>
          <p:cNvSpPr txBox="1">
            <a:spLocks noGrp="1"/>
          </p:cNvSpPr>
          <p:nvPr>
            <p:ph type="dt" idx="10"/>
          </p:nvPr>
        </p:nvSpPr>
        <p:spPr>
          <a:xfrm>
            <a:off x="668268" y="7006699"/>
            <a:ext cx="2187059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7"/>
          <p:cNvSpPr txBox="1">
            <a:spLocks noGrp="1"/>
          </p:cNvSpPr>
          <p:nvPr>
            <p:ph type="ftr" idx="11"/>
          </p:nvPr>
        </p:nvSpPr>
        <p:spPr>
          <a:xfrm>
            <a:off x="3219837" y="7006699"/>
            <a:ext cx="3280589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7"/>
          <p:cNvSpPr txBox="1">
            <a:spLocks noGrp="1"/>
          </p:cNvSpPr>
          <p:nvPr>
            <p:ph type="sldNum" idx="12"/>
          </p:nvPr>
        </p:nvSpPr>
        <p:spPr>
          <a:xfrm>
            <a:off x="6864936" y="7006699"/>
            <a:ext cx="2187059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8"/>
          <p:cNvSpPr txBox="1">
            <a:spLocks noGrp="1"/>
          </p:cNvSpPr>
          <p:nvPr>
            <p:ph type="title"/>
          </p:nvPr>
        </p:nvSpPr>
        <p:spPr>
          <a:xfrm rot="5400000">
            <a:off x="4800792" y="2557754"/>
            <a:ext cx="6406475" cy="20959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8"/>
          <p:cNvSpPr txBox="1">
            <a:spLocks noGrp="1"/>
          </p:cNvSpPr>
          <p:nvPr>
            <p:ph type="body" idx="1"/>
          </p:nvPr>
        </p:nvSpPr>
        <p:spPr>
          <a:xfrm rot="5400000">
            <a:off x="548177" y="522574"/>
            <a:ext cx="6406475" cy="61662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64526" lvl="0" indent="-273394" algn="l">
              <a:lnSpc>
                <a:spcPct val="90000"/>
              </a:lnSpc>
              <a:spcBef>
                <a:spcPts val="7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729051" lvl="1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093577" lvl="2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458102" lvl="3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822628" lvl="4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187153" lvl="5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551679" lvl="6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916204" lvl="7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280730" lvl="8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8"/>
          <p:cNvSpPr txBox="1">
            <a:spLocks noGrp="1"/>
          </p:cNvSpPr>
          <p:nvPr>
            <p:ph type="dt" idx="10"/>
          </p:nvPr>
        </p:nvSpPr>
        <p:spPr>
          <a:xfrm>
            <a:off x="668268" y="7006699"/>
            <a:ext cx="2187059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8"/>
          <p:cNvSpPr txBox="1">
            <a:spLocks noGrp="1"/>
          </p:cNvSpPr>
          <p:nvPr>
            <p:ph type="ftr" idx="11"/>
          </p:nvPr>
        </p:nvSpPr>
        <p:spPr>
          <a:xfrm>
            <a:off x="3219837" y="7006699"/>
            <a:ext cx="3280589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8"/>
          <p:cNvSpPr txBox="1">
            <a:spLocks noGrp="1"/>
          </p:cNvSpPr>
          <p:nvPr>
            <p:ph type="sldNum" idx="12"/>
          </p:nvPr>
        </p:nvSpPr>
        <p:spPr>
          <a:xfrm>
            <a:off x="6864936" y="7006699"/>
            <a:ext cx="2187059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userDrawn="1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35;p28"/>
          <p:cNvSpPr/>
          <p:nvPr userDrawn="1"/>
        </p:nvSpPr>
        <p:spPr>
          <a:xfrm rot="10800000" flipH="1">
            <a:off x="181650" y="822025"/>
            <a:ext cx="9356700" cy="6531300"/>
          </a:xfrm>
          <a:prstGeom prst="round1Rect">
            <a:avLst>
              <a:gd name="adj" fmla="val 15350"/>
            </a:avLst>
          </a:prstGeom>
          <a:solidFill>
            <a:srgbClr val="F7E3D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Google Shape;27;p26"/>
          <p:cNvSpPr/>
          <p:nvPr userDrawn="1"/>
        </p:nvSpPr>
        <p:spPr>
          <a:xfrm>
            <a:off x="180900" y="180900"/>
            <a:ext cx="7911000" cy="651000"/>
          </a:xfrm>
          <a:prstGeom prst="round2SameRect">
            <a:avLst>
              <a:gd name="adj1" fmla="val 16667"/>
              <a:gd name="adj2" fmla="val 0"/>
            </a:avLst>
          </a:prstGeom>
          <a:solidFill>
            <a:srgbClr val="ED6B00"/>
          </a:solidFill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28;p26"/>
          <p:cNvSpPr/>
          <p:nvPr userDrawn="1"/>
        </p:nvSpPr>
        <p:spPr>
          <a:xfrm>
            <a:off x="8091900" y="779400"/>
            <a:ext cx="662100" cy="52500"/>
          </a:xfrm>
          <a:prstGeom prst="rect">
            <a:avLst/>
          </a:prstGeom>
          <a:solidFill>
            <a:srgbClr val="0F69B4"/>
          </a:solidFill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29;p26"/>
          <p:cNvSpPr/>
          <p:nvPr userDrawn="1"/>
        </p:nvSpPr>
        <p:spPr>
          <a:xfrm>
            <a:off x="8754000" y="779400"/>
            <a:ext cx="785400" cy="52500"/>
          </a:xfrm>
          <a:prstGeom prst="rect">
            <a:avLst/>
          </a:prstGeom>
          <a:solidFill>
            <a:srgbClr val="EB3C46"/>
          </a:solidFill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92;p3"/>
          <p:cNvSpPr txBox="1"/>
          <p:nvPr userDrawn="1"/>
        </p:nvSpPr>
        <p:spPr>
          <a:xfrm>
            <a:off x="8443618" y="271143"/>
            <a:ext cx="1166700" cy="34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Actividad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200" b="0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12|</a:t>
            </a:r>
            <a:r>
              <a:rPr lang="en-US" sz="1600" b="0" i="0" u="none" strike="noStrike" cap="none" dirty="0" smtClean="0">
                <a:solidFill>
                  <a:srgbClr val="ED6B00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1600" b="0" i="0" u="none" strike="noStrike" cap="none" dirty="0">
              <a:solidFill>
                <a:srgbClr val="ED6B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93;p3"/>
          <p:cNvSpPr txBox="1"/>
          <p:nvPr userDrawn="1"/>
        </p:nvSpPr>
        <p:spPr>
          <a:xfrm>
            <a:off x="442650" y="350325"/>
            <a:ext cx="7441800" cy="31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MÓDULO</a:t>
            </a:r>
            <a:r>
              <a:rPr lang="en-US" sz="14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400" b="0" i="0" u="none" strike="noStrike" cap="none" dirty="0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400" b="0" i="0" u="none" strike="noStrike" cap="none" dirty="0" err="1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Utilización</a:t>
            </a:r>
            <a:r>
              <a:rPr lang="en-US" sz="1400" b="0" i="0" u="none" strike="noStrike" cap="none" dirty="0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1400" b="0" i="0" u="none" strike="noStrike" cap="none" dirty="0" err="1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información</a:t>
            </a:r>
            <a:r>
              <a:rPr lang="en-US" sz="1400" b="0" i="0" u="none" strike="noStrike" cap="none" dirty="0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400" b="0" i="0" u="none" strike="noStrike" cap="none" dirty="0" err="1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contable</a:t>
            </a:r>
            <a:r>
              <a:rPr lang="en-US" sz="1400" b="0" i="0" u="none" strike="noStrike" cap="none" dirty="0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400" b="0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97;p3"/>
          <p:cNvSpPr txBox="1"/>
          <p:nvPr userDrawn="1"/>
        </p:nvSpPr>
        <p:spPr>
          <a:xfrm>
            <a:off x="375975" y="6881800"/>
            <a:ext cx="6786600" cy="34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 dirty="0" smtClean="0">
                <a:solidFill>
                  <a:srgbClr val="ED6B00"/>
                </a:solidFill>
                <a:latin typeface="Calibri"/>
                <a:ea typeface="Calibri"/>
                <a:cs typeface="Calibri"/>
                <a:sym typeface="Calibri"/>
              </a:rPr>
              <a:t>ADMINISTRACIÓN PLAN COMÚN </a:t>
            </a:r>
            <a:r>
              <a:rPr lang="en-US" sz="1100" b="0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| 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3°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Medio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| </a:t>
            </a:r>
            <a:r>
              <a:rPr lang="en-US" sz="1100" b="0" i="0" u="none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Conocimientos</a:t>
            </a:r>
            <a:r>
              <a:rPr lang="en-US" sz="1100" b="0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100" b="0" i="0" u="none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Previos</a:t>
            </a:r>
            <a:endParaRPr sz="1100" b="0" i="0" u="none" strike="noStrike" cap="none" dirty="0">
              <a:solidFill>
                <a:srgbClr val="741B47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0"/>
          <p:cNvSpPr txBox="1">
            <a:spLocks noGrp="1"/>
          </p:cNvSpPr>
          <p:nvPr>
            <p:ph type="title"/>
          </p:nvPr>
        </p:nvSpPr>
        <p:spPr>
          <a:xfrm>
            <a:off x="663205" y="1884670"/>
            <a:ext cx="8383727" cy="314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4784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0"/>
          <p:cNvSpPr txBox="1">
            <a:spLocks noGrp="1"/>
          </p:cNvSpPr>
          <p:nvPr>
            <p:ph type="body" idx="1"/>
          </p:nvPr>
        </p:nvSpPr>
        <p:spPr>
          <a:xfrm>
            <a:off x="663205" y="5059034"/>
            <a:ext cx="8383727" cy="1653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64526" lvl="0" indent="-182263" algn="l">
              <a:lnSpc>
                <a:spcPct val="90000"/>
              </a:lnSpc>
              <a:spcBef>
                <a:spcPts val="797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1914">
                <a:solidFill>
                  <a:srgbClr val="888888"/>
                </a:solidFill>
              </a:defRPr>
            </a:lvl1pPr>
            <a:lvl2pPr marL="729051" lvl="1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1595">
                <a:solidFill>
                  <a:srgbClr val="888888"/>
                </a:solidFill>
              </a:defRPr>
            </a:lvl2pPr>
            <a:lvl3pPr marL="1093577" lvl="2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435">
                <a:solidFill>
                  <a:srgbClr val="888888"/>
                </a:solidFill>
              </a:defRPr>
            </a:lvl3pPr>
            <a:lvl4pPr marL="1458102" lvl="3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276">
                <a:solidFill>
                  <a:srgbClr val="888888"/>
                </a:solidFill>
              </a:defRPr>
            </a:lvl4pPr>
            <a:lvl5pPr marL="1822628" lvl="4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276">
                <a:solidFill>
                  <a:srgbClr val="888888"/>
                </a:solidFill>
              </a:defRPr>
            </a:lvl5pPr>
            <a:lvl6pPr marL="2187153" lvl="5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276">
                <a:solidFill>
                  <a:srgbClr val="888888"/>
                </a:solidFill>
              </a:defRPr>
            </a:lvl6pPr>
            <a:lvl7pPr marL="2551679" lvl="6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276">
                <a:solidFill>
                  <a:srgbClr val="888888"/>
                </a:solidFill>
              </a:defRPr>
            </a:lvl7pPr>
            <a:lvl8pPr marL="2916204" lvl="7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276">
                <a:solidFill>
                  <a:srgbClr val="888888"/>
                </a:solidFill>
              </a:defRPr>
            </a:lvl8pPr>
            <a:lvl9pPr marL="3280730" lvl="8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276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20"/>
          <p:cNvSpPr txBox="1">
            <a:spLocks noGrp="1"/>
          </p:cNvSpPr>
          <p:nvPr>
            <p:ph type="dt" idx="10"/>
          </p:nvPr>
        </p:nvSpPr>
        <p:spPr>
          <a:xfrm>
            <a:off x="668268" y="7006699"/>
            <a:ext cx="2187059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0"/>
          <p:cNvSpPr txBox="1">
            <a:spLocks noGrp="1"/>
          </p:cNvSpPr>
          <p:nvPr>
            <p:ph type="ftr" idx="11"/>
          </p:nvPr>
        </p:nvSpPr>
        <p:spPr>
          <a:xfrm>
            <a:off x="3219837" y="7006699"/>
            <a:ext cx="3280589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0"/>
          <p:cNvSpPr txBox="1">
            <a:spLocks noGrp="1"/>
          </p:cNvSpPr>
          <p:nvPr>
            <p:ph type="sldNum" idx="12"/>
          </p:nvPr>
        </p:nvSpPr>
        <p:spPr>
          <a:xfrm>
            <a:off x="6864936" y="7006699"/>
            <a:ext cx="2187059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1"/>
          <p:cNvSpPr txBox="1">
            <a:spLocks noGrp="1"/>
          </p:cNvSpPr>
          <p:nvPr>
            <p:ph type="title"/>
          </p:nvPr>
        </p:nvSpPr>
        <p:spPr>
          <a:xfrm>
            <a:off x="668268" y="402483"/>
            <a:ext cx="8383727" cy="1461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1"/>
          <p:cNvSpPr txBox="1">
            <a:spLocks noGrp="1"/>
          </p:cNvSpPr>
          <p:nvPr>
            <p:ph type="body" idx="1"/>
          </p:nvPr>
        </p:nvSpPr>
        <p:spPr>
          <a:xfrm>
            <a:off x="668268" y="2012414"/>
            <a:ext cx="4131112" cy="4796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64526" lvl="0" indent="-273394" algn="l">
              <a:lnSpc>
                <a:spcPct val="90000"/>
              </a:lnSpc>
              <a:spcBef>
                <a:spcPts val="7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729051" lvl="1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093577" lvl="2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458102" lvl="3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822628" lvl="4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187153" lvl="5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551679" lvl="6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916204" lvl="7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280730" lvl="8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21"/>
          <p:cNvSpPr txBox="1">
            <a:spLocks noGrp="1"/>
          </p:cNvSpPr>
          <p:nvPr>
            <p:ph type="body" idx="2"/>
          </p:nvPr>
        </p:nvSpPr>
        <p:spPr>
          <a:xfrm>
            <a:off x="4920883" y="2012414"/>
            <a:ext cx="4131112" cy="4796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64526" lvl="0" indent="-273394" algn="l">
              <a:lnSpc>
                <a:spcPct val="90000"/>
              </a:lnSpc>
              <a:spcBef>
                <a:spcPts val="7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729051" lvl="1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093577" lvl="2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458102" lvl="3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822628" lvl="4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187153" lvl="5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551679" lvl="6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916204" lvl="7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280730" lvl="8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21"/>
          <p:cNvSpPr txBox="1">
            <a:spLocks noGrp="1"/>
          </p:cNvSpPr>
          <p:nvPr>
            <p:ph type="dt" idx="10"/>
          </p:nvPr>
        </p:nvSpPr>
        <p:spPr>
          <a:xfrm>
            <a:off x="668268" y="7006699"/>
            <a:ext cx="2187059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1"/>
          <p:cNvSpPr txBox="1">
            <a:spLocks noGrp="1"/>
          </p:cNvSpPr>
          <p:nvPr>
            <p:ph type="ftr" idx="11"/>
          </p:nvPr>
        </p:nvSpPr>
        <p:spPr>
          <a:xfrm>
            <a:off x="3219837" y="7006699"/>
            <a:ext cx="3280589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1"/>
          <p:cNvSpPr txBox="1">
            <a:spLocks noGrp="1"/>
          </p:cNvSpPr>
          <p:nvPr>
            <p:ph type="sldNum" idx="12"/>
          </p:nvPr>
        </p:nvSpPr>
        <p:spPr>
          <a:xfrm>
            <a:off x="6864936" y="7006699"/>
            <a:ext cx="2187059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2"/>
          <p:cNvSpPr txBox="1">
            <a:spLocks noGrp="1"/>
          </p:cNvSpPr>
          <p:nvPr>
            <p:ph type="title"/>
          </p:nvPr>
        </p:nvSpPr>
        <p:spPr>
          <a:xfrm>
            <a:off x="669534" y="402483"/>
            <a:ext cx="8383727" cy="1461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2"/>
          <p:cNvSpPr txBox="1">
            <a:spLocks noGrp="1"/>
          </p:cNvSpPr>
          <p:nvPr>
            <p:ph type="body" idx="1"/>
          </p:nvPr>
        </p:nvSpPr>
        <p:spPr>
          <a:xfrm>
            <a:off x="669535" y="1853171"/>
            <a:ext cx="4112126" cy="908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364526" lvl="0" indent="-182263" algn="l">
              <a:lnSpc>
                <a:spcPct val="90000"/>
              </a:lnSpc>
              <a:spcBef>
                <a:spcPts val="797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914" b="1"/>
            </a:lvl1pPr>
            <a:lvl2pPr marL="729051" lvl="1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1595" b="1"/>
            </a:lvl2pPr>
            <a:lvl3pPr marL="1093577" lvl="2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435" b="1"/>
            </a:lvl3pPr>
            <a:lvl4pPr marL="1458102" lvl="3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76" b="1"/>
            </a:lvl4pPr>
            <a:lvl5pPr marL="1822628" lvl="4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76" b="1"/>
            </a:lvl5pPr>
            <a:lvl6pPr marL="2187153" lvl="5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76" b="1"/>
            </a:lvl6pPr>
            <a:lvl7pPr marL="2551679" lvl="6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76" b="1"/>
            </a:lvl7pPr>
            <a:lvl8pPr marL="2916204" lvl="7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76" b="1"/>
            </a:lvl8pPr>
            <a:lvl9pPr marL="3280730" lvl="8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76" b="1"/>
            </a:lvl9pPr>
          </a:lstStyle>
          <a:p>
            <a:endParaRPr/>
          </a:p>
        </p:txBody>
      </p:sp>
      <p:sp>
        <p:nvSpPr>
          <p:cNvPr id="39" name="Google Shape;39;p22"/>
          <p:cNvSpPr txBox="1">
            <a:spLocks noGrp="1"/>
          </p:cNvSpPr>
          <p:nvPr>
            <p:ph type="body" idx="2"/>
          </p:nvPr>
        </p:nvSpPr>
        <p:spPr>
          <a:xfrm>
            <a:off x="669535" y="2761381"/>
            <a:ext cx="4112126" cy="4061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64526" lvl="0" indent="-273394" algn="l">
              <a:lnSpc>
                <a:spcPct val="90000"/>
              </a:lnSpc>
              <a:spcBef>
                <a:spcPts val="7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729051" lvl="1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093577" lvl="2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458102" lvl="3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822628" lvl="4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187153" lvl="5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551679" lvl="6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916204" lvl="7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280730" lvl="8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22"/>
          <p:cNvSpPr txBox="1">
            <a:spLocks noGrp="1"/>
          </p:cNvSpPr>
          <p:nvPr>
            <p:ph type="body" idx="3"/>
          </p:nvPr>
        </p:nvSpPr>
        <p:spPr>
          <a:xfrm>
            <a:off x="4920883" y="1853171"/>
            <a:ext cx="4132378" cy="908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364526" lvl="0" indent="-182263" algn="l">
              <a:lnSpc>
                <a:spcPct val="90000"/>
              </a:lnSpc>
              <a:spcBef>
                <a:spcPts val="797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914" b="1"/>
            </a:lvl1pPr>
            <a:lvl2pPr marL="729051" lvl="1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1595" b="1"/>
            </a:lvl2pPr>
            <a:lvl3pPr marL="1093577" lvl="2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435" b="1"/>
            </a:lvl3pPr>
            <a:lvl4pPr marL="1458102" lvl="3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76" b="1"/>
            </a:lvl4pPr>
            <a:lvl5pPr marL="1822628" lvl="4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76" b="1"/>
            </a:lvl5pPr>
            <a:lvl6pPr marL="2187153" lvl="5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76" b="1"/>
            </a:lvl6pPr>
            <a:lvl7pPr marL="2551679" lvl="6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76" b="1"/>
            </a:lvl7pPr>
            <a:lvl8pPr marL="2916204" lvl="7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76" b="1"/>
            </a:lvl8pPr>
            <a:lvl9pPr marL="3280730" lvl="8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76" b="1"/>
            </a:lvl9pPr>
          </a:lstStyle>
          <a:p>
            <a:endParaRPr/>
          </a:p>
        </p:txBody>
      </p:sp>
      <p:sp>
        <p:nvSpPr>
          <p:cNvPr id="41" name="Google Shape;41;p22"/>
          <p:cNvSpPr txBox="1">
            <a:spLocks noGrp="1"/>
          </p:cNvSpPr>
          <p:nvPr>
            <p:ph type="body" idx="4"/>
          </p:nvPr>
        </p:nvSpPr>
        <p:spPr>
          <a:xfrm>
            <a:off x="4920883" y="2761381"/>
            <a:ext cx="4132378" cy="4061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64526" lvl="0" indent="-273394" algn="l">
              <a:lnSpc>
                <a:spcPct val="90000"/>
              </a:lnSpc>
              <a:spcBef>
                <a:spcPts val="7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729051" lvl="1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093577" lvl="2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458102" lvl="3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822628" lvl="4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187153" lvl="5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551679" lvl="6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916204" lvl="7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280730" lvl="8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22"/>
          <p:cNvSpPr txBox="1">
            <a:spLocks noGrp="1"/>
          </p:cNvSpPr>
          <p:nvPr>
            <p:ph type="dt" idx="10"/>
          </p:nvPr>
        </p:nvSpPr>
        <p:spPr>
          <a:xfrm>
            <a:off x="668268" y="7006699"/>
            <a:ext cx="2187059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2"/>
          <p:cNvSpPr txBox="1">
            <a:spLocks noGrp="1"/>
          </p:cNvSpPr>
          <p:nvPr>
            <p:ph type="ftr" idx="11"/>
          </p:nvPr>
        </p:nvSpPr>
        <p:spPr>
          <a:xfrm>
            <a:off x="3219837" y="7006699"/>
            <a:ext cx="3280589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22"/>
          <p:cNvSpPr txBox="1">
            <a:spLocks noGrp="1"/>
          </p:cNvSpPr>
          <p:nvPr>
            <p:ph type="sldNum" idx="12"/>
          </p:nvPr>
        </p:nvSpPr>
        <p:spPr>
          <a:xfrm>
            <a:off x="6864936" y="7006699"/>
            <a:ext cx="2187059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3"/>
          <p:cNvSpPr txBox="1">
            <a:spLocks noGrp="1"/>
          </p:cNvSpPr>
          <p:nvPr>
            <p:ph type="title"/>
          </p:nvPr>
        </p:nvSpPr>
        <p:spPr>
          <a:xfrm>
            <a:off x="668268" y="402483"/>
            <a:ext cx="8383727" cy="1461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3"/>
          <p:cNvSpPr txBox="1">
            <a:spLocks noGrp="1"/>
          </p:cNvSpPr>
          <p:nvPr>
            <p:ph type="dt" idx="10"/>
          </p:nvPr>
        </p:nvSpPr>
        <p:spPr>
          <a:xfrm>
            <a:off x="668268" y="7006699"/>
            <a:ext cx="2187059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3"/>
          <p:cNvSpPr txBox="1">
            <a:spLocks noGrp="1"/>
          </p:cNvSpPr>
          <p:nvPr>
            <p:ph type="ftr" idx="11"/>
          </p:nvPr>
        </p:nvSpPr>
        <p:spPr>
          <a:xfrm>
            <a:off x="3219837" y="7006699"/>
            <a:ext cx="3280589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23"/>
          <p:cNvSpPr txBox="1">
            <a:spLocks noGrp="1"/>
          </p:cNvSpPr>
          <p:nvPr>
            <p:ph type="sldNum" idx="12"/>
          </p:nvPr>
        </p:nvSpPr>
        <p:spPr>
          <a:xfrm>
            <a:off x="6864936" y="7006699"/>
            <a:ext cx="2187059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4"/>
          <p:cNvSpPr txBox="1">
            <a:spLocks noGrp="1"/>
          </p:cNvSpPr>
          <p:nvPr>
            <p:ph type="dt" idx="10"/>
          </p:nvPr>
        </p:nvSpPr>
        <p:spPr>
          <a:xfrm>
            <a:off x="668268" y="7006699"/>
            <a:ext cx="2187059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4"/>
          <p:cNvSpPr txBox="1">
            <a:spLocks noGrp="1"/>
          </p:cNvSpPr>
          <p:nvPr>
            <p:ph type="ftr" idx="11"/>
          </p:nvPr>
        </p:nvSpPr>
        <p:spPr>
          <a:xfrm>
            <a:off x="3219837" y="7006699"/>
            <a:ext cx="3280589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4"/>
          <p:cNvSpPr txBox="1">
            <a:spLocks noGrp="1"/>
          </p:cNvSpPr>
          <p:nvPr>
            <p:ph type="sldNum" idx="12"/>
          </p:nvPr>
        </p:nvSpPr>
        <p:spPr>
          <a:xfrm>
            <a:off x="6864936" y="7006699"/>
            <a:ext cx="2187059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5"/>
          <p:cNvSpPr txBox="1">
            <a:spLocks noGrp="1"/>
          </p:cNvSpPr>
          <p:nvPr>
            <p:ph type="title"/>
          </p:nvPr>
        </p:nvSpPr>
        <p:spPr>
          <a:xfrm>
            <a:off x="669534" y="503978"/>
            <a:ext cx="3135038" cy="17639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255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5"/>
          <p:cNvSpPr txBox="1">
            <a:spLocks noGrp="1"/>
          </p:cNvSpPr>
          <p:nvPr>
            <p:ph type="body" idx="1"/>
          </p:nvPr>
        </p:nvSpPr>
        <p:spPr>
          <a:xfrm>
            <a:off x="4132378" y="1088454"/>
            <a:ext cx="4920883" cy="5372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64526" lvl="0" indent="-344274" algn="l">
              <a:lnSpc>
                <a:spcPct val="90000"/>
              </a:lnSpc>
              <a:spcBef>
                <a:spcPts val="797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2551"/>
            </a:lvl1pPr>
            <a:lvl2pPr marL="729051" lvl="1" indent="-32402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232"/>
            </a:lvl2pPr>
            <a:lvl3pPr marL="1093577" lvl="2" indent="-303771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1914"/>
            </a:lvl3pPr>
            <a:lvl4pPr marL="1458102" lvl="3" indent="-283520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95"/>
            </a:lvl4pPr>
            <a:lvl5pPr marL="1822628" lvl="4" indent="-283520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95"/>
            </a:lvl5pPr>
            <a:lvl6pPr marL="2187153" lvl="5" indent="-283520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95"/>
            </a:lvl6pPr>
            <a:lvl7pPr marL="2551679" lvl="6" indent="-283520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95"/>
            </a:lvl7pPr>
            <a:lvl8pPr marL="2916204" lvl="7" indent="-283520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95"/>
            </a:lvl8pPr>
            <a:lvl9pPr marL="3280730" lvl="8" indent="-283520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95"/>
            </a:lvl9pPr>
          </a:lstStyle>
          <a:p>
            <a:endParaRPr/>
          </a:p>
        </p:txBody>
      </p:sp>
      <p:sp>
        <p:nvSpPr>
          <p:cNvPr id="57" name="Google Shape;57;p25"/>
          <p:cNvSpPr txBox="1">
            <a:spLocks noGrp="1"/>
          </p:cNvSpPr>
          <p:nvPr>
            <p:ph type="body" idx="2"/>
          </p:nvPr>
        </p:nvSpPr>
        <p:spPr>
          <a:xfrm>
            <a:off x="669534" y="2267902"/>
            <a:ext cx="3135038" cy="420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64526" lvl="0" indent="-182263" algn="l">
              <a:lnSpc>
                <a:spcPct val="90000"/>
              </a:lnSpc>
              <a:spcBef>
                <a:spcPts val="797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76"/>
            </a:lvl1pPr>
            <a:lvl2pPr marL="729051" lvl="1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116"/>
            </a:lvl2pPr>
            <a:lvl3pPr marL="1093577" lvl="2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957"/>
            </a:lvl3pPr>
            <a:lvl4pPr marL="1458102" lvl="3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97"/>
            </a:lvl4pPr>
            <a:lvl5pPr marL="1822628" lvl="4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97"/>
            </a:lvl5pPr>
            <a:lvl6pPr marL="2187153" lvl="5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97"/>
            </a:lvl6pPr>
            <a:lvl7pPr marL="2551679" lvl="6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97"/>
            </a:lvl7pPr>
            <a:lvl8pPr marL="2916204" lvl="7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97"/>
            </a:lvl8pPr>
            <a:lvl9pPr marL="3280730" lvl="8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97"/>
            </a:lvl9pPr>
          </a:lstStyle>
          <a:p>
            <a:endParaRPr/>
          </a:p>
        </p:txBody>
      </p:sp>
      <p:sp>
        <p:nvSpPr>
          <p:cNvPr id="58" name="Google Shape;58;p25"/>
          <p:cNvSpPr txBox="1">
            <a:spLocks noGrp="1"/>
          </p:cNvSpPr>
          <p:nvPr>
            <p:ph type="dt" idx="10"/>
          </p:nvPr>
        </p:nvSpPr>
        <p:spPr>
          <a:xfrm>
            <a:off x="668268" y="7006699"/>
            <a:ext cx="2187059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5"/>
          <p:cNvSpPr txBox="1">
            <a:spLocks noGrp="1"/>
          </p:cNvSpPr>
          <p:nvPr>
            <p:ph type="ftr" idx="11"/>
          </p:nvPr>
        </p:nvSpPr>
        <p:spPr>
          <a:xfrm>
            <a:off x="3219837" y="7006699"/>
            <a:ext cx="3280589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5"/>
          <p:cNvSpPr txBox="1">
            <a:spLocks noGrp="1"/>
          </p:cNvSpPr>
          <p:nvPr>
            <p:ph type="sldNum" idx="12"/>
          </p:nvPr>
        </p:nvSpPr>
        <p:spPr>
          <a:xfrm>
            <a:off x="6864936" y="7006699"/>
            <a:ext cx="2187059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6"/>
          <p:cNvSpPr txBox="1">
            <a:spLocks noGrp="1"/>
          </p:cNvSpPr>
          <p:nvPr>
            <p:ph type="title"/>
          </p:nvPr>
        </p:nvSpPr>
        <p:spPr>
          <a:xfrm>
            <a:off x="669534" y="503978"/>
            <a:ext cx="3135038" cy="17639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255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6"/>
          <p:cNvSpPr>
            <a:spLocks noGrp="1"/>
          </p:cNvSpPr>
          <p:nvPr>
            <p:ph type="pic" idx="2"/>
          </p:nvPr>
        </p:nvSpPr>
        <p:spPr>
          <a:xfrm>
            <a:off x="4132378" y="1088454"/>
            <a:ext cx="4920883" cy="5372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797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255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23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191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5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5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5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5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5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5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26"/>
          <p:cNvSpPr txBox="1">
            <a:spLocks noGrp="1"/>
          </p:cNvSpPr>
          <p:nvPr>
            <p:ph type="body" idx="1"/>
          </p:nvPr>
        </p:nvSpPr>
        <p:spPr>
          <a:xfrm>
            <a:off x="669534" y="2267902"/>
            <a:ext cx="3135038" cy="420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64526" lvl="0" indent="-182263" algn="l">
              <a:lnSpc>
                <a:spcPct val="90000"/>
              </a:lnSpc>
              <a:spcBef>
                <a:spcPts val="797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76"/>
            </a:lvl1pPr>
            <a:lvl2pPr marL="729051" lvl="1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116"/>
            </a:lvl2pPr>
            <a:lvl3pPr marL="1093577" lvl="2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957"/>
            </a:lvl3pPr>
            <a:lvl4pPr marL="1458102" lvl="3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97"/>
            </a:lvl4pPr>
            <a:lvl5pPr marL="1822628" lvl="4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97"/>
            </a:lvl5pPr>
            <a:lvl6pPr marL="2187153" lvl="5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97"/>
            </a:lvl6pPr>
            <a:lvl7pPr marL="2551679" lvl="6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97"/>
            </a:lvl7pPr>
            <a:lvl8pPr marL="2916204" lvl="7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97"/>
            </a:lvl8pPr>
            <a:lvl9pPr marL="3280730" lvl="8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97"/>
            </a:lvl9pPr>
          </a:lstStyle>
          <a:p>
            <a:endParaRPr/>
          </a:p>
        </p:txBody>
      </p:sp>
      <p:sp>
        <p:nvSpPr>
          <p:cNvPr id="65" name="Google Shape;65;p26"/>
          <p:cNvSpPr txBox="1">
            <a:spLocks noGrp="1"/>
          </p:cNvSpPr>
          <p:nvPr>
            <p:ph type="dt" idx="10"/>
          </p:nvPr>
        </p:nvSpPr>
        <p:spPr>
          <a:xfrm>
            <a:off x="668268" y="7006699"/>
            <a:ext cx="2187059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6"/>
          <p:cNvSpPr txBox="1">
            <a:spLocks noGrp="1"/>
          </p:cNvSpPr>
          <p:nvPr>
            <p:ph type="ftr" idx="11"/>
          </p:nvPr>
        </p:nvSpPr>
        <p:spPr>
          <a:xfrm>
            <a:off x="3219837" y="7006699"/>
            <a:ext cx="3280589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6"/>
          <p:cNvSpPr txBox="1">
            <a:spLocks noGrp="1"/>
          </p:cNvSpPr>
          <p:nvPr>
            <p:ph type="sldNum" idx="12"/>
          </p:nvPr>
        </p:nvSpPr>
        <p:spPr>
          <a:xfrm>
            <a:off x="6864936" y="7006699"/>
            <a:ext cx="2187059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7"/>
          <p:cNvSpPr txBox="1">
            <a:spLocks noGrp="1"/>
          </p:cNvSpPr>
          <p:nvPr>
            <p:ph type="title"/>
          </p:nvPr>
        </p:nvSpPr>
        <p:spPr>
          <a:xfrm>
            <a:off x="668268" y="402483"/>
            <a:ext cx="8383727" cy="1461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7"/>
          <p:cNvSpPr txBox="1">
            <a:spLocks noGrp="1"/>
          </p:cNvSpPr>
          <p:nvPr>
            <p:ph type="body" idx="1"/>
          </p:nvPr>
        </p:nvSpPr>
        <p:spPr>
          <a:xfrm>
            <a:off x="668268" y="2012414"/>
            <a:ext cx="8383727" cy="4796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7"/>
          <p:cNvSpPr txBox="1">
            <a:spLocks noGrp="1"/>
          </p:cNvSpPr>
          <p:nvPr>
            <p:ph type="dt" idx="10"/>
          </p:nvPr>
        </p:nvSpPr>
        <p:spPr>
          <a:xfrm>
            <a:off x="668268" y="7006699"/>
            <a:ext cx="2187059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5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3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3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3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3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3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3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3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3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7"/>
          <p:cNvSpPr txBox="1">
            <a:spLocks noGrp="1"/>
          </p:cNvSpPr>
          <p:nvPr>
            <p:ph type="ftr" idx="11"/>
          </p:nvPr>
        </p:nvSpPr>
        <p:spPr>
          <a:xfrm>
            <a:off x="3219837" y="7006699"/>
            <a:ext cx="3280589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5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3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3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3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3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3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3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3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3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7"/>
          <p:cNvSpPr txBox="1">
            <a:spLocks noGrp="1"/>
          </p:cNvSpPr>
          <p:nvPr>
            <p:ph type="sldNum" idx="12"/>
          </p:nvPr>
        </p:nvSpPr>
        <p:spPr>
          <a:xfrm>
            <a:off x="6864936" y="7006699"/>
            <a:ext cx="2187059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5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5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5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5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5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5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5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5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5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s-CL" smtClean="0"/>
              <a:pPr/>
              <a:t>‹Nº›</a:t>
            </a:fld>
            <a:endParaRPr lang="es-CL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1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1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1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1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1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1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1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1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1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1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1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1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1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1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1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1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1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1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1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1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1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1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1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1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1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1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1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" Target="slide2.xml"/><Relationship Id="rId7" Type="http://schemas.openxmlformats.org/officeDocument/2006/relationships/slide" Target="slide8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5.xml"/><Relationship Id="rId5" Type="http://schemas.openxmlformats.org/officeDocument/2006/relationships/slide" Target="slide14.xml"/><Relationship Id="rId4" Type="http://schemas.openxmlformats.org/officeDocument/2006/relationships/slide" Target="slide1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slide" Target="slide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slide" Target="slide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slide" Target="slide6.xml"/><Relationship Id="rId4" Type="http://schemas.openxmlformats.org/officeDocument/2006/relationships/slide" Target="slide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slide" Target="slide6.xml"/><Relationship Id="rId4" Type="http://schemas.openxmlformats.org/officeDocument/2006/relationships/slide" Target="slide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o 2"/>
          <p:cNvGrpSpPr/>
          <p:nvPr/>
        </p:nvGrpSpPr>
        <p:grpSpPr>
          <a:xfrm>
            <a:off x="2205235" y="2495721"/>
            <a:ext cx="5309792" cy="1978294"/>
            <a:chOff x="2294561" y="3613100"/>
            <a:chExt cx="5309792" cy="1978294"/>
          </a:xfrm>
        </p:grpSpPr>
        <p:sp>
          <p:nvSpPr>
            <p:cNvPr id="85" name="Google Shape;85;p1">
              <a:hlinkClick r:id="rId3" action="ppaction://hlinksldjump"/>
            </p:cNvPr>
            <p:cNvSpPr/>
            <p:nvPr/>
          </p:nvSpPr>
          <p:spPr>
            <a:xfrm>
              <a:off x="2294561" y="3644482"/>
              <a:ext cx="1192941" cy="729020"/>
            </a:xfrm>
            <a:prstGeom prst="roundRect">
              <a:avLst>
                <a:gd name="adj" fmla="val 16667"/>
              </a:avLst>
            </a:prstGeom>
            <a:ln>
              <a:headEnd type="none" w="sm" len="sm"/>
              <a:tailEnd type="none" w="sm" len="sm"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spcFirstLastPara="1" wrap="square" lIns="72890" tIns="36435" rIns="72890" bIns="36435" anchor="ctr" anchorCtr="0">
              <a:noAutofit/>
            </a:bodyPr>
            <a:lstStyle/>
            <a:p>
              <a:pPr algn="ctr"/>
              <a:r>
                <a:rPr lang="es-CL" sz="2551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116" dirty="0"/>
            </a:p>
          </p:txBody>
        </p:sp>
        <p:sp>
          <p:nvSpPr>
            <p:cNvPr id="86" name="Google Shape;86;p1">
              <a:hlinkClick r:id="rId4" action="ppaction://hlinksldjump"/>
            </p:cNvPr>
            <p:cNvSpPr/>
            <p:nvPr/>
          </p:nvSpPr>
          <p:spPr>
            <a:xfrm>
              <a:off x="3279843" y="4862374"/>
              <a:ext cx="1192941" cy="729020"/>
            </a:xfrm>
            <a:prstGeom prst="roundRect">
              <a:avLst>
                <a:gd name="adj" fmla="val 16667"/>
              </a:avLst>
            </a:prstGeom>
            <a:solidFill>
              <a:srgbClr val="57AED9"/>
            </a:solidFill>
            <a:ln>
              <a:headEnd type="none" w="sm" len="sm"/>
              <a:tailEnd type="none" w="sm" len="sm"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spcFirstLastPara="1" wrap="square" lIns="72890" tIns="36435" rIns="72890" bIns="36435" anchor="ctr" anchorCtr="0">
              <a:noAutofit/>
            </a:bodyPr>
            <a:lstStyle/>
            <a:p>
              <a:pPr algn="ctr"/>
              <a:r>
                <a:rPr lang="es-CL" sz="255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4</a:t>
              </a:r>
              <a:endParaRPr sz="1116"/>
            </a:p>
          </p:txBody>
        </p:sp>
        <p:sp>
          <p:nvSpPr>
            <p:cNvPr id="87" name="Google Shape;87;p1">
              <a:hlinkClick r:id="rId5" action="ppaction://hlinksldjump"/>
            </p:cNvPr>
            <p:cNvSpPr/>
            <p:nvPr/>
          </p:nvSpPr>
          <p:spPr>
            <a:xfrm>
              <a:off x="5369836" y="4862374"/>
              <a:ext cx="1192941" cy="729020"/>
            </a:xfrm>
            <a:prstGeom prst="roundRect">
              <a:avLst>
                <a:gd name="adj" fmla="val 16667"/>
              </a:avLst>
            </a:prstGeom>
            <a:solidFill>
              <a:srgbClr val="2E864B"/>
            </a:solidFill>
            <a:ln>
              <a:headEnd type="none" w="sm" len="sm"/>
              <a:tailEnd type="none" w="sm" len="sm"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spcFirstLastPara="1" wrap="square" lIns="72890" tIns="36435" rIns="72890" bIns="36435" anchor="ctr" anchorCtr="0">
              <a:noAutofit/>
            </a:bodyPr>
            <a:lstStyle/>
            <a:p>
              <a:pPr algn="ctr"/>
              <a:r>
                <a:rPr lang="es-CL" sz="2551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 sz="1116" dirty="0"/>
            </a:p>
          </p:txBody>
        </p:sp>
        <p:sp>
          <p:nvSpPr>
            <p:cNvPr id="88" name="Google Shape;88;p1">
              <a:hlinkClick r:id="rId6" action="ppaction://hlinksldjump"/>
            </p:cNvPr>
            <p:cNvSpPr/>
            <p:nvPr/>
          </p:nvSpPr>
          <p:spPr>
            <a:xfrm>
              <a:off x="4384555" y="3613100"/>
              <a:ext cx="1192941" cy="729020"/>
            </a:xfrm>
            <a:prstGeom prst="roundRect">
              <a:avLst>
                <a:gd name="adj" fmla="val 16667"/>
              </a:avLst>
            </a:prstGeom>
            <a:solidFill>
              <a:srgbClr val="BBA501"/>
            </a:solidFill>
            <a:ln>
              <a:headEnd type="none" w="sm" len="sm"/>
              <a:tailEnd type="none" w="sm" len="sm"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spcFirstLastPara="1" wrap="square" lIns="72890" tIns="36435" rIns="72890" bIns="36435" anchor="ctr" anchorCtr="0">
              <a:noAutofit/>
            </a:bodyPr>
            <a:lstStyle/>
            <a:p>
              <a:pPr algn="ctr"/>
              <a:r>
                <a:rPr lang="es-CL" sz="255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 sz="1116"/>
            </a:p>
          </p:txBody>
        </p:sp>
        <p:sp>
          <p:nvSpPr>
            <p:cNvPr id="89" name="Google Shape;89;p1">
              <a:hlinkClick r:id="rId7" action="ppaction://hlinksldjump"/>
            </p:cNvPr>
            <p:cNvSpPr/>
            <p:nvPr/>
          </p:nvSpPr>
          <p:spPr>
            <a:xfrm>
              <a:off x="6411412" y="3644482"/>
              <a:ext cx="1192941" cy="729020"/>
            </a:xfrm>
            <a:prstGeom prst="roundRect">
              <a:avLst>
                <a:gd name="adj" fmla="val 16667"/>
              </a:avLst>
            </a:prstGeom>
            <a:solidFill>
              <a:srgbClr val="CC4338"/>
            </a:solidFill>
            <a:ln>
              <a:headEnd type="none" w="sm" len="sm"/>
              <a:tailEnd type="none" w="sm" len="sm"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spcFirstLastPara="1" wrap="square" lIns="72890" tIns="36435" rIns="72890" bIns="36435" anchor="ctr" anchorCtr="0">
              <a:noAutofit/>
            </a:bodyPr>
            <a:lstStyle/>
            <a:p>
              <a:pPr algn="ctr"/>
              <a:r>
                <a:rPr lang="es-CL" sz="2551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  <a:endParaRPr sz="1116" dirty="0"/>
            </a:p>
          </p:txBody>
        </p:sp>
      </p:grpSp>
      <p:sp>
        <p:nvSpPr>
          <p:cNvPr id="9" name="Google Shape;158;p5"/>
          <p:cNvSpPr txBox="1"/>
          <p:nvPr/>
        </p:nvSpPr>
        <p:spPr>
          <a:xfrm>
            <a:off x="375975" y="1373700"/>
            <a:ext cx="8950500" cy="31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>
              <a:lnSpc>
                <a:spcPct val="80000"/>
              </a:lnSpc>
              <a:buSzPts val="2800"/>
            </a:pPr>
            <a:r>
              <a:rPr lang="es-CL" sz="2800" b="1" dirty="0">
                <a:solidFill>
                  <a:srgbClr val="ED6B00"/>
                </a:solidFill>
                <a:latin typeface="Calibri"/>
                <a:ea typeface="Calibri"/>
                <a:cs typeface="Calibri"/>
                <a:sym typeface="Calibri"/>
              </a:rPr>
              <a:t>ESTADO </a:t>
            </a:r>
            <a:r>
              <a:rPr lang="es-CL" sz="2800" b="1" dirty="0" smtClean="0">
                <a:solidFill>
                  <a:srgbClr val="ED6B00"/>
                </a:solidFill>
                <a:latin typeface="Calibri"/>
                <a:ea typeface="Calibri"/>
                <a:cs typeface="Calibri"/>
                <a:sym typeface="Calibri"/>
              </a:rPr>
              <a:t>FINANCIEROS  Y NORMAS IFRS</a:t>
            </a:r>
            <a:endParaRPr sz="3100" b="1" i="0" u="none" strike="noStrike" cap="none" dirty="0">
              <a:solidFill>
                <a:srgbClr val="ED6B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Google Shape;159;p5"/>
          <p:cNvSpPr txBox="1"/>
          <p:nvPr/>
        </p:nvSpPr>
        <p:spPr>
          <a:xfrm>
            <a:off x="366450" y="1220100"/>
            <a:ext cx="4700400" cy="15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400" b="1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¡JUGUEMOS!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" name="Grupo 7"/>
          <p:cNvGrpSpPr/>
          <p:nvPr/>
        </p:nvGrpSpPr>
        <p:grpSpPr>
          <a:xfrm>
            <a:off x="2205235" y="5102421"/>
            <a:ext cx="3750089" cy="1120878"/>
            <a:chOff x="2323559" y="5049319"/>
            <a:chExt cx="3750089" cy="1120878"/>
          </a:xfrm>
        </p:grpSpPr>
        <p:grpSp>
          <p:nvGrpSpPr>
            <p:cNvPr id="7" name="Grupo 6"/>
            <p:cNvGrpSpPr/>
            <p:nvPr/>
          </p:nvGrpSpPr>
          <p:grpSpPr>
            <a:xfrm>
              <a:off x="2323559" y="5049319"/>
              <a:ext cx="3750089" cy="1120878"/>
              <a:chOff x="2323559" y="5049319"/>
              <a:chExt cx="3750089" cy="1120878"/>
            </a:xfrm>
          </p:grpSpPr>
          <p:sp>
            <p:nvSpPr>
              <p:cNvPr id="5" name="Rectángulo redondeado 4"/>
              <p:cNvSpPr/>
              <p:nvPr/>
            </p:nvSpPr>
            <p:spPr>
              <a:xfrm>
                <a:off x="2323559" y="5049319"/>
                <a:ext cx="2956951" cy="1120878"/>
              </a:xfrm>
              <a:prstGeom prst="roundRect">
                <a:avLst/>
              </a:prstGeom>
              <a:solidFill>
                <a:srgbClr val="ED7D3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L" u="sng"/>
              </a:p>
            </p:txBody>
          </p:sp>
          <p:sp>
            <p:nvSpPr>
              <p:cNvPr id="6" name="Triángulo isósceles 5"/>
              <p:cNvSpPr/>
              <p:nvPr/>
            </p:nvSpPr>
            <p:spPr>
              <a:xfrm rot="4272091">
                <a:off x="5315530" y="4872693"/>
                <a:ext cx="415160" cy="1101077"/>
              </a:xfrm>
              <a:prstGeom prst="triangle">
                <a:avLst/>
              </a:prstGeom>
              <a:solidFill>
                <a:srgbClr val="ED7D3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L" u="sng"/>
              </a:p>
            </p:txBody>
          </p:sp>
        </p:grpSp>
        <p:sp>
          <p:nvSpPr>
            <p:cNvPr id="84" name="Google Shape;84;p1"/>
            <p:cNvSpPr txBox="1"/>
            <p:nvPr/>
          </p:nvSpPr>
          <p:spPr>
            <a:xfrm>
              <a:off x="2566160" y="5388301"/>
              <a:ext cx="2520310" cy="44291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72890" tIns="36435" rIns="72890" bIns="36435" anchor="t" anchorCtr="0">
              <a:spAutoFit/>
            </a:bodyPr>
            <a:lstStyle/>
            <a:p>
              <a:pPr algn="ctr"/>
              <a:r>
                <a:rPr lang="es-CL" sz="2400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Elige tu pregunta</a:t>
              </a:r>
              <a:endParaRPr sz="1200" dirty="0">
                <a:solidFill>
                  <a:schemeClr val="bg1"/>
                </a:solidFill>
              </a:endParaRPr>
            </a:p>
          </p:txBody>
        </p:sp>
      </p:grpSp>
      <p:pic>
        <p:nvPicPr>
          <p:cNvPr id="11" name="Imagen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7074" y="3716594"/>
            <a:ext cx="3668604" cy="384308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redondeado 11"/>
          <p:cNvSpPr/>
          <p:nvPr/>
        </p:nvSpPr>
        <p:spPr>
          <a:xfrm>
            <a:off x="587957" y="4878992"/>
            <a:ext cx="5328342" cy="1208709"/>
          </a:xfrm>
          <a:prstGeom prst="roundRect">
            <a:avLst/>
          </a:prstGeom>
          <a:solidFill>
            <a:srgbClr val="CC43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u="sng"/>
          </a:p>
        </p:txBody>
      </p:sp>
      <p:sp>
        <p:nvSpPr>
          <p:cNvPr id="6" name="Triángulo isósceles 5"/>
          <p:cNvSpPr/>
          <p:nvPr/>
        </p:nvSpPr>
        <p:spPr>
          <a:xfrm rot="2624438">
            <a:off x="3692867" y="4168532"/>
            <a:ext cx="415160" cy="1101077"/>
          </a:xfrm>
          <a:prstGeom prst="triangle">
            <a:avLst/>
          </a:prstGeom>
          <a:solidFill>
            <a:srgbClr val="CC43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u="sng"/>
          </a:p>
        </p:txBody>
      </p:sp>
      <p:sp>
        <p:nvSpPr>
          <p:cNvPr id="7" name="Google Shape;102;p3">
            <a:hlinkClick r:id="rId3" action="ppaction://hlinksldjump"/>
          </p:cNvPr>
          <p:cNvSpPr txBox="1"/>
          <p:nvPr/>
        </p:nvSpPr>
        <p:spPr>
          <a:xfrm>
            <a:off x="1213160" y="5138778"/>
            <a:ext cx="4077935" cy="689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890" tIns="36435" rIns="72890" bIns="36435" anchor="t" anchorCtr="0">
            <a:spAutoFit/>
          </a:bodyPr>
          <a:lstStyle/>
          <a:p>
            <a:r>
              <a:rPr lang="es-CL" sz="20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Recuerda que solo explica la variación de un periodo </a:t>
            </a:r>
            <a:r>
              <a:rPr lang="es-CL" sz="2000" dirty="0" smtClean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determinado.</a:t>
            </a:r>
            <a:endParaRPr sz="2000" dirty="0">
              <a:solidFill>
                <a:schemeClr val="bg1"/>
              </a:solidFill>
            </a:endParaRPr>
          </a:p>
        </p:txBody>
      </p:sp>
      <p:grpSp>
        <p:nvGrpSpPr>
          <p:cNvPr id="9" name="Grupo 8"/>
          <p:cNvGrpSpPr/>
          <p:nvPr/>
        </p:nvGrpSpPr>
        <p:grpSpPr>
          <a:xfrm>
            <a:off x="6181774" y="4883711"/>
            <a:ext cx="2141618" cy="1111198"/>
            <a:chOff x="6181774" y="4883711"/>
            <a:chExt cx="2141618" cy="1111198"/>
          </a:xfrm>
        </p:grpSpPr>
        <p:sp>
          <p:nvSpPr>
            <p:cNvPr id="10" name="Google Shape;105;p3">
              <a:hlinkClick r:id="" action="ppaction://hlinkshowjump?jump=firstslide"/>
            </p:cNvPr>
            <p:cNvSpPr/>
            <p:nvPr/>
          </p:nvSpPr>
          <p:spPr>
            <a:xfrm>
              <a:off x="6576695" y="4883711"/>
              <a:ext cx="1351776" cy="397707"/>
            </a:xfrm>
            <a:prstGeom prst="roundRect">
              <a:avLst>
                <a:gd name="adj" fmla="val 16667"/>
              </a:avLst>
            </a:prstGeom>
            <a:solidFill>
              <a:srgbClr val="ED7D31"/>
            </a:solidFill>
            <a:ln>
              <a:headEnd type="none" w="sm" len="sm"/>
              <a:tailEnd type="none" w="sm" len="sm"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spcFirstLastPara="1" wrap="square" lIns="72890" tIns="36435" rIns="72890" bIns="36435" anchor="ctr" anchorCtr="0">
              <a:noAutofit/>
            </a:bodyPr>
            <a:lstStyle/>
            <a:p>
              <a:pPr algn="ctr"/>
              <a:r>
                <a:rPr lang="es-CL" sz="2232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MENÚ</a:t>
              </a:r>
              <a:endParaRPr sz="1116" dirty="0">
                <a:solidFill>
                  <a:schemeClr val="bg1"/>
                </a:solidFill>
              </a:endParaRPr>
            </a:p>
          </p:txBody>
        </p:sp>
        <p:sp>
          <p:nvSpPr>
            <p:cNvPr id="11" name="Google Shape;99;p3"/>
            <p:cNvSpPr txBox="1"/>
            <p:nvPr/>
          </p:nvSpPr>
          <p:spPr>
            <a:xfrm>
              <a:off x="6181774" y="5439431"/>
              <a:ext cx="2141618" cy="55547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 algn="ctr">
                <a:lnSpc>
                  <a:spcPct val="115000"/>
                </a:lnSpc>
                <a:buSzPts val="1600"/>
              </a:pPr>
              <a:r>
                <a:rPr lang="es-CL" sz="15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Presiona el </a:t>
              </a:r>
              <a:r>
                <a:rPr lang="es-CL" sz="1500" b="1" dirty="0" smtClean="0">
                  <a:solidFill>
                    <a:srgbClr val="ED6B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botón</a:t>
              </a:r>
              <a:r>
                <a:rPr lang="es-CL" sz="15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 para volver </a:t>
              </a:r>
              <a:r>
                <a:rPr lang="es-CL" sz="1500" b="1" dirty="0" smtClean="0">
                  <a:solidFill>
                    <a:srgbClr val="ED6B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al inicio.</a:t>
              </a:r>
              <a:endParaRPr sz="1500" b="1" i="0" u="none" strike="noStrike" cap="none" dirty="0">
                <a:solidFill>
                  <a:srgbClr val="ED6B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endParaRPr>
            </a:p>
          </p:txBody>
        </p:sp>
      </p:grpSp>
      <p:pic>
        <p:nvPicPr>
          <p:cNvPr id="14" name="Imagen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131" y="2377799"/>
            <a:ext cx="1800000" cy="180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o 4"/>
          <p:cNvGrpSpPr/>
          <p:nvPr/>
        </p:nvGrpSpPr>
        <p:grpSpPr>
          <a:xfrm>
            <a:off x="785836" y="1379868"/>
            <a:ext cx="8148591" cy="2055234"/>
            <a:chOff x="785836" y="1379868"/>
            <a:chExt cx="8148591" cy="2055234"/>
          </a:xfrm>
          <a:solidFill>
            <a:schemeClr val="bg1"/>
          </a:solidFill>
        </p:grpSpPr>
        <p:sp>
          <p:nvSpPr>
            <p:cNvPr id="6" name="Rectángulo redondeado 5"/>
            <p:cNvSpPr/>
            <p:nvPr/>
          </p:nvSpPr>
          <p:spPr>
            <a:xfrm rot="10800000" flipH="1">
              <a:off x="785836" y="1379868"/>
              <a:ext cx="8148591" cy="1668131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 u="sng"/>
            </a:p>
          </p:txBody>
        </p:sp>
        <p:sp>
          <p:nvSpPr>
            <p:cNvPr id="7" name="Triángulo isósceles 6"/>
            <p:cNvSpPr/>
            <p:nvPr/>
          </p:nvSpPr>
          <p:spPr>
            <a:xfrm rot="8056585" flipH="1">
              <a:off x="2705517" y="2676983"/>
              <a:ext cx="415160" cy="1101077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 u="sng"/>
            </a:p>
          </p:txBody>
        </p:sp>
      </p:grpSp>
      <p:sp>
        <p:nvSpPr>
          <p:cNvPr id="8" name="Google Shape;402;p19"/>
          <p:cNvSpPr txBox="1"/>
          <p:nvPr/>
        </p:nvSpPr>
        <p:spPr>
          <a:xfrm>
            <a:off x="1009232" y="2054184"/>
            <a:ext cx="7701799" cy="31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>
              <a:lnSpc>
                <a:spcPct val="80000"/>
              </a:lnSpc>
            </a:pPr>
            <a:r>
              <a:rPr lang="es-CL" sz="2400" dirty="0">
                <a:solidFill>
                  <a:srgbClr val="ED7D31"/>
                </a:solidFill>
                <a:latin typeface="Calibri"/>
                <a:ea typeface="Calibri"/>
                <a:cs typeface="Calibri"/>
                <a:sym typeface="Calibri"/>
              </a:rPr>
              <a:t>¿El aporte de socio es un aumento al Patrimonio?</a:t>
            </a:r>
            <a:endParaRPr sz="2400" b="1" i="0" u="none" strike="noStrike" cap="none" dirty="0">
              <a:solidFill>
                <a:srgbClr val="ED7D3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Google Shape;96;p2">
            <a:hlinkClick r:id="rId3" action="ppaction://hlinksldjump"/>
          </p:cNvPr>
          <p:cNvSpPr>
            <a:spLocks noChangeAspect="1"/>
          </p:cNvSpPr>
          <p:nvPr/>
        </p:nvSpPr>
        <p:spPr>
          <a:xfrm>
            <a:off x="2686370" y="4199759"/>
            <a:ext cx="1913746" cy="576000"/>
          </a:xfrm>
          <a:prstGeom prst="roundRect">
            <a:avLst>
              <a:gd name="adj" fmla="val 16667"/>
            </a:avLst>
          </a:prstGeom>
          <a:solidFill>
            <a:srgbClr val="2E864B"/>
          </a:solidFill>
          <a:ln>
            <a:headEnd type="none" w="sm" len="sm"/>
            <a:tailEnd type="none" w="sm" len="sm"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spcFirstLastPara="1" wrap="square" lIns="72890" tIns="36435" rIns="72890" bIns="36435" anchor="ctr" anchorCtr="0">
            <a:noAutofit/>
          </a:bodyPr>
          <a:lstStyle/>
          <a:p>
            <a:pPr algn="ctr"/>
            <a:r>
              <a:rPr lang="es-CL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Verdadero</a:t>
            </a:r>
            <a:endParaRPr sz="2400" dirty="0"/>
          </a:p>
        </p:txBody>
      </p:sp>
      <p:sp>
        <p:nvSpPr>
          <p:cNvPr id="10" name="Google Shape;97;p2">
            <a:hlinkClick r:id="rId4" action="ppaction://hlinksldjump"/>
          </p:cNvPr>
          <p:cNvSpPr>
            <a:spLocks noChangeAspect="1"/>
          </p:cNvSpPr>
          <p:nvPr/>
        </p:nvSpPr>
        <p:spPr>
          <a:xfrm>
            <a:off x="5553148" y="4199759"/>
            <a:ext cx="1480745" cy="576000"/>
          </a:xfrm>
          <a:prstGeom prst="roundRect">
            <a:avLst>
              <a:gd name="adj" fmla="val 16667"/>
            </a:avLst>
          </a:prstGeom>
          <a:solidFill>
            <a:srgbClr val="CC4338"/>
          </a:solidFill>
          <a:ln>
            <a:headEnd type="none" w="sm" len="sm"/>
            <a:tailEnd type="none" w="sm" len="sm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spcFirstLastPara="1" wrap="square" lIns="72890" tIns="36435" rIns="72890" bIns="36435" anchor="ctr" anchorCtr="0">
            <a:noAutofit/>
          </a:bodyPr>
          <a:lstStyle/>
          <a:p>
            <a:pPr algn="ctr"/>
            <a:r>
              <a:rPr lang="es-CL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Falso</a:t>
            </a:r>
            <a:endParaRPr sz="2400" dirty="0"/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35463">
            <a:off x="5723418" y="5091104"/>
            <a:ext cx="2221333" cy="26477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2" descr="Carita Feliz Y Triste Para Pintar Full Hd Maps Locations - Cara ..."/>
          <p:cNvSpPr/>
          <p:nvPr/>
        </p:nvSpPr>
        <p:spPr>
          <a:xfrm>
            <a:off x="124034" y="930838"/>
            <a:ext cx="243007" cy="2430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890" tIns="36435" rIns="72890" bIns="36435" anchor="t" anchorCtr="0">
            <a:noAutofit/>
          </a:bodyPr>
          <a:lstStyle/>
          <a:p>
            <a:endParaRPr sz="143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12"/>
          <p:cNvSpPr/>
          <p:nvPr/>
        </p:nvSpPr>
        <p:spPr>
          <a:xfrm>
            <a:off x="2694944" y="-466573"/>
            <a:ext cx="36450" cy="5832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72890" tIns="36435" rIns="72890" bIns="36435" anchor="ctr" anchorCtr="0">
            <a:noAutofit/>
          </a:bodyPr>
          <a:lstStyle/>
          <a:p>
            <a:pPr algn="ctr"/>
            <a:endParaRPr sz="1435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131" y="2377799"/>
            <a:ext cx="1800000" cy="1800000"/>
          </a:xfrm>
          <a:prstGeom prst="rect">
            <a:avLst/>
          </a:prstGeom>
        </p:spPr>
      </p:pic>
      <p:sp>
        <p:nvSpPr>
          <p:cNvPr id="14" name="Rectángulo redondeado 13"/>
          <p:cNvSpPr/>
          <p:nvPr/>
        </p:nvSpPr>
        <p:spPr>
          <a:xfrm>
            <a:off x="853432" y="4874031"/>
            <a:ext cx="4544478" cy="1120878"/>
          </a:xfrm>
          <a:prstGeom prst="roundRect">
            <a:avLst/>
          </a:prstGeom>
          <a:solidFill>
            <a:srgbClr val="2E86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u="sng"/>
          </a:p>
        </p:txBody>
      </p:sp>
      <p:sp>
        <p:nvSpPr>
          <p:cNvPr id="15" name="Triángulo isósceles 14"/>
          <p:cNvSpPr/>
          <p:nvPr/>
        </p:nvSpPr>
        <p:spPr>
          <a:xfrm rot="2624438">
            <a:off x="3958342" y="4163571"/>
            <a:ext cx="415160" cy="1101077"/>
          </a:xfrm>
          <a:prstGeom prst="triangle">
            <a:avLst/>
          </a:prstGeom>
          <a:solidFill>
            <a:srgbClr val="2E86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u="sng"/>
          </a:p>
        </p:txBody>
      </p:sp>
      <p:sp>
        <p:nvSpPr>
          <p:cNvPr id="16" name="Google Shape;102;p3">
            <a:hlinkClick r:id="rId4" action="ppaction://hlinksldjump"/>
          </p:cNvPr>
          <p:cNvSpPr txBox="1"/>
          <p:nvPr/>
        </p:nvSpPr>
        <p:spPr>
          <a:xfrm>
            <a:off x="1492529" y="5237738"/>
            <a:ext cx="3266284" cy="442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890" tIns="36435" rIns="72890" bIns="36435" anchor="t" anchorCtr="0">
            <a:spAutoFit/>
          </a:bodyPr>
          <a:lstStyle/>
          <a:p>
            <a:pPr algn="ctr"/>
            <a:r>
              <a:rPr lang="es-CL" sz="2400" b="1" dirty="0" smtClean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MUY BIEN  </a:t>
            </a:r>
            <a:r>
              <a:rPr lang="es-CL" sz="2400" dirty="0" smtClean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¡</a:t>
            </a:r>
            <a:r>
              <a:rPr lang="es-CL" sz="24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Excelente!</a:t>
            </a:r>
            <a:endParaRPr sz="2400" dirty="0">
              <a:solidFill>
                <a:schemeClr val="bg1"/>
              </a:solidFill>
            </a:endParaRPr>
          </a:p>
        </p:txBody>
      </p:sp>
      <p:grpSp>
        <p:nvGrpSpPr>
          <p:cNvPr id="17" name="Grupo 16"/>
          <p:cNvGrpSpPr/>
          <p:nvPr/>
        </p:nvGrpSpPr>
        <p:grpSpPr>
          <a:xfrm>
            <a:off x="6181774" y="4883711"/>
            <a:ext cx="2141618" cy="1111198"/>
            <a:chOff x="6181774" y="4883711"/>
            <a:chExt cx="2141618" cy="1111198"/>
          </a:xfrm>
        </p:grpSpPr>
        <p:sp>
          <p:nvSpPr>
            <p:cNvPr id="18" name="Google Shape;105;p3">
              <a:hlinkClick r:id="" action="ppaction://hlinkshowjump?jump=firstslide"/>
            </p:cNvPr>
            <p:cNvSpPr/>
            <p:nvPr/>
          </p:nvSpPr>
          <p:spPr>
            <a:xfrm>
              <a:off x="6576695" y="4883711"/>
              <a:ext cx="1351776" cy="397707"/>
            </a:xfrm>
            <a:prstGeom prst="roundRect">
              <a:avLst>
                <a:gd name="adj" fmla="val 16667"/>
              </a:avLst>
            </a:prstGeom>
            <a:solidFill>
              <a:srgbClr val="ED7D31"/>
            </a:solidFill>
            <a:ln>
              <a:headEnd type="none" w="sm" len="sm"/>
              <a:tailEnd type="none" w="sm" len="sm"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spcFirstLastPara="1" wrap="square" lIns="72890" tIns="36435" rIns="72890" bIns="36435" anchor="ctr" anchorCtr="0">
              <a:noAutofit/>
            </a:bodyPr>
            <a:lstStyle/>
            <a:p>
              <a:pPr algn="ctr"/>
              <a:r>
                <a:rPr lang="es-CL" sz="2232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MENÚ</a:t>
              </a:r>
              <a:endParaRPr sz="1116" dirty="0">
                <a:solidFill>
                  <a:schemeClr val="bg1"/>
                </a:solidFill>
              </a:endParaRPr>
            </a:p>
          </p:txBody>
        </p:sp>
        <p:sp>
          <p:nvSpPr>
            <p:cNvPr id="19" name="Google Shape;99;p3"/>
            <p:cNvSpPr txBox="1"/>
            <p:nvPr/>
          </p:nvSpPr>
          <p:spPr>
            <a:xfrm>
              <a:off x="6181774" y="5439431"/>
              <a:ext cx="2141618" cy="55547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 algn="ctr">
                <a:lnSpc>
                  <a:spcPct val="115000"/>
                </a:lnSpc>
                <a:buSzPts val="1600"/>
              </a:pPr>
              <a:r>
                <a:rPr lang="es-CL" sz="15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Presiona el </a:t>
              </a:r>
              <a:r>
                <a:rPr lang="es-CL" sz="1500" b="1" dirty="0" smtClean="0">
                  <a:solidFill>
                    <a:srgbClr val="ED6B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botón</a:t>
              </a:r>
              <a:r>
                <a:rPr lang="es-CL" sz="15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 para volver </a:t>
              </a:r>
              <a:r>
                <a:rPr lang="es-CL" sz="1500" b="1" dirty="0" smtClean="0">
                  <a:solidFill>
                    <a:srgbClr val="ED6B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al inicio.</a:t>
              </a:r>
              <a:endParaRPr sz="1500" b="1" i="0" u="none" strike="noStrike" cap="none" dirty="0">
                <a:solidFill>
                  <a:srgbClr val="ED6B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ángulo isósceles 5"/>
          <p:cNvSpPr/>
          <p:nvPr/>
        </p:nvSpPr>
        <p:spPr>
          <a:xfrm rot="2624438">
            <a:off x="3692867" y="4168532"/>
            <a:ext cx="415160" cy="1101077"/>
          </a:xfrm>
          <a:prstGeom prst="triangle">
            <a:avLst/>
          </a:prstGeom>
          <a:solidFill>
            <a:srgbClr val="CC43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u="sng"/>
          </a:p>
        </p:txBody>
      </p:sp>
      <p:grpSp>
        <p:nvGrpSpPr>
          <p:cNvPr id="9" name="Grupo 8"/>
          <p:cNvGrpSpPr/>
          <p:nvPr/>
        </p:nvGrpSpPr>
        <p:grpSpPr>
          <a:xfrm>
            <a:off x="6181774" y="4883711"/>
            <a:ext cx="2141618" cy="1111198"/>
            <a:chOff x="6181774" y="4883711"/>
            <a:chExt cx="2141618" cy="1111198"/>
          </a:xfrm>
        </p:grpSpPr>
        <p:sp>
          <p:nvSpPr>
            <p:cNvPr id="10" name="Google Shape;105;p3">
              <a:hlinkClick r:id="" action="ppaction://hlinkshowjump?jump=firstslide"/>
            </p:cNvPr>
            <p:cNvSpPr/>
            <p:nvPr/>
          </p:nvSpPr>
          <p:spPr>
            <a:xfrm>
              <a:off x="6576695" y="4883711"/>
              <a:ext cx="1351776" cy="397707"/>
            </a:xfrm>
            <a:prstGeom prst="roundRect">
              <a:avLst>
                <a:gd name="adj" fmla="val 16667"/>
              </a:avLst>
            </a:prstGeom>
            <a:solidFill>
              <a:srgbClr val="ED7D31"/>
            </a:solidFill>
            <a:ln>
              <a:headEnd type="none" w="sm" len="sm"/>
              <a:tailEnd type="none" w="sm" len="sm"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spcFirstLastPara="1" wrap="square" lIns="72890" tIns="36435" rIns="72890" bIns="36435" anchor="ctr" anchorCtr="0">
              <a:noAutofit/>
            </a:bodyPr>
            <a:lstStyle/>
            <a:p>
              <a:pPr algn="ctr"/>
              <a:r>
                <a:rPr lang="es-CL" sz="2232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MENÚ</a:t>
              </a:r>
              <a:endParaRPr sz="1116" dirty="0">
                <a:solidFill>
                  <a:schemeClr val="bg1"/>
                </a:solidFill>
              </a:endParaRPr>
            </a:p>
          </p:txBody>
        </p:sp>
        <p:sp>
          <p:nvSpPr>
            <p:cNvPr id="11" name="Google Shape;99;p3"/>
            <p:cNvSpPr txBox="1"/>
            <p:nvPr/>
          </p:nvSpPr>
          <p:spPr>
            <a:xfrm>
              <a:off x="6181774" y="5439431"/>
              <a:ext cx="2141618" cy="55547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 algn="ctr">
                <a:lnSpc>
                  <a:spcPct val="115000"/>
                </a:lnSpc>
                <a:buSzPts val="1600"/>
              </a:pPr>
              <a:r>
                <a:rPr lang="es-CL" sz="15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Presiona el </a:t>
              </a:r>
              <a:r>
                <a:rPr lang="es-CL" sz="1500" b="1" dirty="0" smtClean="0">
                  <a:solidFill>
                    <a:srgbClr val="ED6B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botón</a:t>
              </a:r>
              <a:r>
                <a:rPr lang="es-CL" sz="15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 para volver </a:t>
              </a:r>
              <a:r>
                <a:rPr lang="es-CL" sz="1500" b="1" dirty="0" smtClean="0">
                  <a:solidFill>
                    <a:srgbClr val="ED6B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al inicio.</a:t>
              </a:r>
              <a:endParaRPr sz="1500" b="1" i="0" u="none" strike="noStrike" cap="none" dirty="0">
                <a:solidFill>
                  <a:srgbClr val="ED6B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endParaRPr>
            </a:p>
          </p:txBody>
        </p:sp>
      </p:grpSp>
      <p:sp>
        <p:nvSpPr>
          <p:cNvPr id="12" name="Rectángulo redondeado 11"/>
          <p:cNvSpPr/>
          <p:nvPr/>
        </p:nvSpPr>
        <p:spPr>
          <a:xfrm>
            <a:off x="587957" y="4878992"/>
            <a:ext cx="5328342" cy="1208709"/>
          </a:xfrm>
          <a:prstGeom prst="roundRect">
            <a:avLst/>
          </a:prstGeom>
          <a:solidFill>
            <a:srgbClr val="CC43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u="sng"/>
          </a:p>
        </p:txBody>
      </p:sp>
      <p:sp>
        <p:nvSpPr>
          <p:cNvPr id="13" name="Google Shape;102;p3">
            <a:hlinkClick r:id="rId3" action="ppaction://hlinksldjump"/>
          </p:cNvPr>
          <p:cNvSpPr txBox="1"/>
          <p:nvPr/>
        </p:nvSpPr>
        <p:spPr>
          <a:xfrm>
            <a:off x="904568" y="5138778"/>
            <a:ext cx="4739148" cy="689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890" tIns="36435" rIns="72890" bIns="36435" anchor="t" anchorCtr="0">
            <a:spAutoFit/>
          </a:bodyPr>
          <a:lstStyle/>
          <a:p>
            <a:r>
              <a:rPr lang="es-CL" sz="2000" dirty="0" smtClean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Tu </a:t>
            </a:r>
            <a:r>
              <a:rPr lang="es-CL" sz="20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respuesta es incorrecta, ya que el aporte de socio es un aumento al Patrimonio.</a:t>
            </a:r>
            <a:endParaRPr sz="2000" dirty="0">
              <a:solidFill>
                <a:schemeClr val="bg1"/>
              </a:solidFill>
            </a:endParaRPr>
          </a:p>
        </p:txBody>
      </p:sp>
      <p:pic>
        <p:nvPicPr>
          <p:cNvPr id="14" name="Imagen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131" y="2363601"/>
            <a:ext cx="1800000" cy="180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o 4"/>
          <p:cNvGrpSpPr/>
          <p:nvPr/>
        </p:nvGrpSpPr>
        <p:grpSpPr>
          <a:xfrm>
            <a:off x="785836" y="1379868"/>
            <a:ext cx="8148591" cy="2055234"/>
            <a:chOff x="785836" y="1379868"/>
            <a:chExt cx="8148591" cy="2055234"/>
          </a:xfrm>
          <a:solidFill>
            <a:schemeClr val="bg1"/>
          </a:solidFill>
        </p:grpSpPr>
        <p:sp>
          <p:nvSpPr>
            <p:cNvPr id="6" name="Rectángulo redondeado 5"/>
            <p:cNvSpPr/>
            <p:nvPr/>
          </p:nvSpPr>
          <p:spPr>
            <a:xfrm rot="10800000" flipH="1">
              <a:off x="785836" y="1379868"/>
              <a:ext cx="8148591" cy="1668131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 u="sng"/>
            </a:p>
          </p:txBody>
        </p:sp>
        <p:sp>
          <p:nvSpPr>
            <p:cNvPr id="7" name="Triángulo isósceles 6"/>
            <p:cNvSpPr/>
            <p:nvPr/>
          </p:nvSpPr>
          <p:spPr>
            <a:xfrm rot="8056585" flipH="1">
              <a:off x="2705517" y="2676983"/>
              <a:ext cx="415160" cy="1101077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 u="sng"/>
            </a:p>
          </p:txBody>
        </p:sp>
      </p:grpSp>
      <p:sp>
        <p:nvSpPr>
          <p:cNvPr id="8" name="Google Shape;402;p19"/>
          <p:cNvSpPr txBox="1"/>
          <p:nvPr/>
        </p:nvSpPr>
        <p:spPr>
          <a:xfrm>
            <a:off x="2125018" y="2054184"/>
            <a:ext cx="5470226" cy="31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>
              <a:lnSpc>
                <a:spcPct val="80000"/>
              </a:lnSpc>
            </a:pPr>
            <a:r>
              <a:rPr lang="es-CL" sz="2400" dirty="0">
                <a:solidFill>
                  <a:srgbClr val="ED7D31"/>
                </a:solidFill>
                <a:latin typeface="Calibri"/>
                <a:ea typeface="Calibri"/>
                <a:cs typeface="Calibri"/>
                <a:sym typeface="Calibri"/>
              </a:rPr>
              <a:t>¿La creación de Otras Reservas es una disminución de Patrimonio?</a:t>
            </a:r>
          </a:p>
        </p:txBody>
      </p:sp>
      <p:sp>
        <p:nvSpPr>
          <p:cNvPr id="9" name="Google Shape;96;p2">
            <a:hlinkClick r:id="rId3" action="ppaction://hlinksldjump"/>
          </p:cNvPr>
          <p:cNvSpPr>
            <a:spLocks noChangeAspect="1"/>
          </p:cNvSpPr>
          <p:nvPr/>
        </p:nvSpPr>
        <p:spPr>
          <a:xfrm>
            <a:off x="2686370" y="4199759"/>
            <a:ext cx="1913746" cy="576000"/>
          </a:xfrm>
          <a:prstGeom prst="roundRect">
            <a:avLst>
              <a:gd name="adj" fmla="val 16667"/>
            </a:avLst>
          </a:prstGeom>
          <a:solidFill>
            <a:srgbClr val="2E864B"/>
          </a:solidFill>
          <a:ln>
            <a:headEnd type="none" w="sm" len="sm"/>
            <a:tailEnd type="none" w="sm" len="sm"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spcFirstLastPara="1" wrap="square" lIns="72890" tIns="36435" rIns="72890" bIns="36435" anchor="ctr" anchorCtr="0">
            <a:noAutofit/>
          </a:bodyPr>
          <a:lstStyle/>
          <a:p>
            <a:pPr algn="ctr"/>
            <a:r>
              <a:rPr lang="es-CL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Verdadero</a:t>
            </a:r>
            <a:endParaRPr sz="2400" dirty="0"/>
          </a:p>
        </p:txBody>
      </p:sp>
      <p:sp>
        <p:nvSpPr>
          <p:cNvPr id="10" name="Google Shape;97;p2">
            <a:hlinkClick r:id="rId4" action="ppaction://hlinksldjump"/>
          </p:cNvPr>
          <p:cNvSpPr>
            <a:spLocks noChangeAspect="1"/>
          </p:cNvSpPr>
          <p:nvPr/>
        </p:nvSpPr>
        <p:spPr>
          <a:xfrm>
            <a:off x="5553148" y="4199759"/>
            <a:ext cx="1480745" cy="576000"/>
          </a:xfrm>
          <a:prstGeom prst="roundRect">
            <a:avLst>
              <a:gd name="adj" fmla="val 16667"/>
            </a:avLst>
          </a:prstGeom>
          <a:solidFill>
            <a:srgbClr val="CC4338"/>
          </a:solidFill>
          <a:ln>
            <a:headEnd type="none" w="sm" len="sm"/>
            <a:tailEnd type="none" w="sm" len="sm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spcFirstLastPara="1" wrap="square" lIns="72890" tIns="36435" rIns="72890" bIns="36435" anchor="ctr" anchorCtr="0">
            <a:noAutofit/>
          </a:bodyPr>
          <a:lstStyle/>
          <a:p>
            <a:pPr algn="ctr"/>
            <a:r>
              <a:rPr lang="es-CL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Falso</a:t>
            </a:r>
            <a:endParaRPr sz="2400" dirty="0"/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35463">
            <a:off x="5723418" y="5091104"/>
            <a:ext cx="2221333" cy="26477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5" descr="Carita Feliz Y Triste Para Pintar Full Hd Maps Locations - Cara ..."/>
          <p:cNvSpPr/>
          <p:nvPr/>
        </p:nvSpPr>
        <p:spPr>
          <a:xfrm>
            <a:off x="124034" y="930838"/>
            <a:ext cx="243007" cy="2430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890" tIns="36435" rIns="72890" bIns="36435" anchor="t" anchorCtr="0">
            <a:noAutofit/>
          </a:bodyPr>
          <a:lstStyle/>
          <a:p>
            <a:endParaRPr sz="143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15"/>
          <p:cNvSpPr/>
          <p:nvPr/>
        </p:nvSpPr>
        <p:spPr>
          <a:xfrm>
            <a:off x="2694944" y="-466573"/>
            <a:ext cx="36450" cy="5832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72890" tIns="36435" rIns="72890" bIns="36435" anchor="ctr" anchorCtr="0">
            <a:noAutofit/>
          </a:bodyPr>
          <a:lstStyle/>
          <a:p>
            <a:pPr algn="ctr"/>
            <a:endParaRPr sz="1435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" name="Imagen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131" y="2358365"/>
            <a:ext cx="1800000" cy="1800000"/>
          </a:xfrm>
          <a:prstGeom prst="rect">
            <a:avLst/>
          </a:prstGeom>
        </p:spPr>
      </p:pic>
      <p:sp>
        <p:nvSpPr>
          <p:cNvPr id="19" name="Rectángulo redondeado 18"/>
          <p:cNvSpPr/>
          <p:nvPr/>
        </p:nvSpPr>
        <p:spPr>
          <a:xfrm>
            <a:off x="853432" y="4874031"/>
            <a:ext cx="4544478" cy="1120878"/>
          </a:xfrm>
          <a:prstGeom prst="roundRect">
            <a:avLst/>
          </a:prstGeom>
          <a:solidFill>
            <a:srgbClr val="2E86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u="sng"/>
          </a:p>
        </p:txBody>
      </p:sp>
      <p:sp>
        <p:nvSpPr>
          <p:cNvPr id="20" name="Triángulo isósceles 19"/>
          <p:cNvSpPr/>
          <p:nvPr/>
        </p:nvSpPr>
        <p:spPr>
          <a:xfrm rot="2624438">
            <a:off x="3958342" y="4163571"/>
            <a:ext cx="415160" cy="1101077"/>
          </a:xfrm>
          <a:prstGeom prst="triangle">
            <a:avLst/>
          </a:prstGeom>
          <a:solidFill>
            <a:srgbClr val="2E86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u="sng"/>
          </a:p>
        </p:txBody>
      </p:sp>
      <p:sp>
        <p:nvSpPr>
          <p:cNvPr id="21" name="Google Shape;102;p3">
            <a:hlinkClick r:id="rId4" action="ppaction://hlinksldjump"/>
          </p:cNvPr>
          <p:cNvSpPr txBox="1"/>
          <p:nvPr/>
        </p:nvSpPr>
        <p:spPr>
          <a:xfrm>
            <a:off x="1492529" y="5237738"/>
            <a:ext cx="3266284" cy="442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890" tIns="36435" rIns="72890" bIns="36435" anchor="t" anchorCtr="0">
            <a:spAutoFit/>
          </a:bodyPr>
          <a:lstStyle/>
          <a:p>
            <a:pPr algn="ctr"/>
            <a:r>
              <a:rPr lang="es-CL" sz="2400" b="1" dirty="0" smtClean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MUY BIEN  </a:t>
            </a:r>
            <a:r>
              <a:rPr lang="es-CL" sz="2400" dirty="0" smtClean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¡</a:t>
            </a:r>
            <a:r>
              <a:rPr lang="es-CL" sz="24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Excelente!</a:t>
            </a:r>
            <a:endParaRPr sz="2400" dirty="0">
              <a:solidFill>
                <a:schemeClr val="bg1"/>
              </a:solidFill>
            </a:endParaRPr>
          </a:p>
        </p:txBody>
      </p:sp>
      <p:grpSp>
        <p:nvGrpSpPr>
          <p:cNvPr id="22" name="Grupo 21"/>
          <p:cNvGrpSpPr/>
          <p:nvPr/>
        </p:nvGrpSpPr>
        <p:grpSpPr>
          <a:xfrm>
            <a:off x="6181774" y="4883711"/>
            <a:ext cx="2141618" cy="1111198"/>
            <a:chOff x="6181774" y="4883711"/>
            <a:chExt cx="2141618" cy="1111198"/>
          </a:xfrm>
        </p:grpSpPr>
        <p:sp>
          <p:nvSpPr>
            <p:cNvPr id="23" name="Google Shape;105;p3">
              <a:hlinkClick r:id="" action="ppaction://hlinkshowjump?jump=firstslide"/>
            </p:cNvPr>
            <p:cNvSpPr/>
            <p:nvPr/>
          </p:nvSpPr>
          <p:spPr>
            <a:xfrm>
              <a:off x="6576695" y="4883711"/>
              <a:ext cx="1351776" cy="397707"/>
            </a:xfrm>
            <a:prstGeom prst="roundRect">
              <a:avLst>
                <a:gd name="adj" fmla="val 16667"/>
              </a:avLst>
            </a:prstGeom>
            <a:solidFill>
              <a:srgbClr val="ED7D31"/>
            </a:solidFill>
            <a:ln>
              <a:headEnd type="none" w="sm" len="sm"/>
              <a:tailEnd type="none" w="sm" len="sm"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spcFirstLastPara="1" wrap="square" lIns="72890" tIns="36435" rIns="72890" bIns="36435" anchor="ctr" anchorCtr="0">
              <a:noAutofit/>
            </a:bodyPr>
            <a:lstStyle/>
            <a:p>
              <a:pPr algn="ctr"/>
              <a:r>
                <a:rPr lang="es-CL" sz="2232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MENÚ</a:t>
              </a:r>
              <a:endParaRPr sz="1116" dirty="0">
                <a:solidFill>
                  <a:schemeClr val="bg1"/>
                </a:solidFill>
              </a:endParaRPr>
            </a:p>
          </p:txBody>
        </p:sp>
        <p:sp>
          <p:nvSpPr>
            <p:cNvPr id="24" name="Google Shape;99;p3"/>
            <p:cNvSpPr txBox="1"/>
            <p:nvPr/>
          </p:nvSpPr>
          <p:spPr>
            <a:xfrm>
              <a:off x="6181774" y="5439431"/>
              <a:ext cx="2141618" cy="55547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 algn="ctr">
                <a:lnSpc>
                  <a:spcPct val="115000"/>
                </a:lnSpc>
                <a:buSzPts val="1600"/>
              </a:pPr>
              <a:r>
                <a:rPr lang="es-CL" sz="15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Presiona el </a:t>
              </a:r>
              <a:r>
                <a:rPr lang="es-CL" sz="1500" b="1" dirty="0" smtClean="0">
                  <a:solidFill>
                    <a:srgbClr val="ED6B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botón</a:t>
              </a:r>
              <a:r>
                <a:rPr lang="es-CL" sz="15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 para volver </a:t>
              </a:r>
              <a:r>
                <a:rPr lang="es-CL" sz="1500" b="1" dirty="0" smtClean="0">
                  <a:solidFill>
                    <a:srgbClr val="ED6B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al inicio.</a:t>
              </a:r>
              <a:endParaRPr sz="1500" b="1" i="0" u="none" strike="noStrike" cap="none" dirty="0">
                <a:solidFill>
                  <a:srgbClr val="ED6B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ángulo isósceles 5"/>
          <p:cNvSpPr/>
          <p:nvPr/>
        </p:nvSpPr>
        <p:spPr>
          <a:xfrm rot="2624438">
            <a:off x="3692867" y="4168532"/>
            <a:ext cx="415160" cy="1101077"/>
          </a:xfrm>
          <a:prstGeom prst="triangle">
            <a:avLst/>
          </a:prstGeom>
          <a:solidFill>
            <a:srgbClr val="CC43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u="sng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131" y="2377799"/>
            <a:ext cx="1800000" cy="1800000"/>
          </a:xfrm>
          <a:prstGeom prst="rect">
            <a:avLst/>
          </a:prstGeom>
        </p:spPr>
      </p:pic>
      <p:grpSp>
        <p:nvGrpSpPr>
          <p:cNvPr id="9" name="Grupo 8"/>
          <p:cNvGrpSpPr/>
          <p:nvPr/>
        </p:nvGrpSpPr>
        <p:grpSpPr>
          <a:xfrm>
            <a:off x="6181774" y="4883711"/>
            <a:ext cx="2141618" cy="1111198"/>
            <a:chOff x="6181774" y="4883711"/>
            <a:chExt cx="2141618" cy="1111198"/>
          </a:xfrm>
        </p:grpSpPr>
        <p:sp>
          <p:nvSpPr>
            <p:cNvPr id="10" name="Google Shape;105;p3">
              <a:hlinkClick r:id="" action="ppaction://hlinkshowjump?jump=firstslide"/>
            </p:cNvPr>
            <p:cNvSpPr/>
            <p:nvPr/>
          </p:nvSpPr>
          <p:spPr>
            <a:xfrm>
              <a:off x="6576695" y="4883711"/>
              <a:ext cx="1351776" cy="397707"/>
            </a:xfrm>
            <a:prstGeom prst="roundRect">
              <a:avLst>
                <a:gd name="adj" fmla="val 16667"/>
              </a:avLst>
            </a:prstGeom>
            <a:solidFill>
              <a:srgbClr val="ED7D31"/>
            </a:solidFill>
            <a:ln>
              <a:headEnd type="none" w="sm" len="sm"/>
              <a:tailEnd type="none" w="sm" len="sm"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spcFirstLastPara="1" wrap="square" lIns="72890" tIns="36435" rIns="72890" bIns="36435" anchor="ctr" anchorCtr="0">
              <a:noAutofit/>
            </a:bodyPr>
            <a:lstStyle/>
            <a:p>
              <a:pPr algn="ctr"/>
              <a:r>
                <a:rPr lang="es-CL" sz="2232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MENÚ</a:t>
              </a:r>
              <a:endParaRPr sz="1116" dirty="0">
                <a:solidFill>
                  <a:schemeClr val="bg1"/>
                </a:solidFill>
              </a:endParaRPr>
            </a:p>
          </p:txBody>
        </p:sp>
        <p:sp>
          <p:nvSpPr>
            <p:cNvPr id="11" name="Google Shape;99;p3"/>
            <p:cNvSpPr txBox="1"/>
            <p:nvPr/>
          </p:nvSpPr>
          <p:spPr>
            <a:xfrm>
              <a:off x="6181774" y="5439431"/>
              <a:ext cx="2141618" cy="55547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 algn="ctr">
                <a:lnSpc>
                  <a:spcPct val="115000"/>
                </a:lnSpc>
                <a:buSzPts val="1600"/>
              </a:pPr>
              <a:r>
                <a:rPr lang="es-CL" sz="15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Presiona el </a:t>
              </a:r>
              <a:r>
                <a:rPr lang="es-CL" sz="1500" b="1" dirty="0" smtClean="0">
                  <a:solidFill>
                    <a:srgbClr val="ED6B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botón</a:t>
              </a:r>
              <a:r>
                <a:rPr lang="es-CL" sz="15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 para volver </a:t>
              </a:r>
              <a:r>
                <a:rPr lang="es-CL" sz="1500" b="1" dirty="0" smtClean="0">
                  <a:solidFill>
                    <a:srgbClr val="ED6B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al inicio.</a:t>
              </a:r>
              <a:endParaRPr sz="1500" b="1" i="0" u="none" strike="noStrike" cap="none" dirty="0">
                <a:solidFill>
                  <a:srgbClr val="ED6B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endParaRPr>
            </a:p>
          </p:txBody>
        </p:sp>
      </p:grpSp>
      <p:sp>
        <p:nvSpPr>
          <p:cNvPr id="12" name="Rectángulo redondeado 11"/>
          <p:cNvSpPr/>
          <p:nvPr/>
        </p:nvSpPr>
        <p:spPr>
          <a:xfrm>
            <a:off x="587957" y="4878992"/>
            <a:ext cx="5328342" cy="1208709"/>
          </a:xfrm>
          <a:prstGeom prst="roundRect">
            <a:avLst/>
          </a:prstGeom>
          <a:solidFill>
            <a:srgbClr val="CC43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u="sng"/>
          </a:p>
        </p:txBody>
      </p:sp>
      <p:sp>
        <p:nvSpPr>
          <p:cNvPr id="13" name="Google Shape;102;p3">
            <a:hlinkClick r:id="rId4" action="ppaction://hlinksldjump"/>
          </p:cNvPr>
          <p:cNvSpPr txBox="1"/>
          <p:nvPr/>
        </p:nvSpPr>
        <p:spPr>
          <a:xfrm>
            <a:off x="904568" y="5138778"/>
            <a:ext cx="4739148" cy="689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890" tIns="36435" rIns="72890" bIns="36435" anchor="t" anchorCtr="0">
            <a:spAutoFit/>
          </a:bodyPr>
          <a:lstStyle/>
          <a:p>
            <a:r>
              <a:rPr lang="es-CL" sz="20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Recuerda que la creación de Otras Reservas es un aumento al Patrimonio.</a:t>
            </a:r>
            <a:endParaRPr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/>
          <p:cNvGrpSpPr/>
          <p:nvPr/>
        </p:nvGrpSpPr>
        <p:grpSpPr>
          <a:xfrm>
            <a:off x="785836" y="1379868"/>
            <a:ext cx="8148591" cy="2055234"/>
            <a:chOff x="785836" y="1379868"/>
            <a:chExt cx="8148591" cy="2055234"/>
          </a:xfrm>
          <a:solidFill>
            <a:schemeClr val="bg1"/>
          </a:solidFill>
        </p:grpSpPr>
        <p:sp>
          <p:nvSpPr>
            <p:cNvPr id="12" name="Rectángulo redondeado 11"/>
            <p:cNvSpPr/>
            <p:nvPr/>
          </p:nvSpPr>
          <p:spPr>
            <a:xfrm rot="10800000" flipH="1">
              <a:off x="785836" y="1379868"/>
              <a:ext cx="8148591" cy="1668131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 u="sng"/>
            </a:p>
          </p:txBody>
        </p:sp>
        <p:sp>
          <p:nvSpPr>
            <p:cNvPr id="13" name="Triángulo isósceles 12"/>
            <p:cNvSpPr/>
            <p:nvPr/>
          </p:nvSpPr>
          <p:spPr>
            <a:xfrm rot="8056585" flipH="1">
              <a:off x="2705517" y="2676983"/>
              <a:ext cx="415160" cy="1101077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 u="sng"/>
            </a:p>
          </p:txBody>
        </p:sp>
      </p:grpSp>
      <p:grpSp>
        <p:nvGrpSpPr>
          <p:cNvPr id="2" name="Grupo 1"/>
          <p:cNvGrpSpPr/>
          <p:nvPr/>
        </p:nvGrpSpPr>
        <p:grpSpPr>
          <a:xfrm>
            <a:off x="2686370" y="4189927"/>
            <a:ext cx="4347523" cy="576000"/>
            <a:chOff x="2347564" y="3543526"/>
            <a:chExt cx="4347523" cy="576000"/>
          </a:xfrm>
        </p:grpSpPr>
        <p:sp>
          <p:nvSpPr>
            <p:cNvPr id="96" name="Google Shape;96;p2">
              <a:hlinkClick r:id="rId3" action="ppaction://hlinksldjump"/>
            </p:cNvPr>
            <p:cNvSpPr>
              <a:spLocks noChangeAspect="1"/>
            </p:cNvSpPr>
            <p:nvPr/>
          </p:nvSpPr>
          <p:spPr>
            <a:xfrm>
              <a:off x="2347564" y="3543526"/>
              <a:ext cx="1913746" cy="576000"/>
            </a:xfrm>
            <a:prstGeom prst="roundRect">
              <a:avLst>
                <a:gd name="adj" fmla="val 16667"/>
              </a:avLst>
            </a:prstGeom>
            <a:solidFill>
              <a:srgbClr val="2E864B"/>
            </a:solidFill>
            <a:ln>
              <a:headEnd type="none" w="sm" len="sm"/>
              <a:tailEnd type="none" w="sm" len="sm"/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spcFirstLastPara="1" wrap="square" lIns="72890" tIns="36435" rIns="72890" bIns="36435" anchor="ctr" anchorCtr="0">
              <a:noAutofit/>
            </a:bodyPr>
            <a:lstStyle/>
            <a:p>
              <a:pPr algn="ctr"/>
              <a:r>
                <a:rPr lang="es-CL" sz="24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Verdadero</a:t>
              </a:r>
              <a:endParaRPr sz="2400" dirty="0"/>
            </a:p>
          </p:txBody>
        </p:sp>
        <p:sp>
          <p:nvSpPr>
            <p:cNvPr id="97" name="Google Shape;97;p2">
              <a:hlinkClick r:id="rId4" action="ppaction://hlinksldjump"/>
            </p:cNvPr>
            <p:cNvSpPr>
              <a:spLocks noChangeAspect="1"/>
            </p:cNvSpPr>
            <p:nvPr/>
          </p:nvSpPr>
          <p:spPr>
            <a:xfrm>
              <a:off x="5214342" y="3543526"/>
              <a:ext cx="1480745" cy="576000"/>
            </a:xfrm>
            <a:prstGeom prst="roundRect">
              <a:avLst>
                <a:gd name="adj" fmla="val 16667"/>
              </a:avLst>
            </a:prstGeom>
            <a:solidFill>
              <a:srgbClr val="CC4338"/>
            </a:solidFill>
            <a:ln>
              <a:headEnd type="none" w="sm" len="sm"/>
              <a:tailEnd type="none" w="sm" len="sm"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spcFirstLastPara="1" wrap="square" lIns="72890" tIns="36435" rIns="72890" bIns="36435" anchor="ctr" anchorCtr="0">
              <a:noAutofit/>
            </a:bodyPr>
            <a:lstStyle/>
            <a:p>
              <a:pPr algn="ctr"/>
              <a:r>
                <a:rPr lang="es-CL" sz="24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Falso</a:t>
              </a:r>
              <a:endParaRPr sz="2400" dirty="0"/>
            </a:p>
          </p:txBody>
        </p:sp>
      </p:grpSp>
      <p:pic>
        <p:nvPicPr>
          <p:cNvPr id="5" name="Imagen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35463">
            <a:off x="5723418" y="5091104"/>
            <a:ext cx="2221333" cy="2647732"/>
          </a:xfrm>
          <a:prstGeom prst="rect">
            <a:avLst/>
          </a:prstGeom>
        </p:spPr>
      </p:pic>
      <p:sp>
        <p:nvSpPr>
          <p:cNvPr id="11" name="Google Shape;402;p19"/>
          <p:cNvSpPr txBox="1"/>
          <p:nvPr/>
        </p:nvSpPr>
        <p:spPr>
          <a:xfrm>
            <a:off x="1334894" y="2054184"/>
            <a:ext cx="7050474" cy="31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>
              <a:lnSpc>
                <a:spcPct val="80000"/>
              </a:lnSpc>
            </a:pPr>
            <a:r>
              <a:rPr lang="es-CL" sz="2400" dirty="0">
                <a:solidFill>
                  <a:srgbClr val="ED7D31"/>
                </a:solidFill>
                <a:latin typeface="Calibri"/>
                <a:ea typeface="Calibri"/>
                <a:cs typeface="Calibri"/>
                <a:sym typeface="Calibri"/>
              </a:rPr>
              <a:t>¿El Estado de Cambio en el Patrimonio explica el cambio de la composición patrimonial de una entidad?</a:t>
            </a:r>
            <a:endParaRPr sz="2400" b="1" i="0" u="none" strike="noStrike" cap="none" dirty="0">
              <a:solidFill>
                <a:srgbClr val="ED7D3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" descr="Carita Feliz Y Triste Para Pintar Full Hd Maps Locations - Cara ..."/>
          <p:cNvSpPr/>
          <p:nvPr/>
        </p:nvSpPr>
        <p:spPr>
          <a:xfrm>
            <a:off x="124034" y="930838"/>
            <a:ext cx="243007" cy="2430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890" tIns="36435" rIns="72890" bIns="36435" anchor="t" anchorCtr="0">
            <a:noAutofit/>
          </a:bodyPr>
          <a:lstStyle/>
          <a:p>
            <a:endParaRPr sz="143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3"/>
          <p:cNvSpPr/>
          <p:nvPr/>
        </p:nvSpPr>
        <p:spPr>
          <a:xfrm>
            <a:off x="2694944" y="-466573"/>
            <a:ext cx="36450" cy="5832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72890" tIns="36435" rIns="72890" bIns="36435" anchor="ctr" anchorCtr="0">
            <a:noAutofit/>
          </a:bodyPr>
          <a:lstStyle/>
          <a:p>
            <a:pPr algn="ctr"/>
            <a:endParaRPr sz="1435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131" y="2368532"/>
            <a:ext cx="1800000" cy="1800000"/>
          </a:xfrm>
          <a:prstGeom prst="rect">
            <a:avLst/>
          </a:prstGeom>
        </p:spPr>
      </p:pic>
      <p:sp>
        <p:nvSpPr>
          <p:cNvPr id="12" name="Rectángulo redondeado 11"/>
          <p:cNvSpPr/>
          <p:nvPr/>
        </p:nvSpPr>
        <p:spPr>
          <a:xfrm>
            <a:off x="853432" y="4874031"/>
            <a:ext cx="4544478" cy="1120878"/>
          </a:xfrm>
          <a:prstGeom prst="roundRect">
            <a:avLst/>
          </a:prstGeom>
          <a:solidFill>
            <a:srgbClr val="2E86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u="sng"/>
          </a:p>
        </p:txBody>
      </p:sp>
      <p:sp>
        <p:nvSpPr>
          <p:cNvPr id="13" name="Triángulo isósceles 12"/>
          <p:cNvSpPr/>
          <p:nvPr/>
        </p:nvSpPr>
        <p:spPr>
          <a:xfrm rot="2624438">
            <a:off x="3958342" y="4163571"/>
            <a:ext cx="415160" cy="1101077"/>
          </a:xfrm>
          <a:prstGeom prst="triangle">
            <a:avLst/>
          </a:prstGeom>
          <a:solidFill>
            <a:srgbClr val="2E86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u="sng"/>
          </a:p>
        </p:txBody>
      </p:sp>
      <p:sp>
        <p:nvSpPr>
          <p:cNvPr id="102" name="Google Shape;102;p3">
            <a:hlinkClick r:id="rId4" action="ppaction://hlinksldjump"/>
          </p:cNvPr>
          <p:cNvSpPr txBox="1"/>
          <p:nvPr/>
        </p:nvSpPr>
        <p:spPr>
          <a:xfrm>
            <a:off x="1492529" y="5237738"/>
            <a:ext cx="3266284" cy="442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890" tIns="36435" rIns="72890" bIns="36435" anchor="t" anchorCtr="0">
            <a:spAutoFit/>
          </a:bodyPr>
          <a:lstStyle/>
          <a:p>
            <a:pPr algn="ctr"/>
            <a:r>
              <a:rPr lang="es-CL" sz="2400" b="1" dirty="0" smtClean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MUY BIEN  </a:t>
            </a:r>
            <a:r>
              <a:rPr lang="es-CL" sz="2400" dirty="0" smtClean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¡</a:t>
            </a:r>
            <a:r>
              <a:rPr lang="es-CL" sz="24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Excelente!</a:t>
            </a:r>
            <a:endParaRPr sz="2400" dirty="0">
              <a:solidFill>
                <a:schemeClr val="bg1"/>
              </a:solidFill>
            </a:endParaRPr>
          </a:p>
        </p:txBody>
      </p:sp>
      <p:grpSp>
        <p:nvGrpSpPr>
          <p:cNvPr id="3" name="Grupo 2"/>
          <p:cNvGrpSpPr/>
          <p:nvPr/>
        </p:nvGrpSpPr>
        <p:grpSpPr>
          <a:xfrm>
            <a:off x="6181774" y="4883711"/>
            <a:ext cx="2141618" cy="1111198"/>
            <a:chOff x="6181774" y="4883711"/>
            <a:chExt cx="2141618" cy="1111198"/>
          </a:xfrm>
        </p:grpSpPr>
        <p:sp>
          <p:nvSpPr>
            <p:cNvPr id="105" name="Google Shape;105;p3">
              <a:hlinkClick r:id="" action="ppaction://hlinkshowjump?jump=firstslide"/>
            </p:cNvPr>
            <p:cNvSpPr/>
            <p:nvPr/>
          </p:nvSpPr>
          <p:spPr>
            <a:xfrm>
              <a:off x="6576695" y="4883711"/>
              <a:ext cx="1351776" cy="397707"/>
            </a:xfrm>
            <a:prstGeom prst="roundRect">
              <a:avLst>
                <a:gd name="adj" fmla="val 16667"/>
              </a:avLst>
            </a:prstGeom>
            <a:solidFill>
              <a:srgbClr val="ED7D31"/>
            </a:solidFill>
            <a:ln>
              <a:headEnd type="none" w="sm" len="sm"/>
              <a:tailEnd type="none" w="sm" len="sm"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spcFirstLastPara="1" wrap="square" lIns="72890" tIns="36435" rIns="72890" bIns="36435" anchor="ctr" anchorCtr="0">
              <a:noAutofit/>
            </a:bodyPr>
            <a:lstStyle/>
            <a:p>
              <a:pPr algn="ctr"/>
              <a:r>
                <a:rPr lang="es-CL" sz="2232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MENÚ</a:t>
              </a:r>
              <a:endParaRPr sz="1116" dirty="0">
                <a:solidFill>
                  <a:schemeClr val="bg1"/>
                </a:solidFill>
              </a:endParaRPr>
            </a:p>
          </p:txBody>
        </p:sp>
        <p:sp>
          <p:nvSpPr>
            <p:cNvPr id="21" name="Google Shape;99;p3"/>
            <p:cNvSpPr txBox="1"/>
            <p:nvPr/>
          </p:nvSpPr>
          <p:spPr>
            <a:xfrm>
              <a:off x="6181774" y="5439431"/>
              <a:ext cx="2141618" cy="55547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 algn="ctr">
                <a:lnSpc>
                  <a:spcPct val="115000"/>
                </a:lnSpc>
                <a:buSzPts val="1600"/>
              </a:pPr>
              <a:r>
                <a:rPr lang="es-CL" sz="15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Presiona el </a:t>
              </a:r>
              <a:r>
                <a:rPr lang="es-CL" sz="1500" b="1" dirty="0" smtClean="0">
                  <a:solidFill>
                    <a:srgbClr val="ED6B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botón</a:t>
              </a:r>
              <a:r>
                <a:rPr lang="es-CL" sz="15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 para volver </a:t>
              </a:r>
              <a:r>
                <a:rPr lang="es-CL" sz="1500" b="1" dirty="0" smtClean="0">
                  <a:solidFill>
                    <a:srgbClr val="ED6B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al inicio.</a:t>
              </a:r>
              <a:endParaRPr sz="1500" b="1" i="0" u="none" strike="noStrike" cap="none" dirty="0">
                <a:solidFill>
                  <a:srgbClr val="ED6B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redondeado 6"/>
          <p:cNvSpPr/>
          <p:nvPr/>
        </p:nvSpPr>
        <p:spPr>
          <a:xfrm>
            <a:off x="587957" y="4878992"/>
            <a:ext cx="5328342" cy="1728285"/>
          </a:xfrm>
          <a:prstGeom prst="roundRect">
            <a:avLst/>
          </a:prstGeom>
          <a:solidFill>
            <a:srgbClr val="CC43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u="sng"/>
          </a:p>
        </p:txBody>
      </p:sp>
      <p:sp>
        <p:nvSpPr>
          <p:cNvPr id="8" name="Triángulo isósceles 7"/>
          <p:cNvSpPr/>
          <p:nvPr/>
        </p:nvSpPr>
        <p:spPr>
          <a:xfrm rot="2624438">
            <a:off x="3692867" y="4168532"/>
            <a:ext cx="415160" cy="1101077"/>
          </a:xfrm>
          <a:prstGeom prst="triangle">
            <a:avLst/>
          </a:prstGeom>
          <a:solidFill>
            <a:srgbClr val="CC43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u="sng"/>
          </a:p>
        </p:txBody>
      </p:sp>
      <p:sp>
        <p:nvSpPr>
          <p:cNvPr id="9" name="Google Shape;102;p3">
            <a:hlinkClick r:id="rId3" action="ppaction://hlinksldjump"/>
          </p:cNvPr>
          <p:cNvSpPr txBox="1"/>
          <p:nvPr/>
        </p:nvSpPr>
        <p:spPr>
          <a:xfrm>
            <a:off x="1025007" y="5248210"/>
            <a:ext cx="4548306" cy="9969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890" tIns="36435" rIns="72890" bIns="36435" anchor="t" anchorCtr="0">
            <a:spAutoFit/>
          </a:bodyPr>
          <a:lstStyle/>
          <a:p>
            <a:r>
              <a:rPr lang="es-CL" sz="20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Recuerda…que El Estado de Cambio en el Patrimonio, explica el cambio de la composición patrimonial de una entidad.</a:t>
            </a:r>
            <a:endParaRPr sz="2000" dirty="0">
              <a:solidFill>
                <a:schemeClr val="bg1"/>
              </a:solidFill>
            </a:endParaRPr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131" y="2377799"/>
            <a:ext cx="1800000" cy="1800000"/>
          </a:xfrm>
          <a:prstGeom prst="rect">
            <a:avLst/>
          </a:prstGeom>
        </p:spPr>
      </p:pic>
      <p:grpSp>
        <p:nvGrpSpPr>
          <p:cNvPr id="15" name="Grupo 14"/>
          <p:cNvGrpSpPr/>
          <p:nvPr/>
        </p:nvGrpSpPr>
        <p:grpSpPr>
          <a:xfrm>
            <a:off x="6181774" y="4883711"/>
            <a:ext cx="2141618" cy="1111198"/>
            <a:chOff x="6181774" y="4883711"/>
            <a:chExt cx="2141618" cy="1111198"/>
          </a:xfrm>
        </p:grpSpPr>
        <p:sp>
          <p:nvSpPr>
            <p:cNvPr id="16" name="Google Shape;105;p3">
              <a:hlinkClick r:id="" action="ppaction://hlinkshowjump?jump=firstslide"/>
            </p:cNvPr>
            <p:cNvSpPr/>
            <p:nvPr/>
          </p:nvSpPr>
          <p:spPr>
            <a:xfrm>
              <a:off x="6576695" y="4883711"/>
              <a:ext cx="1351776" cy="397707"/>
            </a:xfrm>
            <a:prstGeom prst="roundRect">
              <a:avLst>
                <a:gd name="adj" fmla="val 16667"/>
              </a:avLst>
            </a:prstGeom>
            <a:solidFill>
              <a:srgbClr val="ED7D31"/>
            </a:solidFill>
            <a:ln>
              <a:headEnd type="none" w="sm" len="sm"/>
              <a:tailEnd type="none" w="sm" len="sm"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spcFirstLastPara="1" wrap="square" lIns="72890" tIns="36435" rIns="72890" bIns="36435" anchor="ctr" anchorCtr="0">
              <a:noAutofit/>
            </a:bodyPr>
            <a:lstStyle/>
            <a:p>
              <a:pPr algn="ctr"/>
              <a:r>
                <a:rPr lang="es-CL" sz="2232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MENÚ</a:t>
              </a:r>
              <a:endParaRPr sz="1116" dirty="0">
                <a:solidFill>
                  <a:schemeClr val="bg1"/>
                </a:solidFill>
              </a:endParaRPr>
            </a:p>
          </p:txBody>
        </p:sp>
        <p:sp>
          <p:nvSpPr>
            <p:cNvPr id="17" name="Google Shape;99;p3"/>
            <p:cNvSpPr txBox="1"/>
            <p:nvPr/>
          </p:nvSpPr>
          <p:spPr>
            <a:xfrm>
              <a:off x="6181774" y="5439431"/>
              <a:ext cx="2141618" cy="55547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 algn="ctr">
                <a:lnSpc>
                  <a:spcPct val="115000"/>
                </a:lnSpc>
                <a:buSzPts val="1600"/>
              </a:pPr>
              <a:r>
                <a:rPr lang="es-CL" sz="15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Presiona el </a:t>
              </a:r>
              <a:r>
                <a:rPr lang="es-CL" sz="1500" b="1" dirty="0" smtClean="0">
                  <a:solidFill>
                    <a:srgbClr val="ED6B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botón</a:t>
              </a:r>
              <a:r>
                <a:rPr lang="es-CL" sz="15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 para volver </a:t>
              </a:r>
              <a:r>
                <a:rPr lang="es-CL" sz="1500" b="1" dirty="0" smtClean="0">
                  <a:solidFill>
                    <a:srgbClr val="ED6B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al inicio.</a:t>
              </a:r>
              <a:endParaRPr sz="1500" b="1" i="0" u="none" strike="noStrike" cap="none" dirty="0">
                <a:solidFill>
                  <a:srgbClr val="ED6B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35463">
            <a:off x="5723418" y="5091104"/>
            <a:ext cx="2221333" cy="2647732"/>
          </a:xfrm>
          <a:prstGeom prst="rect">
            <a:avLst/>
          </a:prstGeom>
        </p:spPr>
      </p:pic>
      <p:grpSp>
        <p:nvGrpSpPr>
          <p:cNvPr id="13" name="Grupo 12"/>
          <p:cNvGrpSpPr/>
          <p:nvPr/>
        </p:nvGrpSpPr>
        <p:grpSpPr>
          <a:xfrm>
            <a:off x="785836" y="1379868"/>
            <a:ext cx="8148591" cy="2055234"/>
            <a:chOff x="785836" y="1379868"/>
            <a:chExt cx="8148591" cy="2055234"/>
          </a:xfrm>
          <a:solidFill>
            <a:schemeClr val="bg1"/>
          </a:solidFill>
        </p:grpSpPr>
        <p:sp>
          <p:nvSpPr>
            <p:cNvPr id="14" name="Rectángulo redondeado 13"/>
            <p:cNvSpPr/>
            <p:nvPr/>
          </p:nvSpPr>
          <p:spPr>
            <a:xfrm rot="10800000" flipH="1">
              <a:off x="785836" y="1379868"/>
              <a:ext cx="8148591" cy="1668131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 u="sng"/>
            </a:p>
          </p:txBody>
        </p:sp>
        <p:sp>
          <p:nvSpPr>
            <p:cNvPr id="15" name="Triángulo isósceles 14"/>
            <p:cNvSpPr/>
            <p:nvPr/>
          </p:nvSpPr>
          <p:spPr>
            <a:xfrm rot="8056585" flipH="1">
              <a:off x="2705517" y="2676983"/>
              <a:ext cx="415160" cy="1101077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 u="sng"/>
            </a:p>
          </p:txBody>
        </p:sp>
      </p:grpSp>
      <p:sp>
        <p:nvSpPr>
          <p:cNvPr id="19" name="Google Shape;402;p19"/>
          <p:cNvSpPr txBox="1"/>
          <p:nvPr/>
        </p:nvSpPr>
        <p:spPr>
          <a:xfrm>
            <a:off x="2130533" y="2054184"/>
            <a:ext cx="5459196" cy="31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>
              <a:lnSpc>
                <a:spcPct val="80000"/>
              </a:lnSpc>
            </a:pPr>
            <a:r>
              <a:rPr lang="es-CL" sz="2400" dirty="0">
                <a:solidFill>
                  <a:srgbClr val="ED7D31"/>
                </a:solidFill>
                <a:latin typeface="Calibri"/>
                <a:ea typeface="Calibri"/>
                <a:cs typeface="Calibri"/>
                <a:sym typeface="Calibri"/>
              </a:rPr>
              <a:t>¿La Distribución de Dividendos aumenta el Patrimonio Neto?</a:t>
            </a:r>
            <a:endParaRPr sz="2400" b="1" i="0" u="none" strike="noStrike" cap="none" dirty="0">
              <a:solidFill>
                <a:srgbClr val="ED7D3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96;p2">
            <a:hlinkClick r:id="rId4" action="ppaction://hlinksldjump"/>
          </p:cNvPr>
          <p:cNvSpPr>
            <a:spLocks noChangeAspect="1"/>
          </p:cNvSpPr>
          <p:nvPr/>
        </p:nvSpPr>
        <p:spPr>
          <a:xfrm>
            <a:off x="2686370" y="4199759"/>
            <a:ext cx="1913746" cy="576000"/>
          </a:xfrm>
          <a:prstGeom prst="roundRect">
            <a:avLst>
              <a:gd name="adj" fmla="val 16667"/>
            </a:avLst>
          </a:prstGeom>
          <a:solidFill>
            <a:srgbClr val="2E864B"/>
          </a:solidFill>
          <a:ln>
            <a:headEnd type="none" w="sm" len="sm"/>
            <a:tailEnd type="none" w="sm" len="sm"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spcFirstLastPara="1" wrap="square" lIns="72890" tIns="36435" rIns="72890" bIns="36435" anchor="ctr" anchorCtr="0">
            <a:noAutofit/>
          </a:bodyPr>
          <a:lstStyle/>
          <a:p>
            <a:pPr algn="ctr"/>
            <a:r>
              <a:rPr lang="es-CL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Verdadero</a:t>
            </a:r>
            <a:endParaRPr sz="2400" dirty="0"/>
          </a:p>
        </p:txBody>
      </p:sp>
      <p:sp>
        <p:nvSpPr>
          <p:cNvPr id="21" name="Google Shape;97;p2">
            <a:hlinkClick r:id="rId5" action="ppaction://hlinksldjump"/>
          </p:cNvPr>
          <p:cNvSpPr>
            <a:spLocks noChangeAspect="1"/>
          </p:cNvSpPr>
          <p:nvPr/>
        </p:nvSpPr>
        <p:spPr>
          <a:xfrm>
            <a:off x="5553148" y="4199759"/>
            <a:ext cx="1480745" cy="576000"/>
          </a:xfrm>
          <a:prstGeom prst="roundRect">
            <a:avLst>
              <a:gd name="adj" fmla="val 16667"/>
            </a:avLst>
          </a:prstGeom>
          <a:solidFill>
            <a:srgbClr val="CC4338"/>
          </a:solidFill>
          <a:ln>
            <a:headEnd type="none" w="sm" len="sm"/>
            <a:tailEnd type="none" w="sm" len="sm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spcFirstLastPara="1" wrap="square" lIns="72890" tIns="36435" rIns="72890" bIns="36435" anchor="ctr" anchorCtr="0">
            <a:noAutofit/>
          </a:bodyPr>
          <a:lstStyle/>
          <a:p>
            <a:pPr algn="ctr"/>
            <a:r>
              <a:rPr lang="es-CL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Falso</a:t>
            </a:r>
            <a:endParaRPr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6" descr="Carita Feliz Y Triste Para Pintar Full Hd Maps Locations - Cara ..."/>
          <p:cNvSpPr/>
          <p:nvPr/>
        </p:nvSpPr>
        <p:spPr>
          <a:xfrm>
            <a:off x="124034" y="930838"/>
            <a:ext cx="243007" cy="2430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890" tIns="36435" rIns="72890" bIns="36435" anchor="t" anchorCtr="0">
            <a:noAutofit/>
          </a:bodyPr>
          <a:lstStyle/>
          <a:p>
            <a:endParaRPr sz="143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6"/>
          <p:cNvSpPr/>
          <p:nvPr/>
        </p:nvSpPr>
        <p:spPr>
          <a:xfrm>
            <a:off x="2694944" y="-466573"/>
            <a:ext cx="36450" cy="5832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72890" tIns="36435" rIns="72890" bIns="36435" anchor="ctr" anchorCtr="0">
            <a:noAutofit/>
          </a:bodyPr>
          <a:lstStyle/>
          <a:p>
            <a:pPr algn="ctr"/>
            <a:endParaRPr sz="1435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" name="Imagen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131" y="2377799"/>
            <a:ext cx="1800000" cy="1800000"/>
          </a:xfrm>
          <a:prstGeom prst="rect">
            <a:avLst/>
          </a:prstGeom>
        </p:spPr>
      </p:pic>
      <p:sp>
        <p:nvSpPr>
          <p:cNvPr id="20" name="Rectángulo redondeado 19"/>
          <p:cNvSpPr/>
          <p:nvPr/>
        </p:nvSpPr>
        <p:spPr>
          <a:xfrm>
            <a:off x="853432" y="4874031"/>
            <a:ext cx="4544478" cy="1120878"/>
          </a:xfrm>
          <a:prstGeom prst="roundRect">
            <a:avLst/>
          </a:prstGeom>
          <a:solidFill>
            <a:srgbClr val="2E86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u="sng"/>
          </a:p>
        </p:txBody>
      </p:sp>
      <p:sp>
        <p:nvSpPr>
          <p:cNvPr id="21" name="Triángulo isósceles 20"/>
          <p:cNvSpPr/>
          <p:nvPr/>
        </p:nvSpPr>
        <p:spPr>
          <a:xfrm rot="2624438">
            <a:off x="3958342" y="4163571"/>
            <a:ext cx="415160" cy="1101077"/>
          </a:xfrm>
          <a:prstGeom prst="triangle">
            <a:avLst/>
          </a:prstGeom>
          <a:solidFill>
            <a:srgbClr val="2E86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u="sng"/>
          </a:p>
        </p:txBody>
      </p:sp>
      <p:sp>
        <p:nvSpPr>
          <p:cNvPr id="22" name="Google Shape;102;p3">
            <a:hlinkClick r:id="rId4" action="ppaction://hlinksldjump"/>
          </p:cNvPr>
          <p:cNvSpPr txBox="1"/>
          <p:nvPr/>
        </p:nvSpPr>
        <p:spPr>
          <a:xfrm>
            <a:off x="1492529" y="5237738"/>
            <a:ext cx="3266284" cy="442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890" tIns="36435" rIns="72890" bIns="36435" anchor="t" anchorCtr="0">
            <a:spAutoFit/>
          </a:bodyPr>
          <a:lstStyle/>
          <a:p>
            <a:pPr algn="ctr"/>
            <a:r>
              <a:rPr lang="es-CL" sz="2400" b="1" dirty="0" smtClean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MUY BIEN  </a:t>
            </a:r>
            <a:r>
              <a:rPr lang="es-CL" sz="2400" dirty="0" smtClean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¡</a:t>
            </a:r>
            <a:r>
              <a:rPr lang="es-CL" sz="24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Excelente!</a:t>
            </a:r>
            <a:endParaRPr sz="2400" dirty="0">
              <a:solidFill>
                <a:schemeClr val="bg1"/>
              </a:solidFill>
            </a:endParaRPr>
          </a:p>
        </p:txBody>
      </p:sp>
      <p:grpSp>
        <p:nvGrpSpPr>
          <p:cNvPr id="23" name="Grupo 22"/>
          <p:cNvGrpSpPr/>
          <p:nvPr/>
        </p:nvGrpSpPr>
        <p:grpSpPr>
          <a:xfrm>
            <a:off x="6181774" y="4883711"/>
            <a:ext cx="2141618" cy="1111198"/>
            <a:chOff x="6181774" y="4883711"/>
            <a:chExt cx="2141618" cy="1111198"/>
          </a:xfrm>
        </p:grpSpPr>
        <p:sp>
          <p:nvSpPr>
            <p:cNvPr id="24" name="Google Shape;105;p3">
              <a:hlinkClick r:id="" action="ppaction://hlinkshowjump?jump=firstslide"/>
            </p:cNvPr>
            <p:cNvSpPr/>
            <p:nvPr/>
          </p:nvSpPr>
          <p:spPr>
            <a:xfrm>
              <a:off x="6576695" y="4883711"/>
              <a:ext cx="1351776" cy="397707"/>
            </a:xfrm>
            <a:prstGeom prst="roundRect">
              <a:avLst>
                <a:gd name="adj" fmla="val 16667"/>
              </a:avLst>
            </a:prstGeom>
            <a:solidFill>
              <a:srgbClr val="ED7D31"/>
            </a:solidFill>
            <a:ln>
              <a:headEnd type="none" w="sm" len="sm"/>
              <a:tailEnd type="none" w="sm" len="sm"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spcFirstLastPara="1" wrap="square" lIns="72890" tIns="36435" rIns="72890" bIns="36435" anchor="ctr" anchorCtr="0">
              <a:noAutofit/>
            </a:bodyPr>
            <a:lstStyle/>
            <a:p>
              <a:pPr algn="ctr"/>
              <a:r>
                <a:rPr lang="es-CL" sz="2232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MENÚ</a:t>
              </a:r>
              <a:endParaRPr sz="1116" dirty="0">
                <a:solidFill>
                  <a:schemeClr val="bg1"/>
                </a:solidFill>
              </a:endParaRPr>
            </a:p>
          </p:txBody>
        </p:sp>
        <p:sp>
          <p:nvSpPr>
            <p:cNvPr id="25" name="Google Shape;99;p3"/>
            <p:cNvSpPr txBox="1"/>
            <p:nvPr/>
          </p:nvSpPr>
          <p:spPr>
            <a:xfrm>
              <a:off x="6181774" y="5439431"/>
              <a:ext cx="2141618" cy="55547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 algn="ctr">
                <a:lnSpc>
                  <a:spcPct val="115000"/>
                </a:lnSpc>
                <a:buSzPts val="1600"/>
              </a:pPr>
              <a:r>
                <a:rPr lang="es-CL" sz="15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Presiona el </a:t>
              </a:r>
              <a:r>
                <a:rPr lang="es-CL" sz="1500" b="1" dirty="0" smtClean="0">
                  <a:solidFill>
                    <a:srgbClr val="ED6B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botón</a:t>
              </a:r>
              <a:r>
                <a:rPr lang="es-CL" sz="15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 para volver </a:t>
              </a:r>
              <a:r>
                <a:rPr lang="es-CL" sz="1500" b="1" dirty="0" smtClean="0">
                  <a:solidFill>
                    <a:srgbClr val="ED6B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al inicio.</a:t>
              </a:r>
              <a:endParaRPr sz="1500" b="1" i="0" u="none" strike="noStrike" cap="none" dirty="0">
                <a:solidFill>
                  <a:srgbClr val="ED6B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ángulo redondeado 13"/>
          <p:cNvSpPr/>
          <p:nvPr/>
        </p:nvSpPr>
        <p:spPr>
          <a:xfrm>
            <a:off x="587957" y="4878992"/>
            <a:ext cx="5328342" cy="1208709"/>
          </a:xfrm>
          <a:prstGeom prst="roundRect">
            <a:avLst/>
          </a:prstGeom>
          <a:solidFill>
            <a:srgbClr val="CC43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u="sng"/>
          </a:p>
        </p:txBody>
      </p:sp>
      <p:sp>
        <p:nvSpPr>
          <p:cNvPr id="15" name="Triángulo isósceles 14"/>
          <p:cNvSpPr/>
          <p:nvPr/>
        </p:nvSpPr>
        <p:spPr>
          <a:xfrm rot="2624438">
            <a:off x="3692867" y="4168532"/>
            <a:ext cx="415160" cy="1101077"/>
          </a:xfrm>
          <a:prstGeom prst="triangle">
            <a:avLst/>
          </a:prstGeom>
          <a:solidFill>
            <a:srgbClr val="CC43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u="sng"/>
          </a:p>
        </p:txBody>
      </p:sp>
      <p:sp>
        <p:nvSpPr>
          <p:cNvPr id="16" name="Google Shape;102;p3">
            <a:hlinkClick r:id="rId3" action="ppaction://hlinksldjump"/>
          </p:cNvPr>
          <p:cNvSpPr txBox="1"/>
          <p:nvPr/>
        </p:nvSpPr>
        <p:spPr>
          <a:xfrm>
            <a:off x="1104725" y="5143750"/>
            <a:ext cx="4530219" cy="689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890" tIns="36435" rIns="72890" bIns="36435" anchor="t" anchorCtr="0">
            <a:spAutoFit/>
          </a:bodyPr>
          <a:lstStyle/>
          <a:p>
            <a:r>
              <a:rPr lang="es-CL" sz="20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Recuerda  que la Distribución de Dividendos disminuye el Patrimonio Neto.</a:t>
            </a:r>
            <a:endParaRPr sz="2000" dirty="0">
              <a:solidFill>
                <a:schemeClr val="bg1"/>
              </a:solidFill>
            </a:endParaRPr>
          </a:p>
        </p:txBody>
      </p:sp>
      <p:grpSp>
        <p:nvGrpSpPr>
          <p:cNvPr id="18" name="Grupo 17"/>
          <p:cNvGrpSpPr/>
          <p:nvPr/>
        </p:nvGrpSpPr>
        <p:grpSpPr>
          <a:xfrm>
            <a:off x="6181774" y="4883711"/>
            <a:ext cx="2141618" cy="1111198"/>
            <a:chOff x="6181774" y="4883711"/>
            <a:chExt cx="2141618" cy="1111198"/>
          </a:xfrm>
        </p:grpSpPr>
        <p:sp>
          <p:nvSpPr>
            <p:cNvPr id="19" name="Google Shape;105;p3">
              <a:hlinkClick r:id="" action="ppaction://hlinkshowjump?jump=firstslide"/>
            </p:cNvPr>
            <p:cNvSpPr/>
            <p:nvPr/>
          </p:nvSpPr>
          <p:spPr>
            <a:xfrm>
              <a:off x="6576695" y="4883711"/>
              <a:ext cx="1351776" cy="397707"/>
            </a:xfrm>
            <a:prstGeom prst="roundRect">
              <a:avLst>
                <a:gd name="adj" fmla="val 16667"/>
              </a:avLst>
            </a:prstGeom>
            <a:solidFill>
              <a:srgbClr val="ED7D31"/>
            </a:solidFill>
            <a:ln>
              <a:headEnd type="none" w="sm" len="sm"/>
              <a:tailEnd type="none" w="sm" len="sm"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spcFirstLastPara="1" wrap="square" lIns="72890" tIns="36435" rIns="72890" bIns="36435" anchor="ctr" anchorCtr="0">
              <a:noAutofit/>
            </a:bodyPr>
            <a:lstStyle/>
            <a:p>
              <a:pPr algn="ctr"/>
              <a:r>
                <a:rPr lang="es-CL" sz="2232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MENÚ</a:t>
              </a:r>
              <a:endParaRPr sz="1116" dirty="0">
                <a:solidFill>
                  <a:schemeClr val="bg1"/>
                </a:solidFill>
              </a:endParaRPr>
            </a:p>
          </p:txBody>
        </p:sp>
        <p:sp>
          <p:nvSpPr>
            <p:cNvPr id="20" name="Google Shape;99;p3"/>
            <p:cNvSpPr txBox="1"/>
            <p:nvPr/>
          </p:nvSpPr>
          <p:spPr>
            <a:xfrm>
              <a:off x="6181774" y="5439431"/>
              <a:ext cx="2141618" cy="55547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 algn="ctr">
                <a:lnSpc>
                  <a:spcPct val="115000"/>
                </a:lnSpc>
                <a:buSzPts val="1600"/>
              </a:pPr>
              <a:r>
                <a:rPr lang="es-CL" sz="15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Presiona el </a:t>
              </a:r>
              <a:r>
                <a:rPr lang="es-CL" sz="1500" b="1" dirty="0" smtClean="0">
                  <a:solidFill>
                    <a:srgbClr val="ED6B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botón</a:t>
              </a:r>
              <a:r>
                <a:rPr lang="es-CL" sz="15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 para volver </a:t>
              </a:r>
              <a:r>
                <a:rPr lang="es-CL" sz="1500" b="1" dirty="0" smtClean="0">
                  <a:solidFill>
                    <a:srgbClr val="ED6B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al inicio.</a:t>
              </a:r>
              <a:endParaRPr sz="1500" b="1" i="0" u="none" strike="noStrike" cap="none" dirty="0">
                <a:solidFill>
                  <a:srgbClr val="ED6B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endParaRPr>
            </a:p>
          </p:txBody>
        </p:sp>
      </p:grpSp>
      <p:pic>
        <p:nvPicPr>
          <p:cNvPr id="22" name="Imagen 2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131" y="2363601"/>
            <a:ext cx="1800000" cy="180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35463">
            <a:off x="5723418" y="5091104"/>
            <a:ext cx="2221333" cy="2647732"/>
          </a:xfrm>
          <a:prstGeom prst="rect">
            <a:avLst/>
          </a:prstGeom>
        </p:spPr>
      </p:pic>
      <p:grpSp>
        <p:nvGrpSpPr>
          <p:cNvPr id="6" name="Grupo 5"/>
          <p:cNvGrpSpPr/>
          <p:nvPr/>
        </p:nvGrpSpPr>
        <p:grpSpPr>
          <a:xfrm>
            <a:off x="785836" y="1379868"/>
            <a:ext cx="8148591" cy="2055234"/>
            <a:chOff x="785836" y="1379868"/>
            <a:chExt cx="8148591" cy="2055234"/>
          </a:xfrm>
          <a:solidFill>
            <a:schemeClr val="bg1"/>
          </a:solidFill>
        </p:grpSpPr>
        <p:sp>
          <p:nvSpPr>
            <p:cNvPr id="7" name="Rectángulo redondeado 6"/>
            <p:cNvSpPr/>
            <p:nvPr/>
          </p:nvSpPr>
          <p:spPr>
            <a:xfrm rot="10800000" flipH="1">
              <a:off x="785836" y="1379868"/>
              <a:ext cx="8148591" cy="1668131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 u="sng"/>
            </a:p>
          </p:txBody>
        </p:sp>
        <p:sp>
          <p:nvSpPr>
            <p:cNvPr id="8" name="Triángulo isósceles 7"/>
            <p:cNvSpPr/>
            <p:nvPr/>
          </p:nvSpPr>
          <p:spPr>
            <a:xfrm rot="8056585" flipH="1">
              <a:off x="2705517" y="2676983"/>
              <a:ext cx="415160" cy="1101077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 u="sng"/>
            </a:p>
          </p:txBody>
        </p:sp>
      </p:grpSp>
      <p:sp>
        <p:nvSpPr>
          <p:cNvPr id="9" name="Google Shape;402;p19"/>
          <p:cNvSpPr txBox="1"/>
          <p:nvPr/>
        </p:nvSpPr>
        <p:spPr>
          <a:xfrm>
            <a:off x="1009232" y="2054184"/>
            <a:ext cx="7701799" cy="31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>
              <a:lnSpc>
                <a:spcPct val="80000"/>
              </a:lnSpc>
            </a:pPr>
            <a:r>
              <a:rPr lang="es-CL" sz="2400" dirty="0" smtClean="0">
                <a:solidFill>
                  <a:srgbClr val="ED7D31"/>
                </a:solidFill>
                <a:latin typeface="Calibri"/>
                <a:ea typeface="Calibri"/>
                <a:cs typeface="Calibri"/>
                <a:sym typeface="Calibri"/>
              </a:rPr>
              <a:t>¿</a:t>
            </a:r>
            <a:r>
              <a:rPr lang="es-CL" sz="2400" dirty="0">
                <a:solidFill>
                  <a:srgbClr val="ED7D31"/>
                </a:solidFill>
                <a:latin typeface="Calibri"/>
                <a:ea typeface="Calibri"/>
                <a:cs typeface="Calibri"/>
                <a:sym typeface="Calibri"/>
              </a:rPr>
              <a:t>Las variaciones ocurridas en varios periodos se informan a través de los Estados de cambio en el Patrimonio?</a:t>
            </a:r>
            <a:endParaRPr sz="2400" b="1" i="0" u="none" strike="noStrike" cap="none" dirty="0">
              <a:solidFill>
                <a:srgbClr val="ED7D3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Google Shape;96;p2">
            <a:hlinkClick r:id="rId4" action="ppaction://hlinksldjump"/>
          </p:cNvPr>
          <p:cNvSpPr>
            <a:spLocks noChangeAspect="1"/>
          </p:cNvSpPr>
          <p:nvPr/>
        </p:nvSpPr>
        <p:spPr>
          <a:xfrm>
            <a:off x="2686370" y="4199759"/>
            <a:ext cx="1913746" cy="576000"/>
          </a:xfrm>
          <a:prstGeom prst="roundRect">
            <a:avLst>
              <a:gd name="adj" fmla="val 16667"/>
            </a:avLst>
          </a:prstGeom>
          <a:solidFill>
            <a:srgbClr val="2E864B"/>
          </a:solidFill>
          <a:ln>
            <a:headEnd type="none" w="sm" len="sm"/>
            <a:tailEnd type="none" w="sm" len="sm"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spcFirstLastPara="1" wrap="square" lIns="72890" tIns="36435" rIns="72890" bIns="36435" anchor="ctr" anchorCtr="0">
            <a:noAutofit/>
          </a:bodyPr>
          <a:lstStyle/>
          <a:p>
            <a:pPr algn="ctr"/>
            <a:r>
              <a:rPr lang="es-CL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Verdadero</a:t>
            </a:r>
            <a:endParaRPr sz="2400" dirty="0"/>
          </a:p>
        </p:txBody>
      </p:sp>
      <p:sp>
        <p:nvSpPr>
          <p:cNvPr id="11" name="Google Shape;97;p2">
            <a:hlinkClick r:id="rId5" action="ppaction://hlinksldjump"/>
          </p:cNvPr>
          <p:cNvSpPr>
            <a:spLocks noChangeAspect="1"/>
          </p:cNvSpPr>
          <p:nvPr/>
        </p:nvSpPr>
        <p:spPr>
          <a:xfrm>
            <a:off x="5553148" y="4199759"/>
            <a:ext cx="1480745" cy="576000"/>
          </a:xfrm>
          <a:prstGeom prst="roundRect">
            <a:avLst>
              <a:gd name="adj" fmla="val 16667"/>
            </a:avLst>
          </a:prstGeom>
          <a:solidFill>
            <a:srgbClr val="CC4338"/>
          </a:solidFill>
          <a:ln>
            <a:headEnd type="none" w="sm" len="sm"/>
            <a:tailEnd type="none" w="sm" len="sm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spcFirstLastPara="1" wrap="square" lIns="72890" tIns="36435" rIns="72890" bIns="36435" anchor="ctr" anchorCtr="0">
            <a:noAutofit/>
          </a:bodyPr>
          <a:lstStyle/>
          <a:p>
            <a:pPr algn="ctr"/>
            <a:r>
              <a:rPr lang="es-CL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Falso</a:t>
            </a:r>
            <a:endParaRPr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9" descr="Carita Feliz Y Triste Para Pintar Full Hd Maps Locations - Cara ..."/>
          <p:cNvSpPr/>
          <p:nvPr/>
        </p:nvSpPr>
        <p:spPr>
          <a:xfrm>
            <a:off x="124034" y="930838"/>
            <a:ext cx="243007" cy="2430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890" tIns="36435" rIns="72890" bIns="36435" anchor="t" anchorCtr="0">
            <a:noAutofit/>
          </a:bodyPr>
          <a:lstStyle/>
          <a:p>
            <a:endParaRPr sz="143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9"/>
          <p:cNvSpPr/>
          <p:nvPr/>
        </p:nvSpPr>
        <p:spPr>
          <a:xfrm>
            <a:off x="2694944" y="-466573"/>
            <a:ext cx="36450" cy="5832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72890" tIns="36435" rIns="72890" bIns="36435" anchor="ctr" anchorCtr="0">
            <a:noAutofit/>
          </a:bodyPr>
          <a:lstStyle/>
          <a:p>
            <a:pPr algn="ctr"/>
            <a:endParaRPr sz="1435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" name="Imagen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131" y="2377799"/>
            <a:ext cx="1800000" cy="1800000"/>
          </a:xfrm>
          <a:prstGeom prst="rect">
            <a:avLst/>
          </a:prstGeom>
        </p:spPr>
      </p:pic>
      <p:sp>
        <p:nvSpPr>
          <p:cNvPr id="19" name="Rectángulo redondeado 18"/>
          <p:cNvSpPr/>
          <p:nvPr/>
        </p:nvSpPr>
        <p:spPr>
          <a:xfrm>
            <a:off x="853432" y="4874031"/>
            <a:ext cx="4544478" cy="1120878"/>
          </a:xfrm>
          <a:prstGeom prst="roundRect">
            <a:avLst/>
          </a:prstGeom>
          <a:solidFill>
            <a:srgbClr val="2E86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u="sng"/>
          </a:p>
        </p:txBody>
      </p:sp>
      <p:sp>
        <p:nvSpPr>
          <p:cNvPr id="20" name="Triángulo isósceles 19"/>
          <p:cNvSpPr/>
          <p:nvPr/>
        </p:nvSpPr>
        <p:spPr>
          <a:xfrm rot="2624438">
            <a:off x="3958342" y="4163571"/>
            <a:ext cx="415160" cy="1101077"/>
          </a:xfrm>
          <a:prstGeom prst="triangle">
            <a:avLst/>
          </a:prstGeom>
          <a:solidFill>
            <a:srgbClr val="2E86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u="sng"/>
          </a:p>
        </p:txBody>
      </p:sp>
      <p:sp>
        <p:nvSpPr>
          <p:cNvPr id="21" name="Google Shape;102;p3">
            <a:hlinkClick r:id="rId4" action="ppaction://hlinksldjump"/>
          </p:cNvPr>
          <p:cNvSpPr txBox="1"/>
          <p:nvPr/>
        </p:nvSpPr>
        <p:spPr>
          <a:xfrm>
            <a:off x="1492529" y="5237738"/>
            <a:ext cx="3266284" cy="442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890" tIns="36435" rIns="72890" bIns="36435" anchor="t" anchorCtr="0">
            <a:spAutoFit/>
          </a:bodyPr>
          <a:lstStyle/>
          <a:p>
            <a:pPr algn="ctr"/>
            <a:r>
              <a:rPr lang="es-CL" sz="2400" b="1" dirty="0" smtClean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MUY BIEN  </a:t>
            </a:r>
            <a:r>
              <a:rPr lang="es-CL" sz="2400" dirty="0" smtClean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¡</a:t>
            </a:r>
            <a:r>
              <a:rPr lang="es-CL" sz="24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Excelente!</a:t>
            </a:r>
            <a:endParaRPr sz="2400" dirty="0">
              <a:solidFill>
                <a:schemeClr val="bg1"/>
              </a:solidFill>
            </a:endParaRPr>
          </a:p>
        </p:txBody>
      </p:sp>
      <p:grpSp>
        <p:nvGrpSpPr>
          <p:cNvPr id="22" name="Grupo 21"/>
          <p:cNvGrpSpPr/>
          <p:nvPr/>
        </p:nvGrpSpPr>
        <p:grpSpPr>
          <a:xfrm>
            <a:off x="6181774" y="4883711"/>
            <a:ext cx="2141618" cy="1111198"/>
            <a:chOff x="6181774" y="4883711"/>
            <a:chExt cx="2141618" cy="1111198"/>
          </a:xfrm>
        </p:grpSpPr>
        <p:sp>
          <p:nvSpPr>
            <p:cNvPr id="23" name="Google Shape;105;p3">
              <a:hlinkClick r:id="" action="ppaction://hlinkshowjump?jump=firstslide"/>
            </p:cNvPr>
            <p:cNvSpPr/>
            <p:nvPr/>
          </p:nvSpPr>
          <p:spPr>
            <a:xfrm>
              <a:off x="6576695" y="4883711"/>
              <a:ext cx="1351776" cy="397707"/>
            </a:xfrm>
            <a:prstGeom prst="roundRect">
              <a:avLst>
                <a:gd name="adj" fmla="val 16667"/>
              </a:avLst>
            </a:prstGeom>
            <a:solidFill>
              <a:srgbClr val="ED7D31"/>
            </a:solidFill>
            <a:ln>
              <a:headEnd type="none" w="sm" len="sm"/>
              <a:tailEnd type="none" w="sm" len="sm"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spcFirstLastPara="1" wrap="square" lIns="72890" tIns="36435" rIns="72890" bIns="36435" anchor="ctr" anchorCtr="0">
              <a:noAutofit/>
            </a:bodyPr>
            <a:lstStyle/>
            <a:p>
              <a:pPr algn="ctr"/>
              <a:r>
                <a:rPr lang="es-CL" sz="2232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MENÚ</a:t>
              </a:r>
              <a:endParaRPr sz="1116" dirty="0">
                <a:solidFill>
                  <a:schemeClr val="bg1"/>
                </a:solidFill>
              </a:endParaRPr>
            </a:p>
          </p:txBody>
        </p:sp>
        <p:sp>
          <p:nvSpPr>
            <p:cNvPr id="24" name="Google Shape;99;p3"/>
            <p:cNvSpPr txBox="1"/>
            <p:nvPr/>
          </p:nvSpPr>
          <p:spPr>
            <a:xfrm>
              <a:off x="6181774" y="5439431"/>
              <a:ext cx="2141618" cy="55547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 algn="ctr">
                <a:lnSpc>
                  <a:spcPct val="115000"/>
                </a:lnSpc>
                <a:buSzPts val="1600"/>
              </a:pPr>
              <a:r>
                <a:rPr lang="es-CL" sz="15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Presiona el </a:t>
              </a:r>
              <a:r>
                <a:rPr lang="es-CL" sz="1500" b="1" dirty="0" smtClean="0">
                  <a:solidFill>
                    <a:srgbClr val="ED6B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botón</a:t>
              </a:r>
              <a:r>
                <a:rPr lang="es-CL" sz="15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 para volver </a:t>
              </a:r>
              <a:r>
                <a:rPr lang="es-CL" sz="1500" b="1" dirty="0" smtClean="0">
                  <a:solidFill>
                    <a:srgbClr val="ED6B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al inicio.</a:t>
              </a:r>
              <a:endParaRPr sz="1500" b="1" i="0" u="none" strike="noStrike" cap="none" dirty="0">
                <a:solidFill>
                  <a:srgbClr val="ED6B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285</Words>
  <Application>Microsoft Office PowerPoint</Application>
  <PresentationFormat>Personalizado</PresentationFormat>
  <Paragraphs>53</Paragraphs>
  <Slides>16</Slides>
  <Notes>16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9" baseType="lpstr">
      <vt:lpstr>Arial</vt:lpstr>
      <vt:lpstr>Calibri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Sandrita</dc:creator>
  <cp:lastModifiedBy>Isabel Nuñez</cp:lastModifiedBy>
  <cp:revision>12</cp:revision>
  <dcterms:created xsi:type="dcterms:W3CDTF">2020-06-09T14:44:18Z</dcterms:created>
  <dcterms:modified xsi:type="dcterms:W3CDTF">2021-02-24T20:00:44Z</dcterms:modified>
</cp:coreProperties>
</file>