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57" r:id="rId3"/>
    <p:sldId id="259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6E7F5-8C33-47D6-8498-7F18B025928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3D65E-F767-4D2F-BD2C-F10F293A438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2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B197-51FC-4D4E-8A29-9FA0072D410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2ED3-8957-4D3F-8648-3A82CE25F5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8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B197-51FC-4D4E-8A29-9FA0072D410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2ED3-8957-4D3F-8648-3A82CE25F5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3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B197-51FC-4D4E-8A29-9FA0072D410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2ED3-8957-4D3F-8648-3A82CE25F5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2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B197-51FC-4D4E-8A29-9FA0072D410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2ED3-8957-4D3F-8648-3A82CE25F5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9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B197-51FC-4D4E-8A29-9FA0072D410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2ED3-8957-4D3F-8648-3A82CE25F5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7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B197-51FC-4D4E-8A29-9FA0072D410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2ED3-8957-4D3F-8648-3A82CE25F5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12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B197-51FC-4D4E-8A29-9FA0072D410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2ED3-8957-4D3F-8648-3A82CE25F5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6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B197-51FC-4D4E-8A29-9FA0072D410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2ED3-8957-4D3F-8648-3A82CE25F5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5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B197-51FC-4D4E-8A29-9FA0072D410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2ED3-8957-4D3F-8648-3A82CE25F5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0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B197-51FC-4D4E-8A29-9FA0072D410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2ED3-8957-4D3F-8648-3A82CE25F5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6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B197-51FC-4D4E-8A29-9FA0072D410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2ED3-8957-4D3F-8648-3A82CE25F5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1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8B197-51FC-4D4E-8A29-9FA0072D410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C2ED3-8957-4D3F-8648-3A82CE25F5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7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907578"/>
            <a:ext cx="12192000" cy="1121605"/>
          </a:xfrm>
        </p:spPr>
        <p:txBody>
          <a:bodyPr>
            <a:normAutofit/>
          </a:bodyPr>
          <a:lstStyle/>
          <a:p>
            <a:r>
              <a:rPr lang="es-C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Taller computación:</a:t>
            </a:r>
            <a:br>
              <a:rPr lang="es-C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Alimentación plantel lechero y acciones sustentables</a:t>
            </a:r>
            <a:endParaRPr lang="es-C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t="6857" b="7447"/>
          <a:stretch/>
        </p:blipFill>
        <p:spPr>
          <a:xfrm>
            <a:off x="10737129" y="105028"/>
            <a:ext cx="1321506" cy="5467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6" t="18635" r="16340" b="18192"/>
          <a:stretch/>
        </p:blipFill>
        <p:spPr>
          <a:xfrm>
            <a:off x="131975" y="105028"/>
            <a:ext cx="762924" cy="547200"/>
          </a:xfrm>
          <a:prstGeom prst="rect">
            <a:avLst/>
          </a:prstGeom>
        </p:spPr>
      </p:pic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131975" y="6445579"/>
            <a:ext cx="11926660" cy="186666"/>
          </a:xfrm>
        </p:spPr>
        <p:txBody>
          <a:bodyPr/>
          <a:lstStyle/>
          <a:p>
            <a:r>
              <a:rPr lang="es-CL" sz="900" i="1" dirty="0">
                <a:solidFill>
                  <a:srgbClr val="9999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Técnico Agropecuario de Nivel Medio, Mención </a:t>
            </a:r>
            <a:r>
              <a:rPr lang="es-CL" sz="900" i="1" dirty="0" smtClean="0">
                <a:solidFill>
                  <a:srgbClr val="9999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Pecuaria</a:t>
            </a:r>
            <a:endParaRPr lang="es-CL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EE6-8FBC-4C84-BE6F-2DD26A1A1318}" type="slidenum">
              <a:rPr lang="es-CL" b="1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es-C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5CD0EC-3DEB-4262-9792-E08489F38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352906"/>
              </p:ext>
            </p:extLst>
          </p:nvPr>
        </p:nvGraphicFramePr>
        <p:xfrm>
          <a:off x="513438" y="2689078"/>
          <a:ext cx="11223639" cy="338250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59002">
                  <a:extLst>
                    <a:ext uri="{9D8B030D-6E8A-4147-A177-3AD203B41FA5}">
                      <a16:colId xmlns:a16="http://schemas.microsoft.com/office/drawing/2014/main" val="3314751051"/>
                    </a:ext>
                  </a:extLst>
                </a:gridCol>
                <a:gridCol w="3550218">
                  <a:extLst>
                    <a:ext uri="{9D8B030D-6E8A-4147-A177-3AD203B41FA5}">
                      <a16:colId xmlns:a16="http://schemas.microsoft.com/office/drawing/2014/main" val="3067804565"/>
                    </a:ext>
                  </a:extLst>
                </a:gridCol>
                <a:gridCol w="2346014">
                  <a:extLst>
                    <a:ext uri="{9D8B030D-6E8A-4147-A177-3AD203B41FA5}">
                      <a16:colId xmlns:a16="http://schemas.microsoft.com/office/drawing/2014/main" val="2824945093"/>
                    </a:ext>
                  </a:extLst>
                </a:gridCol>
                <a:gridCol w="520990">
                  <a:extLst>
                    <a:ext uri="{9D8B030D-6E8A-4147-A177-3AD203B41FA5}">
                      <a16:colId xmlns:a16="http://schemas.microsoft.com/office/drawing/2014/main" val="2514866056"/>
                    </a:ext>
                  </a:extLst>
                </a:gridCol>
                <a:gridCol w="1100214">
                  <a:extLst>
                    <a:ext uri="{9D8B030D-6E8A-4147-A177-3AD203B41FA5}">
                      <a16:colId xmlns:a16="http://schemas.microsoft.com/office/drawing/2014/main" val="2129248334"/>
                    </a:ext>
                  </a:extLst>
                </a:gridCol>
                <a:gridCol w="592743">
                  <a:extLst>
                    <a:ext uri="{9D8B030D-6E8A-4147-A177-3AD203B41FA5}">
                      <a16:colId xmlns:a16="http://schemas.microsoft.com/office/drawing/2014/main" val="4100552439"/>
                    </a:ext>
                  </a:extLst>
                </a:gridCol>
                <a:gridCol w="1054458">
                  <a:extLst>
                    <a:ext uri="{9D8B030D-6E8A-4147-A177-3AD203B41FA5}">
                      <a16:colId xmlns:a16="http://schemas.microsoft.com/office/drawing/2014/main" val="1257971963"/>
                    </a:ext>
                  </a:extLst>
                </a:gridCol>
              </a:tblGrid>
              <a:tr h="572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</a:t>
                      </a:r>
                      <a:endParaRPr lang="es-E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L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Medio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 con nota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L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723429"/>
                  </a:ext>
                </a:extLst>
              </a:tr>
              <a:tr h="572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L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Producción Lechera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Horas requeridas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L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s-CL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horas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021651"/>
                  </a:ext>
                </a:extLst>
              </a:tr>
              <a:tr h="5724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 de Aprendizaje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Aprendizajes Esperados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805063"/>
                  </a:ext>
                </a:extLst>
              </a:tr>
              <a:tr h="1144936">
                <a:tc gridSpan="2">
                  <a:txBody>
                    <a:bodyPr/>
                    <a:lstStyle/>
                    <a:p>
                      <a:pPr algn="ctr"/>
                      <a:r>
                        <a:rPr lang="es-CL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 4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Ejecutar labores de producción lechera, aplicando técnicas, equipos e instrumentos adecuados para maximizar la productividad del plantel, siguiendo los parámetros establecidos.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Mantiene limpia la sala de ordeña y los corrales, según la normativa de higiene y seguridad.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997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29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ítulo 7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Alimentación plantel lechero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17171"/>
          <a:stretch/>
        </p:blipFill>
        <p:spPr>
          <a:xfrm>
            <a:off x="838200" y="1825625"/>
            <a:ext cx="5538398" cy="43625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542" y="1825625"/>
            <a:ext cx="4768420" cy="436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66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Praderas y forrajes 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8" y="1741297"/>
            <a:ext cx="5223623" cy="44356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096" y="1741297"/>
            <a:ext cx="5245916" cy="443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7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Deficiencias nutritivas 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775" y="2627581"/>
            <a:ext cx="4811760" cy="327270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410" y="1297790"/>
            <a:ext cx="4232515" cy="460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07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Ensilaje, leguminosas, suplementos  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73" y="4162740"/>
            <a:ext cx="2934395" cy="24903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088" y="1595267"/>
            <a:ext cx="2816136" cy="24325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124" y="1595267"/>
            <a:ext cx="4346034" cy="243377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977" y="4162740"/>
            <a:ext cx="4108960" cy="243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78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lvl="0" rtl="0"/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Forraje y Praderas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7719"/>
            <a:ext cx="4782541" cy="267822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125" y="4162609"/>
            <a:ext cx="4590193" cy="25815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685" y="4161478"/>
            <a:ext cx="3425873" cy="25660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321" y="969761"/>
            <a:ext cx="4616846" cy="305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7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/>
          <p:cNvSpPr>
            <a:spLocks noGrp="1"/>
          </p:cNvSpPr>
          <p:nvPr>
            <p:ph type="title"/>
          </p:nvPr>
        </p:nvSpPr>
        <p:spPr>
          <a:xfrm>
            <a:off x="476327" y="145485"/>
            <a:ext cx="10515600" cy="1325563"/>
          </a:xfrm>
        </p:spPr>
        <p:txBody>
          <a:bodyPr rtlCol="0"/>
          <a:lstStyle/>
          <a:p>
            <a:pPr rtl="0"/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Manejo de Purines y </a:t>
            </a:r>
            <a:b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aguas limpias 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" y="1518443"/>
            <a:ext cx="4182573" cy="27833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380" y="3886024"/>
            <a:ext cx="3304423" cy="270760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967" y="241020"/>
            <a:ext cx="5216254" cy="276461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2785" y="3124476"/>
            <a:ext cx="3250355" cy="28410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327" y="4399090"/>
            <a:ext cx="4792022" cy="241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1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 grupal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89398"/>
            <a:ext cx="10515600" cy="4351338"/>
          </a:xfrm>
        </p:spPr>
        <p:txBody>
          <a:bodyPr/>
          <a:lstStyle/>
          <a:p>
            <a:pPr lvl="0"/>
            <a:r>
              <a:rPr lang="es-CL" dirty="0"/>
              <a:t>Confeccionar un plan de manejo nutricional en base a  </a:t>
            </a:r>
            <a:r>
              <a:rPr lang="es-CL" dirty="0" smtClean="0"/>
              <a:t>                              los </a:t>
            </a:r>
            <a:r>
              <a:rPr lang="es-CL" dirty="0"/>
              <a:t>requerimientos nutricionales de entrega, clasificados como: Voluminosos, Concentrados o aditivos </a:t>
            </a:r>
            <a:endParaRPr lang="en-US" dirty="0"/>
          </a:p>
          <a:p>
            <a:pPr lvl="0"/>
            <a:r>
              <a:rPr lang="es-CL" dirty="0"/>
              <a:t>Discutir y elaborar un programa alimentario semanal y por hora </a:t>
            </a:r>
            <a:r>
              <a:rPr lang="es-CL" dirty="0" smtClean="0"/>
              <a:t>Ej</a:t>
            </a:r>
            <a:r>
              <a:rPr lang="es-CL" dirty="0"/>
              <a:t>.: lunes y martes: Kg de alfalfa o trébol, Litros de agua a beber por cada suministro alimenticio </a:t>
            </a:r>
            <a:endParaRPr lang="en-US" dirty="0"/>
          </a:p>
          <a:p>
            <a:pPr lvl="0"/>
            <a:r>
              <a:rPr lang="es-CL" dirty="0"/>
              <a:t>Elaborar un plantel lechero a escala, en donde se simbolicen y bosqueje las zonas de descarga de tratamiento para los purines, Zonas de praderas (Número de hectáreas), corrales en general y todos los cultivos aledaños.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Dinámica El Equipo Ideal | DINÁMICAS GRUPA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3"/>
          <a:stretch/>
        </p:blipFill>
        <p:spPr bwMode="auto">
          <a:xfrm>
            <a:off x="9163097" y="365125"/>
            <a:ext cx="2408681" cy="202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7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187</Words>
  <Application>Microsoft Office PowerPoint</Application>
  <PresentationFormat>Panorámica</PresentationFormat>
  <Paragraphs>29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Segoe UI Light</vt:lpstr>
      <vt:lpstr>Tema de Office</vt:lpstr>
      <vt:lpstr>Taller computación: Alimentación plantel lechero y acciones sustentables</vt:lpstr>
      <vt:lpstr>Alimentación plantel lechero</vt:lpstr>
      <vt:lpstr>Praderas y forrajes </vt:lpstr>
      <vt:lpstr>Deficiencias nutritivas </vt:lpstr>
      <vt:lpstr>Ensilaje, leguminosas, suplementos  </vt:lpstr>
      <vt:lpstr>Forraje y Praderas</vt:lpstr>
      <vt:lpstr>Manejo de Purines y  aguas limpias </vt:lpstr>
      <vt:lpstr>Actividad grupal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Taller: Alimentación plantel lechero y acciones sustentables</dc:title>
  <dc:creator>Amanda</dc:creator>
  <cp:lastModifiedBy>PROYECTOSCFT3</cp:lastModifiedBy>
  <cp:revision>4</cp:revision>
  <dcterms:created xsi:type="dcterms:W3CDTF">2020-05-10T20:17:47Z</dcterms:created>
  <dcterms:modified xsi:type="dcterms:W3CDTF">2020-08-21T01:37:23Z</dcterms:modified>
</cp:coreProperties>
</file>