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 id="2147483674" r:id="rId5"/>
    <p:sldMasterId id="2147483687" r:id="rId6"/>
    <p:sldMasterId id="2147483700" r:id="rId7"/>
    <p:sldMasterId id="214748371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7559675" cx="9720250"/>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hWDQ/QnlpDT1q7/Iu003yJWkx6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12" Type="http://schemas.openxmlformats.org/officeDocument/2006/relationships/slide" Target="slides/slide3.xml"/><Relationship Id="rId34" Type="http://customschemas.google.com/relationships/presentationmetadata" Target="meta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nO5pEY_S_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s-CL" sz="1800" u="sng">
                <a:solidFill>
                  <a:srgbClr val="0097A7"/>
                </a:solidFill>
                <a:latin typeface="Calibri"/>
                <a:ea typeface="Calibri"/>
                <a:cs typeface="Calibri"/>
                <a:sym typeface="Calibri"/>
                <a:hlinkClick r:id="rId2">
                  <a:extLst>
                    <a:ext uri="{A12FA001-AC4F-418D-AE19-62706E023703}">
                      <ahyp:hlinkClr val="tx"/>
                    </a:ext>
                  </a:extLst>
                </a:hlinkClick>
              </a:rPr>
              <a:t>   https://www.youtube.com/watch?v=tnO5pEY_S_k</a:t>
            </a:r>
            <a:endParaRPr sz="1800">
              <a:solidFill>
                <a:schemeClr val="dk1"/>
              </a:solidFill>
            </a:endParaRPr>
          </a:p>
          <a:p>
            <a:pPr indent="0" lvl="0" marL="0" rtl="0" algn="l">
              <a:spcBef>
                <a:spcPts val="0"/>
              </a:spcBef>
              <a:spcAft>
                <a:spcPts val="0"/>
              </a:spcAft>
              <a:buNone/>
            </a:pPr>
            <a:r>
              <a:t/>
            </a:r>
            <a:endParaRPr/>
          </a:p>
        </p:txBody>
      </p:sp>
      <p:sp>
        <p:nvSpPr>
          <p:cNvPr id="509" name="Google Shape;509;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0: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1: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2: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6: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7: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9:notes"/>
          <p:cNvSpPr txBox="1"/>
          <p:nvPr>
            <p:ph idx="1" type="body"/>
          </p:nvPr>
        </p:nvSpPr>
        <p:spPr>
          <a:xfrm>
            <a:off x="777225" y="4777725"/>
            <a:ext cx="6217900" cy="45262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45"/>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5"/>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45"/>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46"/>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6"/>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46"/>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46"/>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46"/>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4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7"/>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47"/>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47"/>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47"/>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47"/>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47"/>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4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8"/>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4" name="Shape 74"/>
        <p:cNvGrpSpPr/>
        <p:nvPr/>
      </p:nvGrpSpPr>
      <p:grpSpPr>
        <a:xfrm>
          <a:off x="0" y="0"/>
          <a:ext cx="0" cy="0"/>
          <a:chOff x="0" y="0"/>
          <a:chExt cx="0" cy="0"/>
        </a:xfrm>
      </p:grpSpPr>
      <p:sp>
        <p:nvSpPr>
          <p:cNvPr id="75" name="Google Shape;75;p4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7" name="Shape 77"/>
        <p:cNvGrpSpPr/>
        <p:nvPr/>
      </p:nvGrpSpPr>
      <p:grpSpPr>
        <a:xfrm>
          <a:off x="0" y="0"/>
          <a:ext cx="0" cy="0"/>
          <a:chOff x="0" y="0"/>
          <a:chExt cx="0" cy="0"/>
        </a:xfrm>
      </p:grpSpPr>
      <p:sp>
        <p:nvSpPr>
          <p:cNvPr id="78" name="Google Shape;78;p5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0"/>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50"/>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5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3" name="Shape 83"/>
        <p:cNvGrpSpPr/>
        <p:nvPr/>
      </p:nvGrpSpPr>
      <p:grpSpPr>
        <a:xfrm>
          <a:off x="0" y="0"/>
          <a:ext cx="0" cy="0"/>
          <a:chOff x="0" y="0"/>
          <a:chExt cx="0" cy="0"/>
        </a:xfrm>
      </p:grpSpPr>
      <p:sp>
        <p:nvSpPr>
          <p:cNvPr id="84" name="Google Shape;84;p52"/>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5" name="Shape 85"/>
        <p:cNvGrpSpPr/>
        <p:nvPr/>
      </p:nvGrpSpPr>
      <p:grpSpPr>
        <a:xfrm>
          <a:off x="0" y="0"/>
          <a:ext cx="0" cy="0"/>
          <a:chOff x="0" y="0"/>
          <a:chExt cx="0" cy="0"/>
        </a:xfrm>
      </p:grpSpPr>
      <p:sp>
        <p:nvSpPr>
          <p:cNvPr id="86" name="Google Shape;86;p5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3"/>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53"/>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53"/>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7"/>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0" name="Shape 90"/>
        <p:cNvGrpSpPr/>
        <p:nvPr/>
      </p:nvGrpSpPr>
      <p:grpSpPr>
        <a:xfrm>
          <a:off x="0" y="0"/>
          <a:ext cx="0" cy="0"/>
          <a:chOff x="0" y="0"/>
          <a:chExt cx="0" cy="0"/>
        </a:xfrm>
      </p:grpSpPr>
      <p:sp>
        <p:nvSpPr>
          <p:cNvPr id="91" name="Google Shape;91;p5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4"/>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54"/>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54"/>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5" name="Shape 95"/>
        <p:cNvGrpSpPr/>
        <p:nvPr/>
      </p:nvGrpSpPr>
      <p:grpSpPr>
        <a:xfrm>
          <a:off x="0" y="0"/>
          <a:ext cx="0" cy="0"/>
          <a:chOff x="0" y="0"/>
          <a:chExt cx="0" cy="0"/>
        </a:xfrm>
      </p:grpSpPr>
      <p:sp>
        <p:nvSpPr>
          <p:cNvPr id="96" name="Google Shape;96;p55"/>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5"/>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55"/>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55"/>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0" name="Shape 100"/>
        <p:cNvGrpSpPr/>
        <p:nvPr/>
      </p:nvGrpSpPr>
      <p:grpSpPr>
        <a:xfrm>
          <a:off x="0" y="0"/>
          <a:ext cx="0" cy="0"/>
          <a:chOff x="0" y="0"/>
          <a:chExt cx="0" cy="0"/>
        </a:xfrm>
      </p:grpSpPr>
      <p:sp>
        <p:nvSpPr>
          <p:cNvPr id="101" name="Google Shape;101;p56"/>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6"/>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56"/>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4" name="Shape 104"/>
        <p:cNvGrpSpPr/>
        <p:nvPr/>
      </p:nvGrpSpPr>
      <p:grpSpPr>
        <a:xfrm>
          <a:off x="0" y="0"/>
          <a:ext cx="0" cy="0"/>
          <a:chOff x="0" y="0"/>
          <a:chExt cx="0" cy="0"/>
        </a:xfrm>
      </p:grpSpPr>
      <p:sp>
        <p:nvSpPr>
          <p:cNvPr id="105" name="Google Shape;105;p5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7"/>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57"/>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57"/>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57"/>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5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8"/>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58"/>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58"/>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58"/>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58"/>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58"/>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3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2" name="Shape 132"/>
        <p:cNvGrpSpPr/>
        <p:nvPr/>
      </p:nvGrpSpPr>
      <p:grpSpPr>
        <a:xfrm>
          <a:off x="0" y="0"/>
          <a:ext cx="0" cy="0"/>
          <a:chOff x="0" y="0"/>
          <a:chExt cx="0" cy="0"/>
        </a:xfrm>
      </p:grpSpPr>
      <p:sp>
        <p:nvSpPr>
          <p:cNvPr id="133" name="Google Shape;133;p6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0"/>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5" name="Shape 135"/>
        <p:cNvGrpSpPr/>
        <p:nvPr/>
      </p:nvGrpSpPr>
      <p:grpSpPr>
        <a:xfrm>
          <a:off x="0" y="0"/>
          <a:ext cx="0" cy="0"/>
          <a:chOff x="0" y="0"/>
          <a:chExt cx="0" cy="0"/>
        </a:xfrm>
      </p:grpSpPr>
      <p:sp>
        <p:nvSpPr>
          <p:cNvPr id="136" name="Google Shape;136;p6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1"/>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8" name="Shape 138"/>
        <p:cNvGrpSpPr/>
        <p:nvPr/>
      </p:nvGrpSpPr>
      <p:grpSpPr>
        <a:xfrm>
          <a:off x="0" y="0"/>
          <a:ext cx="0" cy="0"/>
          <a:chOff x="0" y="0"/>
          <a:chExt cx="0" cy="0"/>
        </a:xfrm>
      </p:grpSpPr>
      <p:sp>
        <p:nvSpPr>
          <p:cNvPr id="139" name="Google Shape;139;p6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62"/>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62"/>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3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2" name="Shape 142"/>
        <p:cNvGrpSpPr/>
        <p:nvPr/>
      </p:nvGrpSpPr>
      <p:grpSpPr>
        <a:xfrm>
          <a:off x="0" y="0"/>
          <a:ext cx="0" cy="0"/>
          <a:chOff x="0" y="0"/>
          <a:chExt cx="0" cy="0"/>
        </a:xfrm>
      </p:grpSpPr>
      <p:sp>
        <p:nvSpPr>
          <p:cNvPr id="143" name="Google Shape;143;p63"/>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4" name="Shape 144"/>
        <p:cNvGrpSpPr/>
        <p:nvPr/>
      </p:nvGrpSpPr>
      <p:grpSpPr>
        <a:xfrm>
          <a:off x="0" y="0"/>
          <a:ext cx="0" cy="0"/>
          <a:chOff x="0" y="0"/>
          <a:chExt cx="0" cy="0"/>
        </a:xfrm>
      </p:grpSpPr>
      <p:sp>
        <p:nvSpPr>
          <p:cNvPr id="145" name="Google Shape;145;p6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64"/>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64"/>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64"/>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9" name="Shape 149"/>
        <p:cNvGrpSpPr/>
        <p:nvPr/>
      </p:nvGrpSpPr>
      <p:grpSpPr>
        <a:xfrm>
          <a:off x="0" y="0"/>
          <a:ext cx="0" cy="0"/>
          <a:chOff x="0" y="0"/>
          <a:chExt cx="0" cy="0"/>
        </a:xfrm>
      </p:grpSpPr>
      <p:sp>
        <p:nvSpPr>
          <p:cNvPr id="150" name="Google Shape;150;p65"/>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5"/>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65"/>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65"/>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4" name="Shape 154"/>
        <p:cNvGrpSpPr/>
        <p:nvPr/>
      </p:nvGrpSpPr>
      <p:grpSpPr>
        <a:xfrm>
          <a:off x="0" y="0"/>
          <a:ext cx="0" cy="0"/>
          <a:chOff x="0" y="0"/>
          <a:chExt cx="0" cy="0"/>
        </a:xfrm>
      </p:grpSpPr>
      <p:sp>
        <p:nvSpPr>
          <p:cNvPr id="155" name="Google Shape;155;p66"/>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6"/>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66"/>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66"/>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9" name="Shape 159"/>
        <p:cNvGrpSpPr/>
        <p:nvPr/>
      </p:nvGrpSpPr>
      <p:grpSpPr>
        <a:xfrm>
          <a:off x="0" y="0"/>
          <a:ext cx="0" cy="0"/>
          <a:chOff x="0" y="0"/>
          <a:chExt cx="0" cy="0"/>
        </a:xfrm>
      </p:grpSpPr>
      <p:sp>
        <p:nvSpPr>
          <p:cNvPr id="160" name="Google Shape;160;p6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7"/>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67"/>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3" name="Shape 163"/>
        <p:cNvGrpSpPr/>
        <p:nvPr/>
      </p:nvGrpSpPr>
      <p:grpSpPr>
        <a:xfrm>
          <a:off x="0" y="0"/>
          <a:ext cx="0" cy="0"/>
          <a:chOff x="0" y="0"/>
          <a:chExt cx="0" cy="0"/>
        </a:xfrm>
      </p:grpSpPr>
      <p:sp>
        <p:nvSpPr>
          <p:cNvPr id="164" name="Google Shape;164;p6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8"/>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68"/>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68"/>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68"/>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9" name="Shape 169"/>
        <p:cNvGrpSpPr/>
        <p:nvPr/>
      </p:nvGrpSpPr>
      <p:grpSpPr>
        <a:xfrm>
          <a:off x="0" y="0"/>
          <a:ext cx="0" cy="0"/>
          <a:chOff x="0" y="0"/>
          <a:chExt cx="0" cy="0"/>
        </a:xfrm>
      </p:grpSpPr>
      <p:sp>
        <p:nvSpPr>
          <p:cNvPr id="170" name="Google Shape;170;p6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9"/>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69"/>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69"/>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69"/>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69"/>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69"/>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8"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89" name="Shape 189"/>
        <p:cNvGrpSpPr/>
        <p:nvPr/>
      </p:nvGrpSpPr>
      <p:grpSpPr>
        <a:xfrm>
          <a:off x="0" y="0"/>
          <a:ext cx="0" cy="0"/>
          <a:chOff x="0" y="0"/>
          <a:chExt cx="0" cy="0"/>
        </a:xfrm>
      </p:grpSpPr>
      <p:sp>
        <p:nvSpPr>
          <p:cNvPr id="190" name="Google Shape;190;p7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70"/>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2" name="Shape 192"/>
        <p:cNvGrpSpPr/>
        <p:nvPr/>
      </p:nvGrpSpPr>
      <p:grpSpPr>
        <a:xfrm>
          <a:off x="0" y="0"/>
          <a:ext cx="0" cy="0"/>
          <a:chOff x="0" y="0"/>
          <a:chExt cx="0" cy="0"/>
        </a:xfrm>
      </p:grpSpPr>
      <p:sp>
        <p:nvSpPr>
          <p:cNvPr id="193" name="Google Shape;193;p7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71"/>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3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9"/>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9"/>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5" name="Shape 195"/>
        <p:cNvGrpSpPr/>
        <p:nvPr/>
      </p:nvGrpSpPr>
      <p:grpSpPr>
        <a:xfrm>
          <a:off x="0" y="0"/>
          <a:ext cx="0" cy="0"/>
          <a:chOff x="0" y="0"/>
          <a:chExt cx="0" cy="0"/>
        </a:xfrm>
      </p:grpSpPr>
      <p:sp>
        <p:nvSpPr>
          <p:cNvPr id="196" name="Google Shape;196;p7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72"/>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8" name="Google Shape;198;p72"/>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7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01" name="Shape 201"/>
        <p:cNvGrpSpPr/>
        <p:nvPr/>
      </p:nvGrpSpPr>
      <p:grpSpPr>
        <a:xfrm>
          <a:off x="0" y="0"/>
          <a:ext cx="0" cy="0"/>
          <a:chOff x="0" y="0"/>
          <a:chExt cx="0" cy="0"/>
        </a:xfrm>
      </p:grpSpPr>
      <p:sp>
        <p:nvSpPr>
          <p:cNvPr id="202" name="Google Shape;202;p74"/>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03" name="Shape 203"/>
        <p:cNvGrpSpPr/>
        <p:nvPr/>
      </p:nvGrpSpPr>
      <p:grpSpPr>
        <a:xfrm>
          <a:off x="0" y="0"/>
          <a:ext cx="0" cy="0"/>
          <a:chOff x="0" y="0"/>
          <a:chExt cx="0" cy="0"/>
        </a:xfrm>
      </p:grpSpPr>
      <p:sp>
        <p:nvSpPr>
          <p:cNvPr id="204" name="Google Shape;204;p75"/>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75"/>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75"/>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75"/>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08" name="Shape 208"/>
        <p:cNvGrpSpPr/>
        <p:nvPr/>
      </p:nvGrpSpPr>
      <p:grpSpPr>
        <a:xfrm>
          <a:off x="0" y="0"/>
          <a:ext cx="0" cy="0"/>
          <a:chOff x="0" y="0"/>
          <a:chExt cx="0" cy="0"/>
        </a:xfrm>
      </p:grpSpPr>
      <p:sp>
        <p:nvSpPr>
          <p:cNvPr id="209" name="Google Shape;209;p76"/>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76"/>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76"/>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76"/>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13" name="Shape 213"/>
        <p:cNvGrpSpPr/>
        <p:nvPr/>
      </p:nvGrpSpPr>
      <p:grpSpPr>
        <a:xfrm>
          <a:off x="0" y="0"/>
          <a:ext cx="0" cy="0"/>
          <a:chOff x="0" y="0"/>
          <a:chExt cx="0" cy="0"/>
        </a:xfrm>
      </p:grpSpPr>
      <p:sp>
        <p:nvSpPr>
          <p:cNvPr id="214" name="Google Shape;214;p7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77"/>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77"/>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77"/>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18" name="Shape 218"/>
        <p:cNvGrpSpPr/>
        <p:nvPr/>
      </p:nvGrpSpPr>
      <p:grpSpPr>
        <a:xfrm>
          <a:off x="0" y="0"/>
          <a:ext cx="0" cy="0"/>
          <a:chOff x="0" y="0"/>
          <a:chExt cx="0" cy="0"/>
        </a:xfrm>
      </p:grpSpPr>
      <p:sp>
        <p:nvSpPr>
          <p:cNvPr id="219" name="Google Shape;219;p7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8"/>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1" name="Google Shape;221;p78"/>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22" name="Shape 222"/>
        <p:cNvGrpSpPr/>
        <p:nvPr/>
      </p:nvGrpSpPr>
      <p:grpSpPr>
        <a:xfrm>
          <a:off x="0" y="0"/>
          <a:ext cx="0" cy="0"/>
          <a:chOff x="0" y="0"/>
          <a:chExt cx="0" cy="0"/>
        </a:xfrm>
      </p:grpSpPr>
      <p:sp>
        <p:nvSpPr>
          <p:cNvPr id="223" name="Google Shape;223;p7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79"/>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79"/>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79"/>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79"/>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28" name="Shape 228"/>
        <p:cNvGrpSpPr/>
        <p:nvPr/>
      </p:nvGrpSpPr>
      <p:grpSpPr>
        <a:xfrm>
          <a:off x="0" y="0"/>
          <a:ext cx="0" cy="0"/>
          <a:chOff x="0" y="0"/>
          <a:chExt cx="0" cy="0"/>
        </a:xfrm>
      </p:grpSpPr>
      <p:sp>
        <p:nvSpPr>
          <p:cNvPr id="229" name="Google Shape;229;p8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80"/>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1" name="Google Shape;231;p80"/>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80"/>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3" name="Google Shape;233;p80"/>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4" name="Google Shape;234;p80"/>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5" name="Google Shape;235;p80"/>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8" name="Shape 248"/>
        <p:cNvGrpSpPr/>
        <p:nvPr/>
      </p:nvGrpSpPr>
      <p:grpSpPr>
        <a:xfrm>
          <a:off x="0" y="0"/>
          <a:ext cx="0" cy="0"/>
          <a:chOff x="0" y="0"/>
          <a:chExt cx="0" cy="0"/>
        </a:xfrm>
      </p:grpSpPr>
      <p:sp>
        <p:nvSpPr>
          <p:cNvPr id="249" name="Google Shape;249;p3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1" name="Google Shape;251;p34"/>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52" name="Shape 25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3" name="Shape 253"/>
        <p:cNvGrpSpPr/>
        <p:nvPr/>
      </p:nvGrpSpPr>
      <p:grpSpPr>
        <a:xfrm>
          <a:off x="0" y="0"/>
          <a:ext cx="0" cy="0"/>
          <a:chOff x="0" y="0"/>
          <a:chExt cx="0" cy="0"/>
        </a:xfrm>
      </p:grpSpPr>
      <p:sp>
        <p:nvSpPr>
          <p:cNvPr id="254" name="Google Shape;254;p8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82"/>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56" name="Shape 256"/>
        <p:cNvGrpSpPr/>
        <p:nvPr/>
      </p:nvGrpSpPr>
      <p:grpSpPr>
        <a:xfrm>
          <a:off x="0" y="0"/>
          <a:ext cx="0" cy="0"/>
          <a:chOff x="0" y="0"/>
          <a:chExt cx="0" cy="0"/>
        </a:xfrm>
      </p:grpSpPr>
      <p:sp>
        <p:nvSpPr>
          <p:cNvPr id="257" name="Google Shape;257;p8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83"/>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9" name="Shape 259"/>
        <p:cNvGrpSpPr/>
        <p:nvPr/>
      </p:nvGrpSpPr>
      <p:grpSpPr>
        <a:xfrm>
          <a:off x="0" y="0"/>
          <a:ext cx="0" cy="0"/>
          <a:chOff x="0" y="0"/>
          <a:chExt cx="0" cy="0"/>
        </a:xfrm>
      </p:grpSpPr>
      <p:sp>
        <p:nvSpPr>
          <p:cNvPr id="260" name="Google Shape;260;p8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1" name="Shape 261"/>
        <p:cNvGrpSpPr/>
        <p:nvPr/>
      </p:nvGrpSpPr>
      <p:grpSpPr>
        <a:xfrm>
          <a:off x="0" y="0"/>
          <a:ext cx="0" cy="0"/>
          <a:chOff x="0" y="0"/>
          <a:chExt cx="0" cy="0"/>
        </a:xfrm>
      </p:grpSpPr>
      <p:sp>
        <p:nvSpPr>
          <p:cNvPr id="262" name="Google Shape;262;p85"/>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3" name="Shape 263"/>
        <p:cNvGrpSpPr/>
        <p:nvPr/>
      </p:nvGrpSpPr>
      <p:grpSpPr>
        <a:xfrm>
          <a:off x="0" y="0"/>
          <a:ext cx="0" cy="0"/>
          <a:chOff x="0" y="0"/>
          <a:chExt cx="0" cy="0"/>
        </a:xfrm>
      </p:grpSpPr>
      <p:sp>
        <p:nvSpPr>
          <p:cNvPr id="264" name="Google Shape;264;p86"/>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86"/>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6" name="Google Shape;266;p86"/>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7" name="Google Shape;267;p86"/>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68" name="Shape 268"/>
        <p:cNvGrpSpPr/>
        <p:nvPr/>
      </p:nvGrpSpPr>
      <p:grpSpPr>
        <a:xfrm>
          <a:off x="0" y="0"/>
          <a:ext cx="0" cy="0"/>
          <a:chOff x="0" y="0"/>
          <a:chExt cx="0" cy="0"/>
        </a:xfrm>
      </p:grpSpPr>
      <p:sp>
        <p:nvSpPr>
          <p:cNvPr id="269" name="Google Shape;269;p8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87"/>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87"/>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2" name="Google Shape;272;p87"/>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73" name="Shape 273"/>
        <p:cNvGrpSpPr/>
        <p:nvPr/>
      </p:nvGrpSpPr>
      <p:grpSpPr>
        <a:xfrm>
          <a:off x="0" y="0"/>
          <a:ext cx="0" cy="0"/>
          <a:chOff x="0" y="0"/>
          <a:chExt cx="0" cy="0"/>
        </a:xfrm>
      </p:grpSpPr>
      <p:sp>
        <p:nvSpPr>
          <p:cNvPr id="274" name="Google Shape;274;p8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88"/>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6" name="Google Shape;276;p88"/>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7" name="Google Shape;277;p88"/>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78" name="Shape 278"/>
        <p:cNvGrpSpPr/>
        <p:nvPr/>
      </p:nvGrpSpPr>
      <p:grpSpPr>
        <a:xfrm>
          <a:off x="0" y="0"/>
          <a:ext cx="0" cy="0"/>
          <a:chOff x="0" y="0"/>
          <a:chExt cx="0" cy="0"/>
        </a:xfrm>
      </p:grpSpPr>
      <p:sp>
        <p:nvSpPr>
          <p:cNvPr id="279" name="Google Shape;279;p8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89"/>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1" name="Google Shape;281;p89"/>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82" name="Shape 282"/>
        <p:cNvGrpSpPr/>
        <p:nvPr/>
      </p:nvGrpSpPr>
      <p:grpSpPr>
        <a:xfrm>
          <a:off x="0" y="0"/>
          <a:ext cx="0" cy="0"/>
          <a:chOff x="0" y="0"/>
          <a:chExt cx="0" cy="0"/>
        </a:xfrm>
      </p:grpSpPr>
      <p:sp>
        <p:nvSpPr>
          <p:cNvPr id="283" name="Google Shape;283;p9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90"/>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90"/>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6" name="Google Shape;286;p90"/>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7" name="Google Shape;287;p90"/>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41"/>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88" name="Shape 288"/>
        <p:cNvGrpSpPr/>
        <p:nvPr/>
      </p:nvGrpSpPr>
      <p:grpSpPr>
        <a:xfrm>
          <a:off x="0" y="0"/>
          <a:ext cx="0" cy="0"/>
          <a:chOff x="0" y="0"/>
          <a:chExt cx="0" cy="0"/>
        </a:xfrm>
      </p:grpSpPr>
      <p:sp>
        <p:nvSpPr>
          <p:cNvPr id="289" name="Google Shape;289;p9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91"/>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1" name="Google Shape;291;p91"/>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2" name="Google Shape;292;p91"/>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3" name="Google Shape;293;p91"/>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4" name="Google Shape;294;p91"/>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5" name="Google Shape;295;p91"/>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06"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07" name="Shape 307"/>
        <p:cNvGrpSpPr/>
        <p:nvPr/>
      </p:nvGrpSpPr>
      <p:grpSpPr>
        <a:xfrm>
          <a:off x="0" y="0"/>
          <a:ext cx="0" cy="0"/>
          <a:chOff x="0" y="0"/>
          <a:chExt cx="0" cy="0"/>
        </a:xfrm>
      </p:grpSpPr>
      <p:sp>
        <p:nvSpPr>
          <p:cNvPr id="308" name="Google Shape;308;p9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92"/>
          <p:cNvSpPr txBox="1"/>
          <p:nvPr>
            <p:ph idx="1" type="subTitle"/>
          </p:nvPr>
        </p:nvSpPr>
        <p:spPr>
          <a:xfrm>
            <a:off x="486000" y="1768680"/>
            <a:ext cx="4268160" cy="4383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10" name="Shape 310"/>
        <p:cNvGrpSpPr/>
        <p:nvPr/>
      </p:nvGrpSpPr>
      <p:grpSpPr>
        <a:xfrm>
          <a:off x="0" y="0"/>
          <a:ext cx="0" cy="0"/>
          <a:chOff x="0" y="0"/>
          <a:chExt cx="0" cy="0"/>
        </a:xfrm>
      </p:grpSpPr>
      <p:sp>
        <p:nvSpPr>
          <p:cNvPr id="311" name="Google Shape;311;p9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93"/>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13" name="Shape 313"/>
        <p:cNvGrpSpPr/>
        <p:nvPr/>
      </p:nvGrpSpPr>
      <p:grpSpPr>
        <a:xfrm>
          <a:off x="0" y="0"/>
          <a:ext cx="0" cy="0"/>
          <a:chOff x="0" y="0"/>
          <a:chExt cx="0" cy="0"/>
        </a:xfrm>
      </p:grpSpPr>
      <p:sp>
        <p:nvSpPr>
          <p:cNvPr id="314" name="Google Shape;314;p9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94"/>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6" name="Google Shape;316;p94"/>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7" name="Shape 317"/>
        <p:cNvGrpSpPr/>
        <p:nvPr/>
      </p:nvGrpSpPr>
      <p:grpSpPr>
        <a:xfrm>
          <a:off x="0" y="0"/>
          <a:ext cx="0" cy="0"/>
          <a:chOff x="0" y="0"/>
          <a:chExt cx="0" cy="0"/>
        </a:xfrm>
      </p:grpSpPr>
      <p:sp>
        <p:nvSpPr>
          <p:cNvPr id="318" name="Google Shape;318;p95"/>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19" name="Shape 319"/>
        <p:cNvGrpSpPr/>
        <p:nvPr/>
      </p:nvGrpSpPr>
      <p:grpSpPr>
        <a:xfrm>
          <a:off x="0" y="0"/>
          <a:ext cx="0" cy="0"/>
          <a:chOff x="0" y="0"/>
          <a:chExt cx="0" cy="0"/>
        </a:xfrm>
      </p:grpSpPr>
      <p:sp>
        <p:nvSpPr>
          <p:cNvPr id="320" name="Google Shape;320;p96"/>
          <p:cNvSpPr txBox="1"/>
          <p:nvPr>
            <p:ph idx="1" type="subTitle"/>
          </p:nvPr>
        </p:nvSpPr>
        <p:spPr>
          <a:xfrm>
            <a:off x="486000" y="301320"/>
            <a:ext cx="8747280" cy="5848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21" name="Shape 321"/>
        <p:cNvGrpSpPr/>
        <p:nvPr/>
      </p:nvGrpSpPr>
      <p:grpSpPr>
        <a:xfrm>
          <a:off x="0" y="0"/>
          <a:ext cx="0" cy="0"/>
          <a:chOff x="0" y="0"/>
          <a:chExt cx="0" cy="0"/>
        </a:xfrm>
      </p:grpSpPr>
      <p:sp>
        <p:nvSpPr>
          <p:cNvPr id="322" name="Google Shape;322;p97"/>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97"/>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4" name="Google Shape;324;p97"/>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5" name="Google Shape;325;p97"/>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6" name="Shape 326"/>
        <p:cNvGrpSpPr/>
        <p:nvPr/>
      </p:nvGrpSpPr>
      <p:grpSpPr>
        <a:xfrm>
          <a:off x="0" y="0"/>
          <a:ext cx="0" cy="0"/>
          <a:chOff x="0" y="0"/>
          <a:chExt cx="0" cy="0"/>
        </a:xfrm>
      </p:grpSpPr>
      <p:sp>
        <p:nvSpPr>
          <p:cNvPr id="327" name="Google Shape;327;p98"/>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98"/>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9" name="Google Shape;329;p98"/>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0" name="Google Shape;330;p98"/>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1" name="Shape 331"/>
        <p:cNvGrpSpPr/>
        <p:nvPr/>
      </p:nvGrpSpPr>
      <p:grpSpPr>
        <a:xfrm>
          <a:off x="0" y="0"/>
          <a:ext cx="0" cy="0"/>
          <a:chOff x="0" y="0"/>
          <a:chExt cx="0" cy="0"/>
        </a:xfrm>
      </p:grpSpPr>
      <p:sp>
        <p:nvSpPr>
          <p:cNvPr id="332" name="Google Shape;332;p9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99"/>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4" name="Google Shape;334;p99"/>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5" name="Google Shape;335;p99"/>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4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2"/>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42"/>
          <p:cNvSpPr txBox="1"/>
          <p:nvPr>
            <p:ph idx="2" type="body"/>
          </p:nvPr>
        </p:nvSpPr>
        <p:spPr>
          <a:xfrm>
            <a:off x="2673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42"/>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36" name="Shape 336"/>
        <p:cNvGrpSpPr/>
        <p:nvPr/>
      </p:nvGrpSpPr>
      <p:grpSpPr>
        <a:xfrm>
          <a:off x="0" y="0"/>
          <a:ext cx="0" cy="0"/>
          <a:chOff x="0" y="0"/>
          <a:chExt cx="0" cy="0"/>
        </a:xfrm>
      </p:grpSpPr>
      <p:sp>
        <p:nvSpPr>
          <p:cNvPr id="337" name="Google Shape;337;p100"/>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100"/>
          <p:cNvSpPr txBox="1"/>
          <p:nvPr>
            <p:ph idx="1" type="body"/>
          </p:nvPr>
        </p:nvSpPr>
        <p:spPr>
          <a:xfrm>
            <a:off x="486000" y="176868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9" name="Google Shape;339;p100"/>
          <p:cNvSpPr txBox="1"/>
          <p:nvPr>
            <p:ph idx="2"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40" name="Shape 340"/>
        <p:cNvGrpSpPr/>
        <p:nvPr/>
      </p:nvGrpSpPr>
      <p:grpSpPr>
        <a:xfrm>
          <a:off x="0" y="0"/>
          <a:ext cx="0" cy="0"/>
          <a:chOff x="0" y="0"/>
          <a:chExt cx="0" cy="0"/>
        </a:xfrm>
      </p:grpSpPr>
      <p:sp>
        <p:nvSpPr>
          <p:cNvPr id="341" name="Google Shape;341;p10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101"/>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3" name="Google Shape;343;p101"/>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4" name="Google Shape;344;p101"/>
          <p:cNvSpPr txBox="1"/>
          <p:nvPr>
            <p:ph idx="3" type="body"/>
          </p:nvPr>
        </p:nvSpPr>
        <p:spPr>
          <a:xfrm>
            <a:off x="486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5" name="Google Shape;345;p101"/>
          <p:cNvSpPr txBox="1"/>
          <p:nvPr>
            <p:ph idx="4"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46" name="Shape 346"/>
        <p:cNvGrpSpPr/>
        <p:nvPr/>
      </p:nvGrpSpPr>
      <p:grpSpPr>
        <a:xfrm>
          <a:off x="0" y="0"/>
          <a:ext cx="0" cy="0"/>
          <a:chOff x="0" y="0"/>
          <a:chExt cx="0" cy="0"/>
        </a:xfrm>
      </p:grpSpPr>
      <p:sp>
        <p:nvSpPr>
          <p:cNvPr id="347" name="Google Shape;347;p102"/>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102"/>
          <p:cNvSpPr txBox="1"/>
          <p:nvPr>
            <p:ph idx="1" type="body"/>
          </p:nvPr>
        </p:nvSpPr>
        <p:spPr>
          <a:xfrm>
            <a:off x="48600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9" name="Google Shape;349;p102"/>
          <p:cNvSpPr txBox="1"/>
          <p:nvPr>
            <p:ph idx="2" type="body"/>
          </p:nvPr>
        </p:nvSpPr>
        <p:spPr>
          <a:xfrm>
            <a:off x="192924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0" name="Google Shape;350;p102"/>
          <p:cNvSpPr txBox="1"/>
          <p:nvPr>
            <p:ph idx="3" type="body"/>
          </p:nvPr>
        </p:nvSpPr>
        <p:spPr>
          <a:xfrm>
            <a:off x="3372480" y="176868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1" name="Google Shape;351;p102"/>
          <p:cNvSpPr txBox="1"/>
          <p:nvPr>
            <p:ph idx="4" type="body"/>
          </p:nvPr>
        </p:nvSpPr>
        <p:spPr>
          <a:xfrm>
            <a:off x="48600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2" name="Google Shape;352;p102"/>
          <p:cNvSpPr txBox="1"/>
          <p:nvPr>
            <p:ph idx="5" type="body"/>
          </p:nvPr>
        </p:nvSpPr>
        <p:spPr>
          <a:xfrm>
            <a:off x="192924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3" name="Google Shape;353;p102"/>
          <p:cNvSpPr txBox="1"/>
          <p:nvPr>
            <p:ph idx="6" type="body"/>
          </p:nvPr>
        </p:nvSpPr>
        <p:spPr>
          <a:xfrm>
            <a:off x="3372480" y="4058640"/>
            <a:ext cx="137412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4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3"/>
          <p:cNvSpPr txBox="1"/>
          <p:nvPr>
            <p:ph idx="1" type="body"/>
          </p:nvPr>
        </p:nvSpPr>
        <p:spPr>
          <a:xfrm>
            <a:off x="486000" y="1768680"/>
            <a:ext cx="2082600" cy="4383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43"/>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43"/>
          <p:cNvSpPr txBox="1"/>
          <p:nvPr>
            <p:ph idx="3" type="body"/>
          </p:nvPr>
        </p:nvSpPr>
        <p:spPr>
          <a:xfrm>
            <a:off x="2673000" y="405864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44"/>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4"/>
          <p:cNvSpPr txBox="1"/>
          <p:nvPr>
            <p:ph idx="1" type="body"/>
          </p:nvPr>
        </p:nvSpPr>
        <p:spPr>
          <a:xfrm>
            <a:off x="486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44"/>
          <p:cNvSpPr txBox="1"/>
          <p:nvPr>
            <p:ph idx="2" type="body"/>
          </p:nvPr>
        </p:nvSpPr>
        <p:spPr>
          <a:xfrm>
            <a:off x="2673000" y="1768680"/>
            <a:ext cx="208260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44"/>
          <p:cNvSpPr txBox="1"/>
          <p:nvPr>
            <p:ph idx="3" type="body"/>
          </p:nvPr>
        </p:nvSpPr>
        <p:spPr>
          <a:xfrm>
            <a:off x="486000" y="4058640"/>
            <a:ext cx="4268160" cy="20908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6" Type="http://schemas.openxmlformats.org/officeDocument/2006/relationships/slideLayout" Target="../slideLayouts/slideLayout1.xml"/><Relationship Id="rId18" Type="http://schemas.openxmlformats.org/officeDocument/2006/relationships/theme" Target="../theme/theme6.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7.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3.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41.pn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1.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5"/>
          <p:cNvSpPr/>
          <p:nvPr/>
        </p:nvSpPr>
        <p:spPr>
          <a:xfrm>
            <a:off x="270720" y="1747440"/>
            <a:ext cx="9345960" cy="5675040"/>
          </a:xfrm>
          <a:prstGeom prst="round1Rect">
            <a:avLst>
              <a:gd fmla="val 15350" name="adj"/>
            </a:avLst>
          </a:prstGeom>
          <a:solidFill>
            <a:srgbClr val="29754D">
              <a:alpha val="29803"/>
            </a:srgbClr>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7" name="Google Shape;7;p25"/>
          <p:cNvSpPr/>
          <p:nvPr/>
        </p:nvSpPr>
        <p:spPr>
          <a:xfrm>
            <a:off x="436320" y="6464160"/>
            <a:ext cx="7891200" cy="679680"/>
          </a:xfrm>
          <a:prstGeom prst="roundRect">
            <a:avLst>
              <a:gd fmla="val 19335" name="adj"/>
            </a:avLst>
          </a:prstGeom>
          <a:solidFill>
            <a:srgbClr val="8EB9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25"/>
          <p:cNvPicPr preferRelativeResize="0"/>
          <p:nvPr/>
        </p:nvPicPr>
        <p:blipFill rotWithShape="1">
          <a:blip r:embed="rId1">
            <a:alphaModFix/>
          </a:blip>
          <a:srcRect b="0" l="0" r="0" t="0"/>
          <a:stretch/>
        </p:blipFill>
        <p:spPr>
          <a:xfrm>
            <a:off x="8272440" y="1222200"/>
            <a:ext cx="1079280" cy="241200"/>
          </a:xfrm>
          <a:prstGeom prst="rect">
            <a:avLst/>
          </a:prstGeom>
          <a:noFill/>
          <a:ln>
            <a:noFill/>
          </a:ln>
        </p:spPr>
      </p:pic>
      <p:pic>
        <p:nvPicPr>
          <p:cNvPr id="9" name="Google Shape;9;p25"/>
          <p:cNvPicPr preferRelativeResize="0"/>
          <p:nvPr/>
        </p:nvPicPr>
        <p:blipFill rotWithShape="1">
          <a:blip r:embed="rId2">
            <a:alphaModFix/>
          </a:blip>
          <a:srcRect b="0" l="0" r="0" t="0"/>
          <a:stretch/>
        </p:blipFill>
        <p:spPr>
          <a:xfrm>
            <a:off x="8272440" y="418680"/>
            <a:ext cx="1079280" cy="664200"/>
          </a:xfrm>
          <a:prstGeom prst="rect">
            <a:avLst/>
          </a:prstGeom>
          <a:noFill/>
          <a:ln>
            <a:noFill/>
          </a:ln>
        </p:spPr>
      </p:pic>
      <p:pic>
        <p:nvPicPr>
          <p:cNvPr id="10" name="Google Shape;10;p25"/>
          <p:cNvPicPr preferRelativeResize="0"/>
          <p:nvPr/>
        </p:nvPicPr>
        <p:blipFill rotWithShape="1">
          <a:blip r:embed="rId3">
            <a:alphaModFix/>
          </a:blip>
          <a:srcRect b="0" l="0" r="0" t="0"/>
          <a:stretch/>
        </p:blipFill>
        <p:spPr>
          <a:xfrm>
            <a:off x="8521560" y="6387120"/>
            <a:ext cx="829800" cy="755280"/>
          </a:xfrm>
          <a:prstGeom prst="rect">
            <a:avLst/>
          </a:prstGeom>
          <a:noFill/>
          <a:ln>
            <a:noFill/>
          </a:ln>
        </p:spPr>
      </p:pic>
      <p:pic>
        <p:nvPicPr>
          <p:cNvPr id="11" name="Google Shape;11;p25"/>
          <p:cNvPicPr preferRelativeResize="0"/>
          <p:nvPr/>
        </p:nvPicPr>
        <p:blipFill rotWithShape="1">
          <a:blip r:embed="rId4">
            <a:alphaModFix/>
          </a:blip>
          <a:srcRect b="0" l="0" r="0" t="0"/>
          <a:stretch/>
        </p:blipFill>
        <p:spPr>
          <a:xfrm>
            <a:off x="433440" y="419760"/>
            <a:ext cx="4210200" cy="679680"/>
          </a:xfrm>
          <a:prstGeom prst="rect">
            <a:avLst/>
          </a:prstGeom>
          <a:noFill/>
          <a:ln>
            <a:noFill/>
          </a:ln>
        </p:spPr>
      </p:pic>
      <p:pic>
        <p:nvPicPr>
          <p:cNvPr id="12" name="Google Shape;12;p25"/>
          <p:cNvPicPr preferRelativeResize="0"/>
          <p:nvPr/>
        </p:nvPicPr>
        <p:blipFill rotWithShape="1">
          <a:blip r:embed="rId5">
            <a:alphaModFix/>
          </a:blip>
          <a:srcRect b="0" l="0" r="0" t="0"/>
          <a:stretch/>
        </p:blipFill>
        <p:spPr>
          <a:xfrm>
            <a:off x="433440" y="6464160"/>
            <a:ext cx="689760" cy="679680"/>
          </a:xfrm>
          <a:prstGeom prst="rect">
            <a:avLst/>
          </a:prstGeom>
          <a:noFill/>
          <a:ln>
            <a:noFill/>
          </a:ln>
        </p:spPr>
      </p:pic>
      <p:sp>
        <p:nvSpPr>
          <p:cNvPr id="13" name="Google Shape;13;p2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25"/>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pic>
        <p:nvPicPr>
          <p:cNvPr id="64" name="Google Shape;64;p27"/>
          <p:cNvPicPr preferRelativeResize="0"/>
          <p:nvPr/>
        </p:nvPicPr>
        <p:blipFill rotWithShape="1">
          <a:blip r:embed="rId1">
            <a:alphaModFix/>
          </a:blip>
          <a:srcRect b="0" l="0" r="0" t="0"/>
          <a:stretch/>
        </p:blipFill>
        <p:spPr>
          <a:xfrm>
            <a:off x="8272440" y="1222200"/>
            <a:ext cx="1079280" cy="241200"/>
          </a:xfrm>
          <a:prstGeom prst="rect">
            <a:avLst/>
          </a:prstGeom>
          <a:noFill/>
          <a:ln>
            <a:noFill/>
          </a:ln>
        </p:spPr>
      </p:pic>
      <p:pic>
        <p:nvPicPr>
          <p:cNvPr id="65" name="Google Shape;65;p27"/>
          <p:cNvPicPr preferRelativeResize="0"/>
          <p:nvPr/>
        </p:nvPicPr>
        <p:blipFill rotWithShape="1">
          <a:blip r:embed="rId2">
            <a:alphaModFix/>
          </a:blip>
          <a:srcRect b="0" l="0" r="0" t="0"/>
          <a:stretch/>
        </p:blipFill>
        <p:spPr>
          <a:xfrm>
            <a:off x="8272440" y="418680"/>
            <a:ext cx="1079280" cy="664200"/>
          </a:xfrm>
          <a:prstGeom prst="rect">
            <a:avLst/>
          </a:prstGeom>
          <a:noFill/>
          <a:ln>
            <a:noFill/>
          </a:ln>
        </p:spPr>
      </p:pic>
      <p:pic>
        <p:nvPicPr>
          <p:cNvPr id="66" name="Google Shape;66;p27"/>
          <p:cNvPicPr preferRelativeResize="0"/>
          <p:nvPr/>
        </p:nvPicPr>
        <p:blipFill rotWithShape="1">
          <a:blip r:embed="rId3">
            <a:alphaModFix/>
          </a:blip>
          <a:srcRect b="0" l="0" r="0" t="0"/>
          <a:stretch/>
        </p:blipFill>
        <p:spPr>
          <a:xfrm>
            <a:off x="433440" y="419760"/>
            <a:ext cx="4210200" cy="679680"/>
          </a:xfrm>
          <a:prstGeom prst="rect">
            <a:avLst/>
          </a:prstGeom>
          <a:noFill/>
          <a:ln>
            <a:noFill/>
          </a:ln>
        </p:spPr>
      </p:pic>
      <p:sp>
        <p:nvSpPr>
          <p:cNvPr id="67" name="Google Shape;67;p27"/>
          <p:cNvSpPr/>
          <p:nvPr/>
        </p:nvSpPr>
        <p:spPr>
          <a:xfrm>
            <a:off x="243000" y="1756440"/>
            <a:ext cx="9345960" cy="5675040"/>
          </a:xfrm>
          <a:prstGeom prst="round1Rect">
            <a:avLst>
              <a:gd fmla="val 15350" name="adj"/>
            </a:avLst>
          </a:prstGeom>
          <a:solidFill>
            <a:srgbClr val="EEEEEE"/>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8" name="Google Shape;68;p27"/>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9" name="Google Shape;69;p27"/>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9"/>
          <p:cNvSpPr/>
          <p:nvPr/>
        </p:nvSpPr>
        <p:spPr>
          <a:xfrm flipH="1" rot="10800000">
            <a:off x="180720" y="822600"/>
            <a:ext cx="9356040" cy="653076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9"/>
          <p:cNvSpPr/>
          <p:nvPr/>
        </p:nvSpPr>
        <p:spPr>
          <a:xfrm>
            <a:off x="8092080" y="779400"/>
            <a:ext cx="661320" cy="51840"/>
          </a:xfrm>
          <a:prstGeom prst="rect">
            <a:avLst/>
          </a:prstGeom>
          <a:solidFill>
            <a:srgbClr val="0F69B4"/>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1" name="Google Shape;121;p29"/>
          <p:cNvSpPr/>
          <p:nvPr/>
        </p:nvSpPr>
        <p:spPr>
          <a:xfrm>
            <a:off x="8754120" y="779400"/>
            <a:ext cx="784800" cy="51840"/>
          </a:xfrm>
          <a:prstGeom prst="rect">
            <a:avLst/>
          </a:prstGeom>
          <a:solidFill>
            <a:srgbClr val="EB3C46"/>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22" name="Google Shape;122;p29"/>
          <p:cNvSpPr/>
          <p:nvPr/>
        </p:nvSpPr>
        <p:spPr>
          <a:xfrm>
            <a:off x="181080" y="181080"/>
            <a:ext cx="7910280" cy="65016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9"/>
          <p:cNvSpPr/>
          <p:nvPr/>
        </p:nvSpPr>
        <p:spPr>
          <a:xfrm>
            <a:off x="181080" y="6881760"/>
            <a:ext cx="527400" cy="26388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24" name="Google Shape;124;p29"/>
          <p:cNvSpPr/>
          <p:nvPr/>
        </p:nvSpPr>
        <p:spPr>
          <a:xfrm>
            <a:off x="375840" y="6881760"/>
            <a:ext cx="6786000" cy="3470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25" name="Google Shape;125;p29"/>
          <p:cNvSpPr/>
          <p:nvPr/>
        </p:nvSpPr>
        <p:spPr>
          <a:xfrm>
            <a:off x="442800" y="350280"/>
            <a:ext cx="7441200" cy="318960"/>
          </a:xfrm>
          <a:prstGeom prst="rect">
            <a:avLst/>
          </a:prstGeom>
          <a:noFill/>
          <a:ln>
            <a:noFill/>
          </a:ln>
        </p:spPr>
        <p:txBody>
          <a:bodyPr anchorCtr="0" anchor="t" bIns="91425" lIns="90000" spcFirstLastPara="1" rIns="90000"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26" name="Google Shape;126;p29"/>
          <p:cNvSpPr/>
          <p:nvPr/>
        </p:nvSpPr>
        <p:spPr>
          <a:xfrm>
            <a:off x="8443440" y="271080"/>
            <a:ext cx="1166040" cy="34704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3|</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27" name="Google Shape;127;p29"/>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8" name="Google Shape;128;p29"/>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31"/>
          <p:cNvSpPr/>
          <p:nvPr/>
        </p:nvSpPr>
        <p:spPr>
          <a:xfrm flipH="1" rot="10800000">
            <a:off x="181080" y="833040"/>
            <a:ext cx="9357480" cy="123624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p:nvPr/>
        </p:nvSpPr>
        <p:spPr>
          <a:xfrm>
            <a:off x="8092080" y="779400"/>
            <a:ext cx="661320" cy="51840"/>
          </a:xfrm>
          <a:prstGeom prst="rect">
            <a:avLst/>
          </a:prstGeom>
          <a:solidFill>
            <a:srgbClr val="0F69B4"/>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0" name="Google Shape;180;p31"/>
          <p:cNvSpPr/>
          <p:nvPr/>
        </p:nvSpPr>
        <p:spPr>
          <a:xfrm>
            <a:off x="8754120" y="779400"/>
            <a:ext cx="784800" cy="51840"/>
          </a:xfrm>
          <a:prstGeom prst="rect">
            <a:avLst/>
          </a:prstGeom>
          <a:solidFill>
            <a:srgbClr val="EB3C46"/>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181" name="Google Shape;181;p31"/>
          <p:cNvSpPr/>
          <p:nvPr/>
        </p:nvSpPr>
        <p:spPr>
          <a:xfrm>
            <a:off x="181080" y="6881760"/>
            <a:ext cx="527400" cy="26388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182" name="Google Shape;182;p31"/>
          <p:cNvSpPr/>
          <p:nvPr/>
        </p:nvSpPr>
        <p:spPr>
          <a:xfrm>
            <a:off x="181080" y="181080"/>
            <a:ext cx="7910280" cy="65016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1"/>
          <p:cNvSpPr/>
          <p:nvPr/>
        </p:nvSpPr>
        <p:spPr>
          <a:xfrm>
            <a:off x="8443440" y="271080"/>
            <a:ext cx="1166040" cy="34704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3|</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184" name="Google Shape;184;p31"/>
          <p:cNvSpPr/>
          <p:nvPr/>
        </p:nvSpPr>
        <p:spPr>
          <a:xfrm>
            <a:off x="375840" y="6881760"/>
            <a:ext cx="6786000" cy="3470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185" name="Google Shape;185;p31"/>
          <p:cNvSpPr/>
          <p:nvPr/>
        </p:nvSpPr>
        <p:spPr>
          <a:xfrm>
            <a:off x="442800" y="350280"/>
            <a:ext cx="7441200" cy="318960"/>
          </a:xfrm>
          <a:prstGeom prst="rect">
            <a:avLst/>
          </a:prstGeom>
          <a:noFill/>
          <a:ln>
            <a:noFill/>
          </a:ln>
        </p:spPr>
        <p:txBody>
          <a:bodyPr anchorCtr="0" anchor="t" bIns="91425" lIns="90000" spcFirstLastPara="1" rIns="90000"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p:txBody>
      </p:sp>
      <p:sp>
        <p:nvSpPr>
          <p:cNvPr id="186" name="Google Shape;186;p31"/>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31"/>
          <p:cNvSpPr txBox="1"/>
          <p:nvPr>
            <p:ph idx="1" type="body"/>
          </p:nvPr>
        </p:nvSpPr>
        <p:spPr>
          <a:xfrm>
            <a:off x="486000" y="1768680"/>
            <a:ext cx="8747280" cy="43837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33"/>
          <p:cNvSpPr/>
          <p:nvPr/>
        </p:nvSpPr>
        <p:spPr>
          <a:xfrm flipH="1" rot="10800000">
            <a:off x="180720" y="822600"/>
            <a:ext cx="9356040" cy="653076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p:nvPr/>
        </p:nvSpPr>
        <p:spPr>
          <a:xfrm>
            <a:off x="8092080" y="779400"/>
            <a:ext cx="661320" cy="51840"/>
          </a:xfrm>
          <a:prstGeom prst="rect">
            <a:avLst/>
          </a:prstGeom>
          <a:solidFill>
            <a:srgbClr val="0F69B4"/>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39" name="Google Shape;239;p33"/>
          <p:cNvSpPr/>
          <p:nvPr/>
        </p:nvSpPr>
        <p:spPr>
          <a:xfrm>
            <a:off x="8754120" y="779400"/>
            <a:ext cx="784800" cy="51840"/>
          </a:xfrm>
          <a:prstGeom prst="rect">
            <a:avLst/>
          </a:prstGeom>
          <a:solidFill>
            <a:srgbClr val="EB3C46"/>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40" name="Google Shape;240;p33"/>
          <p:cNvSpPr/>
          <p:nvPr/>
        </p:nvSpPr>
        <p:spPr>
          <a:xfrm>
            <a:off x="181080" y="6881760"/>
            <a:ext cx="527400" cy="26388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241" name="Google Shape;241;p33"/>
          <p:cNvSpPr/>
          <p:nvPr/>
        </p:nvSpPr>
        <p:spPr>
          <a:xfrm>
            <a:off x="181080" y="181080"/>
            <a:ext cx="7910280" cy="650160"/>
          </a:xfrm>
          <a:prstGeom prst="round2SameRect">
            <a:avLst>
              <a:gd fmla="val 16667" name="adj1"/>
              <a:gd fmla="val 0" name="adj2"/>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
          <p:cNvSpPr/>
          <p:nvPr/>
        </p:nvSpPr>
        <p:spPr>
          <a:xfrm>
            <a:off x="375840" y="6881760"/>
            <a:ext cx="6786000" cy="3470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243" name="Google Shape;243;p33"/>
          <p:cNvSpPr/>
          <p:nvPr/>
        </p:nvSpPr>
        <p:spPr>
          <a:xfrm>
            <a:off x="442800" y="350280"/>
            <a:ext cx="7441200" cy="318960"/>
          </a:xfrm>
          <a:prstGeom prst="rect">
            <a:avLst/>
          </a:prstGeom>
          <a:noFill/>
          <a:ln>
            <a:noFill/>
          </a:ln>
        </p:spPr>
        <p:txBody>
          <a:bodyPr anchorCtr="0" anchor="t" bIns="91425" lIns="90000" spcFirstLastPara="1" rIns="90000" wrap="square" tIns="91425">
            <a:noAutofit/>
          </a:bodyPr>
          <a:lstStyle/>
          <a:p>
            <a:pPr indent="0" lvl="0" marL="0" marR="0" rtl="0" algn="l">
              <a:lnSpc>
                <a:spcPct val="80000"/>
              </a:lnSpc>
              <a:spcBef>
                <a:spcPts val="0"/>
              </a:spcBef>
              <a:spcAft>
                <a:spcPts val="0"/>
              </a:spcAft>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Automatización Industrial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244" name="Google Shape;244;p33"/>
          <p:cNvSpPr/>
          <p:nvPr/>
        </p:nvSpPr>
        <p:spPr>
          <a:xfrm>
            <a:off x="8443440" y="271080"/>
            <a:ext cx="1166040" cy="34704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r>
              <a:rPr b="0" i="0" lang="es-CL" sz="1200" u="none" cap="none" strike="noStrike">
                <a:solidFill>
                  <a:srgbClr val="000000"/>
                </a:solidFill>
                <a:latin typeface="Calibri"/>
                <a:ea typeface="Calibri"/>
                <a:cs typeface="Calibri"/>
                <a:sym typeface="Calibri"/>
              </a:rPr>
              <a:t>Actividad 3|</a:t>
            </a:r>
            <a:r>
              <a:rPr b="0" i="0" lang="es-CL" sz="1600" u="none" cap="none" strike="noStrike">
                <a:solidFill>
                  <a:srgbClr val="29754D"/>
                </a:solidFill>
                <a:latin typeface="Calibri"/>
                <a:ea typeface="Calibri"/>
                <a:cs typeface="Calibri"/>
                <a:sym typeface="Calibri"/>
              </a:rPr>
              <a:t>3</a:t>
            </a:r>
            <a:endParaRPr b="0" i="0" sz="1600" u="none" cap="none" strike="noStrike">
              <a:latin typeface="Arial"/>
              <a:ea typeface="Arial"/>
              <a:cs typeface="Arial"/>
              <a:sym typeface="Arial"/>
            </a:endParaRPr>
          </a:p>
        </p:txBody>
      </p:sp>
      <p:sp>
        <p:nvSpPr>
          <p:cNvPr id="245" name="Google Shape;245;p33"/>
          <p:cNvSpPr txBox="1"/>
          <p:nvPr>
            <p:ph type="title"/>
          </p:nvPr>
        </p:nvSpPr>
        <p:spPr>
          <a:xfrm>
            <a:off x="486000" y="301320"/>
            <a:ext cx="8747280" cy="1261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6" name="Google Shape;246;p33"/>
          <p:cNvSpPr txBox="1"/>
          <p:nvPr>
            <p:ph idx="1" type="body"/>
          </p:nvPr>
        </p:nvSpPr>
        <p:spPr>
          <a:xfrm>
            <a:off x="486000" y="1768680"/>
            <a:ext cx="4268160" cy="43837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7" name="Google Shape;247;p33"/>
          <p:cNvSpPr txBox="1"/>
          <p:nvPr>
            <p:ph idx="2" type="body"/>
          </p:nvPr>
        </p:nvSpPr>
        <p:spPr>
          <a:xfrm>
            <a:off x="4968360" y="1768680"/>
            <a:ext cx="4268160" cy="43837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6" name="Shape 296"/>
        <p:cNvGrpSpPr/>
        <p:nvPr/>
      </p:nvGrpSpPr>
      <p:grpSpPr>
        <a:xfrm>
          <a:off x="0" y="0"/>
          <a:ext cx="0" cy="0"/>
          <a:chOff x="0" y="0"/>
          <a:chExt cx="0" cy="0"/>
        </a:xfrm>
      </p:grpSpPr>
      <p:sp>
        <p:nvSpPr>
          <p:cNvPr id="297" name="Google Shape;297;p35"/>
          <p:cNvSpPr/>
          <p:nvPr/>
        </p:nvSpPr>
        <p:spPr>
          <a:xfrm flipH="1" rot="10800000">
            <a:off x="180720" y="822600"/>
            <a:ext cx="9356040" cy="653076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5"/>
          <p:cNvSpPr/>
          <p:nvPr/>
        </p:nvSpPr>
        <p:spPr>
          <a:xfrm>
            <a:off x="8092080" y="779400"/>
            <a:ext cx="661320" cy="51840"/>
          </a:xfrm>
          <a:prstGeom prst="rect">
            <a:avLst/>
          </a:prstGeom>
          <a:solidFill>
            <a:srgbClr val="0F69B4"/>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299" name="Google Shape;299;p35"/>
          <p:cNvSpPr/>
          <p:nvPr/>
        </p:nvSpPr>
        <p:spPr>
          <a:xfrm>
            <a:off x="8754120" y="779400"/>
            <a:ext cx="784800" cy="51840"/>
          </a:xfrm>
          <a:prstGeom prst="rect">
            <a:avLst/>
          </a:prstGeom>
          <a:solidFill>
            <a:srgbClr val="EB3C46"/>
          </a:solidFill>
          <a:ln>
            <a:noFill/>
          </a:ln>
        </p:spPr>
        <p:txBody>
          <a:bodyPr anchorCtr="0" anchor="b"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300" name="Google Shape;300;p35"/>
          <p:cNvSpPr/>
          <p:nvPr/>
        </p:nvSpPr>
        <p:spPr>
          <a:xfrm>
            <a:off x="181800" y="181080"/>
            <a:ext cx="7908480" cy="650160"/>
          </a:xfrm>
          <a:prstGeom prst="round2SameRect">
            <a:avLst>
              <a:gd fmla="val 16667" name="adj1"/>
              <a:gd fmla="val 0" name="adj2"/>
            </a:avLst>
          </a:prstGeom>
          <a:blipFill rotWithShape="1">
            <a:blip r:embed="rId1">
              <a:alphaModFix/>
            </a:blip>
            <a:tile algn="tl" flip="none" tx="0" sx="100000" ty="0" sy="100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a:off x="8170560" y="288360"/>
            <a:ext cx="1166040" cy="34704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¡Atención!</a:t>
            </a:r>
            <a:endParaRPr b="0" i="0" sz="1400" u="none" cap="none" strike="noStrike">
              <a:latin typeface="Arial"/>
              <a:ea typeface="Arial"/>
              <a:cs typeface="Arial"/>
              <a:sym typeface="Arial"/>
            </a:endParaRPr>
          </a:p>
        </p:txBody>
      </p:sp>
      <p:sp>
        <p:nvSpPr>
          <p:cNvPr id="302" name="Google Shape;302;p35"/>
          <p:cNvSpPr/>
          <p:nvPr/>
        </p:nvSpPr>
        <p:spPr>
          <a:xfrm>
            <a:off x="181080" y="6881760"/>
            <a:ext cx="527400" cy="263880"/>
          </a:xfrm>
          <a:prstGeom prst="rect">
            <a:avLst/>
          </a:prstGeom>
          <a:noFill/>
          <a:ln>
            <a:noFill/>
          </a:ln>
        </p:spPr>
        <p:txBody>
          <a:bodyPr anchorCtr="0" anchor="t" bIns="91425" lIns="90000" spcFirstLastPara="1" rIns="90000" wrap="square" tIns="91425">
            <a:noAutofit/>
          </a:bodyPr>
          <a:lstStyle/>
          <a:p>
            <a:pPr indent="0" lvl="0" marL="0" marR="0" rtl="0" algn="r">
              <a:lnSpc>
                <a:spcPct val="100000"/>
              </a:lnSpc>
              <a:spcBef>
                <a:spcPts val="0"/>
              </a:spcBef>
              <a:spcAft>
                <a:spcPts val="0"/>
              </a:spcAft>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latin typeface="Arial"/>
              <a:ea typeface="Arial"/>
              <a:cs typeface="Arial"/>
              <a:sym typeface="Arial"/>
            </a:endParaRPr>
          </a:p>
        </p:txBody>
      </p:sp>
      <p:sp>
        <p:nvSpPr>
          <p:cNvPr id="303" name="Google Shape;303;p35"/>
          <p:cNvSpPr/>
          <p:nvPr/>
        </p:nvSpPr>
        <p:spPr>
          <a:xfrm>
            <a:off x="375840" y="6881760"/>
            <a:ext cx="6786000" cy="3470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latin typeface="Arial"/>
              <a:ea typeface="Arial"/>
              <a:cs typeface="Arial"/>
              <a:sym typeface="Arial"/>
            </a:endParaRPr>
          </a:p>
        </p:txBody>
      </p:sp>
      <p:sp>
        <p:nvSpPr>
          <p:cNvPr id="304" name="Google Shape;304;p35"/>
          <p:cNvSpPr txBox="1"/>
          <p:nvPr>
            <p:ph type="title"/>
          </p:nvPr>
        </p:nvSpPr>
        <p:spPr>
          <a:xfrm>
            <a:off x="486000" y="301320"/>
            <a:ext cx="8747640" cy="1261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05" name="Google Shape;305;p35"/>
          <p:cNvSpPr txBox="1"/>
          <p:nvPr>
            <p:ph idx="1" type="body"/>
          </p:nvPr>
        </p:nvSpPr>
        <p:spPr>
          <a:xfrm>
            <a:off x="486000" y="1768680"/>
            <a:ext cx="8747640" cy="43840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hyperlink" Target="https://www.youtube.com/watch?v=tnO5pEY_S_k"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 Type="http://schemas.openxmlformats.org/officeDocument/2006/relationships/slideLayout" Target="../slideLayouts/slideLayout6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4.png"/><Relationship Id="rId5" Type="http://schemas.openxmlformats.org/officeDocument/2006/relationships/image" Target="../media/image23.png"/><Relationship Id="rId6" Type="http://schemas.openxmlformats.org/officeDocument/2006/relationships/image" Target="../media/image30.png"/><Relationship Id="rId7" Type="http://schemas.openxmlformats.org/officeDocument/2006/relationships/image" Target="../media/image35.png"/><Relationship Id="rId8"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
          <p:cNvSpPr/>
          <p:nvPr/>
        </p:nvSpPr>
        <p:spPr>
          <a:xfrm>
            <a:off x="1176480" y="6648120"/>
            <a:ext cx="7011360" cy="311040"/>
          </a:xfrm>
          <a:prstGeom prst="rect">
            <a:avLst/>
          </a:prstGeom>
          <a:noFill/>
          <a:ln>
            <a:noFill/>
          </a:ln>
        </p:spPr>
        <p:txBody>
          <a:bodyPr anchorCtr="0" anchor="ctr" bIns="91425" lIns="90000" spcFirstLastPara="1" rIns="90000" wrap="square" tIns="91425">
            <a:noAutofit/>
          </a:bodyPr>
          <a:lstStyle/>
          <a:p>
            <a:pPr indent="0" lvl="0" marL="0" marR="0" rtl="0" algn="just">
              <a:lnSpc>
                <a:spcPct val="100000"/>
              </a:lnSpc>
              <a:spcBef>
                <a:spcPts val="0"/>
              </a:spcBef>
              <a:spcAft>
                <a:spcPts val="0"/>
              </a:spcAft>
              <a:buNone/>
            </a:pPr>
            <a:r>
              <a:rPr b="0" i="0" lang="es-CL"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latin typeface="Arial"/>
              <a:ea typeface="Arial"/>
              <a:cs typeface="Arial"/>
              <a:sym typeface="Arial"/>
            </a:endParaRPr>
          </a:p>
        </p:txBody>
      </p:sp>
      <p:sp>
        <p:nvSpPr>
          <p:cNvPr id="359" name="Google Shape;359;p1"/>
          <p:cNvSpPr/>
          <p:nvPr/>
        </p:nvSpPr>
        <p:spPr>
          <a:xfrm>
            <a:off x="1139040" y="834840"/>
            <a:ext cx="4156200" cy="31896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SECTOR ELECTRÓNICA </a:t>
            </a:r>
            <a:r>
              <a:rPr b="0" i="0" lang="es-CL" sz="1200" u="none" cap="none" strike="noStrike">
                <a:solidFill>
                  <a:srgbClr val="29754D"/>
                </a:solidFill>
                <a:latin typeface="Calibri"/>
                <a:ea typeface="Calibri"/>
                <a:cs typeface="Calibri"/>
                <a:sym typeface="Calibri"/>
              </a:rPr>
              <a:t>| NIVEL 4° MEDIO</a:t>
            </a:r>
            <a:endParaRPr b="0" i="0" sz="1200" u="none" cap="none" strike="noStrike">
              <a:latin typeface="Arial"/>
              <a:ea typeface="Arial"/>
              <a:cs typeface="Arial"/>
              <a:sym typeface="Arial"/>
            </a:endParaRPr>
          </a:p>
        </p:txBody>
      </p:sp>
      <p:sp>
        <p:nvSpPr>
          <p:cNvPr id="360" name="Google Shape;360;p1"/>
          <p:cNvSpPr/>
          <p:nvPr/>
        </p:nvSpPr>
        <p:spPr>
          <a:xfrm>
            <a:off x="362160" y="2144520"/>
            <a:ext cx="1443600" cy="17784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MÓDULO 9</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pic>
        <p:nvPicPr>
          <p:cNvPr descr="Electrónica M9 Automatización Industrial(PORTADA).png" id="361" name="Google Shape;361;p1"/>
          <p:cNvPicPr preferRelativeResize="0"/>
          <p:nvPr/>
        </p:nvPicPr>
        <p:blipFill rotWithShape="1">
          <a:blip r:embed="rId3">
            <a:alphaModFix/>
          </a:blip>
          <a:srcRect b="23083" l="0" r="0" t="0"/>
          <a:stretch/>
        </p:blipFill>
        <p:spPr>
          <a:xfrm>
            <a:off x="1003320" y="1785960"/>
            <a:ext cx="7424280" cy="4664880"/>
          </a:xfrm>
          <a:prstGeom prst="rect">
            <a:avLst/>
          </a:prstGeom>
          <a:noFill/>
          <a:ln>
            <a:noFill/>
          </a:ln>
        </p:spPr>
      </p:pic>
      <p:sp>
        <p:nvSpPr>
          <p:cNvPr id="362" name="Google Shape;362;p1"/>
          <p:cNvSpPr/>
          <p:nvPr/>
        </p:nvSpPr>
        <p:spPr>
          <a:xfrm>
            <a:off x="360360" y="2242080"/>
            <a:ext cx="8605080" cy="106488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AUTOMATIZACIÓN </a:t>
            </a:r>
            <a:endParaRPr b="0" i="0" sz="4000" u="none" cap="none" strike="noStrike">
              <a:latin typeface="Arial"/>
              <a:ea typeface="Arial"/>
              <a:cs typeface="Arial"/>
              <a:sym typeface="Arial"/>
            </a:endParaRPr>
          </a:p>
          <a:p>
            <a:pPr indent="0" lvl="0" marL="0" marR="0" rtl="0" algn="l">
              <a:lnSpc>
                <a:spcPct val="80000"/>
              </a:lnSpc>
              <a:spcBef>
                <a:spcPts val="0"/>
              </a:spcBef>
              <a:spcAft>
                <a:spcPts val="0"/>
              </a:spcAft>
              <a:buNone/>
            </a:pPr>
            <a:r>
              <a:rPr b="1" i="0" lang="es-CL" sz="4000" u="none" cap="none" strike="noStrike">
                <a:solidFill>
                  <a:srgbClr val="29754D"/>
                </a:solidFill>
                <a:latin typeface="Calibri"/>
                <a:ea typeface="Calibri"/>
                <a:cs typeface="Calibri"/>
                <a:sym typeface="Calibri"/>
              </a:rPr>
              <a:t>INDUSTRIAL</a:t>
            </a:r>
            <a:endParaRPr b="0" i="0" sz="4000" u="none" cap="none" strike="noStrike">
              <a:latin typeface="Arial"/>
              <a:ea typeface="Arial"/>
              <a:cs typeface="Arial"/>
              <a:sym typeface="Arial"/>
            </a:endParaRPr>
          </a:p>
        </p:txBody>
      </p:sp>
      <p:pic>
        <p:nvPicPr>
          <p:cNvPr id="363" name="Google Shape;363;p1"/>
          <p:cNvPicPr preferRelativeResize="0"/>
          <p:nvPr/>
        </p:nvPicPr>
        <p:blipFill rotWithShape="1">
          <a:blip r:embed="rId4">
            <a:alphaModFix/>
          </a:blip>
          <a:srcRect b="0" l="0" r="0" t="0"/>
          <a:stretch/>
        </p:blipFill>
        <p:spPr>
          <a:xfrm>
            <a:off x="361800" y="360720"/>
            <a:ext cx="4476240" cy="75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0"/>
          <p:cNvSpPr/>
          <p:nvPr/>
        </p:nvSpPr>
        <p:spPr>
          <a:xfrm>
            <a:off x="523800" y="2400480"/>
            <a:ext cx="7555680" cy="352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78" name="Google Shape;478;p10"/>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ELECTROMECÁNICOS</a:t>
            </a:r>
            <a:endParaRPr b="0" i="0" sz="3000" u="none" cap="none" strike="noStrike">
              <a:latin typeface="Arial"/>
              <a:ea typeface="Arial"/>
              <a:cs typeface="Arial"/>
              <a:sym typeface="Arial"/>
            </a:endParaRPr>
          </a:p>
        </p:txBody>
      </p:sp>
      <p:pic>
        <p:nvPicPr>
          <p:cNvPr id="479" name="Google Shape;479;p10"/>
          <p:cNvPicPr preferRelativeResize="0"/>
          <p:nvPr/>
        </p:nvPicPr>
        <p:blipFill rotWithShape="1">
          <a:blip r:embed="rId3">
            <a:alphaModFix/>
          </a:blip>
          <a:srcRect b="0" l="0" r="0" t="0"/>
          <a:stretch/>
        </p:blipFill>
        <p:spPr>
          <a:xfrm>
            <a:off x="6146640" y="2950560"/>
            <a:ext cx="2886840" cy="3030480"/>
          </a:xfrm>
          <a:prstGeom prst="rect">
            <a:avLst/>
          </a:prstGeom>
          <a:noFill/>
          <a:ln>
            <a:noFill/>
          </a:ln>
        </p:spPr>
      </p:pic>
      <p:sp>
        <p:nvSpPr>
          <p:cNvPr id="480" name="Google Shape;480;p10"/>
          <p:cNvSpPr/>
          <p:nvPr/>
        </p:nvSpPr>
        <p:spPr>
          <a:xfrm>
            <a:off x="731160" y="2990880"/>
            <a:ext cx="5580000" cy="2668320"/>
          </a:xfrm>
          <a:prstGeom prst="rect">
            <a:avLst/>
          </a:prstGeom>
          <a:noFill/>
          <a:ln>
            <a:noFill/>
          </a:ln>
        </p:spPr>
        <p:txBody>
          <a:bodyPr anchorCtr="0" anchor="t" bIns="45000" lIns="90000" spcFirstLastPara="1" rIns="90000" wrap="square" tIns="45000">
            <a:spAutoFit/>
          </a:bodyPr>
          <a:lstStyle/>
          <a:p>
            <a:pPr indent="-161280" lvl="0" marL="162000" marR="0" rtl="0" algn="l">
              <a:lnSpc>
                <a:spcPct val="100000"/>
              </a:lnSpc>
              <a:spcBef>
                <a:spcPts val="0"/>
              </a:spcBef>
              <a:spcAft>
                <a:spcPts val="0"/>
              </a:spcAft>
              <a:buClr>
                <a:srgbClr val="000000"/>
              </a:buClr>
              <a:buSzPts val="1800"/>
              <a:buFont typeface="Arial"/>
              <a:buChar char="•"/>
            </a:pPr>
            <a:r>
              <a:rPr b="1" i="0" lang="es-CL" sz="1800" u="none" cap="none" strike="noStrike">
                <a:solidFill>
                  <a:srgbClr val="C73E32"/>
                </a:solidFill>
                <a:latin typeface="Calibri"/>
                <a:ea typeface="Calibri"/>
                <a:cs typeface="Calibri"/>
                <a:sym typeface="Calibri"/>
              </a:rPr>
              <a:t>Bobina. </a:t>
            </a:r>
            <a:r>
              <a:rPr b="0" i="0" lang="es-CL" sz="1800" u="none" cap="none" strike="noStrike">
                <a:solidFill>
                  <a:srgbClr val="000000"/>
                </a:solidFill>
                <a:latin typeface="Calibri"/>
                <a:ea typeface="Calibri"/>
                <a:cs typeface="Calibri"/>
                <a:sym typeface="Calibri"/>
              </a:rPr>
              <a:t>Terminales de una bobina, que por lo general no tienen polaridad.</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a:p>
            <a:pPr indent="-161280" lvl="0" marL="162000" marR="0" rtl="0" algn="l">
              <a:lnSpc>
                <a:spcPct val="100000"/>
              </a:lnSpc>
              <a:spcBef>
                <a:spcPts val="0"/>
              </a:spcBef>
              <a:spcAft>
                <a:spcPts val="0"/>
              </a:spcAft>
              <a:buClr>
                <a:srgbClr val="000000"/>
              </a:buClr>
              <a:buSzPts val="1800"/>
              <a:buFont typeface="Arial"/>
              <a:buChar char="•"/>
            </a:pPr>
            <a:r>
              <a:rPr b="1" i="0" lang="es-CL" sz="1800" u="none" cap="none" strike="noStrike">
                <a:solidFill>
                  <a:srgbClr val="C73E32"/>
                </a:solidFill>
                <a:latin typeface="Calibri"/>
                <a:ea typeface="Calibri"/>
                <a:cs typeface="Calibri"/>
                <a:sym typeface="Calibri"/>
              </a:rPr>
              <a:t>COM. </a:t>
            </a:r>
            <a:r>
              <a:rPr b="0" i="0" lang="es-CL" sz="1800" u="none" cap="none" strike="noStrike">
                <a:solidFill>
                  <a:srgbClr val="000000"/>
                </a:solidFill>
                <a:latin typeface="Calibri"/>
                <a:ea typeface="Calibri"/>
                <a:cs typeface="Calibri"/>
                <a:sym typeface="Calibri"/>
              </a:rPr>
              <a:t>Que significa “común” y está conectado al “normalmente abierto” o al “normalmente cerrado”.</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a:p>
            <a:pPr indent="-161280" lvl="0" marL="162000" marR="0" rtl="0" algn="l">
              <a:lnSpc>
                <a:spcPct val="100000"/>
              </a:lnSpc>
              <a:spcBef>
                <a:spcPts val="0"/>
              </a:spcBef>
              <a:spcAft>
                <a:spcPts val="0"/>
              </a:spcAft>
              <a:buClr>
                <a:srgbClr val="000000"/>
              </a:buClr>
              <a:buSzPts val="1800"/>
              <a:buFont typeface="Arial"/>
              <a:buChar char="•"/>
            </a:pPr>
            <a:r>
              <a:rPr b="1" i="0" lang="es-CL" sz="1800" u="none" cap="none" strike="noStrike">
                <a:solidFill>
                  <a:srgbClr val="C73E32"/>
                </a:solidFill>
                <a:latin typeface="Calibri"/>
                <a:ea typeface="Calibri"/>
                <a:cs typeface="Calibri"/>
                <a:sym typeface="Calibri"/>
              </a:rPr>
              <a:t>NC. </a:t>
            </a:r>
            <a:r>
              <a:rPr b="0" i="0" lang="es-CL" sz="1800" u="none" cap="none" strike="noStrike">
                <a:solidFill>
                  <a:srgbClr val="000000"/>
                </a:solidFill>
                <a:latin typeface="Calibri"/>
                <a:ea typeface="Calibri"/>
                <a:cs typeface="Calibri"/>
                <a:sym typeface="Calibri"/>
              </a:rPr>
              <a:t>Contacto “Normalmente Cerrado”.</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a:p>
            <a:pPr indent="-161280" lvl="0" marL="162000" marR="0" rtl="0" algn="l">
              <a:lnSpc>
                <a:spcPct val="100000"/>
              </a:lnSpc>
              <a:spcBef>
                <a:spcPts val="0"/>
              </a:spcBef>
              <a:spcAft>
                <a:spcPts val="0"/>
              </a:spcAft>
              <a:buClr>
                <a:srgbClr val="000000"/>
              </a:buClr>
              <a:buSzPts val="1800"/>
              <a:buFont typeface="Arial"/>
              <a:buChar char="•"/>
            </a:pPr>
            <a:r>
              <a:rPr b="1" i="0" lang="es-CL" sz="1800" u="none" cap="none" strike="noStrike">
                <a:solidFill>
                  <a:srgbClr val="C73E32"/>
                </a:solidFill>
                <a:latin typeface="Calibri"/>
                <a:ea typeface="Calibri"/>
                <a:cs typeface="Calibri"/>
                <a:sym typeface="Calibri"/>
              </a:rPr>
              <a:t>NO</a:t>
            </a:r>
            <a:r>
              <a:rPr b="1" i="0" lang="es-CL" sz="1800" u="none" cap="none" strike="noStrike">
                <a:solidFill>
                  <a:srgbClr val="29754D"/>
                </a:solidFill>
                <a:latin typeface="Calibri"/>
                <a:ea typeface="Calibri"/>
                <a:cs typeface="Calibri"/>
                <a:sym typeface="Calibri"/>
              </a:rPr>
              <a:t>. </a:t>
            </a:r>
            <a:r>
              <a:rPr b="0" i="0" lang="es-CL" sz="1800" u="none" cap="none" strike="noStrike">
                <a:solidFill>
                  <a:srgbClr val="000000"/>
                </a:solidFill>
                <a:latin typeface="Calibri"/>
                <a:ea typeface="Calibri"/>
                <a:cs typeface="Calibri"/>
                <a:sym typeface="Calibri"/>
              </a:rPr>
              <a:t>Contacto “Normalmente Abierto”.</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1"/>
          <p:cNvSpPr/>
          <p:nvPr/>
        </p:nvSpPr>
        <p:spPr>
          <a:xfrm>
            <a:off x="523800" y="1930320"/>
            <a:ext cx="8632080" cy="478728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86" name="Google Shape;486;p11"/>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CIRCUITO ESQUEMÁTICO</a:t>
            </a:r>
            <a:endParaRPr b="0" i="0" sz="3000" u="none" cap="none" strike="noStrike">
              <a:latin typeface="Arial"/>
              <a:ea typeface="Arial"/>
              <a:cs typeface="Arial"/>
              <a:sym typeface="Arial"/>
            </a:endParaRPr>
          </a:p>
        </p:txBody>
      </p:sp>
      <p:sp>
        <p:nvSpPr>
          <p:cNvPr id="487" name="Google Shape;487;p11"/>
          <p:cNvSpPr/>
          <p:nvPr/>
        </p:nvSpPr>
        <p:spPr>
          <a:xfrm>
            <a:off x="3645000" y="3652920"/>
            <a:ext cx="183960" cy="553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8" name="Google Shape;488;p11"/>
          <p:cNvPicPr preferRelativeResize="0"/>
          <p:nvPr/>
        </p:nvPicPr>
        <p:blipFill rotWithShape="1">
          <a:blip r:embed="rId3">
            <a:alphaModFix/>
          </a:blip>
          <a:srcRect b="0" l="0" r="0" t="6728"/>
          <a:stretch/>
        </p:blipFill>
        <p:spPr>
          <a:xfrm>
            <a:off x="920880" y="2076480"/>
            <a:ext cx="7837920" cy="4468320"/>
          </a:xfrm>
          <a:prstGeom prst="rect">
            <a:avLst/>
          </a:prstGeom>
          <a:noFill/>
          <a:ln>
            <a:noFill/>
          </a:ln>
        </p:spPr>
      </p:pic>
      <p:sp>
        <p:nvSpPr>
          <p:cNvPr id="489" name="Google Shape;489;p11"/>
          <p:cNvSpPr/>
          <p:nvPr/>
        </p:nvSpPr>
        <p:spPr>
          <a:xfrm>
            <a:off x="5537520" y="5502600"/>
            <a:ext cx="3453840" cy="1082880"/>
          </a:xfrm>
          <a:prstGeom prst="rect">
            <a:avLst/>
          </a:prstGeom>
          <a:solidFill>
            <a:schemeClr val="lt1"/>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5596200" y="5681160"/>
            <a:ext cx="3080880" cy="774000"/>
          </a:xfrm>
          <a:prstGeom prst="rect">
            <a:avLst/>
          </a:prstGeom>
          <a:solidFill>
            <a:schemeClr val="lt1"/>
          </a:solidFill>
          <a:ln cap="flat" cmpd="sng" w="28425">
            <a:solidFill>
              <a:srgbClr val="C73E32"/>
            </a:solidFill>
            <a:prstDash val="solid"/>
            <a:round/>
            <a:headEnd len="sm" w="sm" type="none"/>
            <a:tailEnd len="sm" w="sm" type="none"/>
          </a:ln>
        </p:spPr>
        <p:txBody>
          <a:bodyPr anchorCtr="0" anchor="t" bIns="140400" lIns="90000" spcFirstLastPara="1" rIns="90000" wrap="square" tIns="140400">
            <a:sp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Diagrama esquemático del</a:t>
            </a:r>
            <a:endParaRPr b="0" i="0" sz="1800" u="none" cap="none" strike="noStrike">
              <a:latin typeface="Arial"/>
              <a:ea typeface="Arial"/>
              <a:cs typeface="Arial"/>
              <a:sym typeface="Arial"/>
            </a:endParaRPr>
          </a:p>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circuito conductor del relé</a:t>
            </a:r>
            <a:endParaRPr b="0" i="0" sz="18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2"/>
          <p:cNvSpPr/>
          <p:nvPr/>
        </p:nvSpPr>
        <p:spPr>
          <a:xfrm>
            <a:off x="523800" y="2400480"/>
            <a:ext cx="7031880" cy="41004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96" name="Google Shape;496;p12"/>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DE ESTADO SÓLIDO</a:t>
            </a:r>
            <a:endParaRPr b="0" i="0" sz="3000" u="none" cap="none" strike="noStrike">
              <a:latin typeface="Arial"/>
              <a:ea typeface="Arial"/>
              <a:cs typeface="Arial"/>
              <a:sym typeface="Arial"/>
            </a:endParaRPr>
          </a:p>
        </p:txBody>
      </p:sp>
      <p:sp>
        <p:nvSpPr>
          <p:cNvPr id="497" name="Google Shape;497;p12"/>
          <p:cNvSpPr/>
          <p:nvPr/>
        </p:nvSpPr>
        <p:spPr>
          <a:xfrm>
            <a:off x="857160" y="2872440"/>
            <a:ext cx="6013080" cy="3167640"/>
          </a:xfrm>
          <a:prstGeom prst="rect">
            <a:avLst/>
          </a:prstGeom>
          <a:noFill/>
          <a:ln>
            <a:noFill/>
          </a:ln>
        </p:spPr>
        <p:txBody>
          <a:bodyPr anchorCtr="0" anchor="t" bIns="45000" lIns="90000" spcFirstLastPara="1" rIns="90000" wrap="square" tIns="45000">
            <a:spAutoFit/>
          </a:bodyPr>
          <a:lstStyle/>
          <a:p>
            <a:pPr indent="-161280" lvl="0" marL="162000" marR="0" rtl="0" algn="l">
              <a:lnSpc>
                <a:spcPct val="100000"/>
              </a:lnSpc>
              <a:spcBef>
                <a:spcPts val="0"/>
              </a:spcBef>
              <a:spcAft>
                <a:spcPts val="0"/>
              </a:spcAft>
              <a:buClr>
                <a:srgbClr val="000000"/>
              </a:buClr>
              <a:buSzPts val="1900"/>
              <a:buFont typeface="Arial"/>
              <a:buChar char="•"/>
            </a:pPr>
            <a:r>
              <a:rPr b="0" i="0" lang="es-CL" sz="1900" u="none" cap="none" strike="noStrike">
                <a:solidFill>
                  <a:srgbClr val="000000"/>
                </a:solidFill>
                <a:latin typeface="Calibri"/>
                <a:ea typeface="Calibri"/>
                <a:cs typeface="Calibri"/>
                <a:sym typeface="Calibri"/>
              </a:rPr>
              <a:t>Se basan en rectificadores controlados por semiconductores o por interruptores </a:t>
            </a:r>
            <a:r>
              <a:rPr b="1" i="0" lang="es-CL" sz="1900" u="none" cap="none" strike="noStrike">
                <a:solidFill>
                  <a:srgbClr val="C73E32"/>
                </a:solidFill>
                <a:latin typeface="Calibri"/>
                <a:ea typeface="Calibri"/>
                <a:cs typeface="Calibri"/>
                <a:sym typeface="Calibri"/>
              </a:rPr>
              <a:t>Mosfet</a:t>
            </a:r>
            <a:r>
              <a:rPr b="0" i="0" lang="es-CL" sz="1900" u="none" cap="none" strike="noStrike">
                <a:solidFill>
                  <a:srgbClr val="000000"/>
                </a:solidFill>
                <a:latin typeface="Calibri"/>
                <a:ea typeface="Calibri"/>
                <a:cs typeface="Calibri"/>
                <a:sym typeface="Calibri"/>
              </a:rPr>
              <a:t>, dependiendo de si la carga es AC o DC.</a:t>
            </a:r>
            <a:endParaRPr b="0" i="0" sz="1900" u="none" cap="none" strike="noStrike">
              <a:latin typeface="Arial"/>
              <a:ea typeface="Arial"/>
              <a:cs typeface="Arial"/>
              <a:sym typeface="Arial"/>
            </a:endParaRPr>
          </a:p>
          <a:p>
            <a:pPr indent="-161280" lvl="0" marL="162000" marR="0" rtl="0" algn="l">
              <a:lnSpc>
                <a:spcPct val="100000"/>
              </a:lnSpc>
              <a:spcBef>
                <a:spcPts val="1199"/>
              </a:spcBef>
              <a:spcAft>
                <a:spcPts val="0"/>
              </a:spcAft>
              <a:buClr>
                <a:srgbClr val="000000"/>
              </a:buClr>
              <a:buSzPts val="1900"/>
              <a:buFont typeface="Arial"/>
              <a:buChar char="•"/>
            </a:pPr>
            <a:r>
              <a:rPr b="1" i="0" lang="es-CL" sz="1900" u="none" cap="none" strike="noStrike">
                <a:solidFill>
                  <a:srgbClr val="000000"/>
                </a:solidFill>
                <a:latin typeface="Calibri"/>
                <a:ea typeface="Calibri"/>
                <a:cs typeface="Calibri"/>
                <a:sym typeface="Calibri"/>
              </a:rPr>
              <a:t>No existen partes móviles</a:t>
            </a:r>
            <a:r>
              <a:rPr b="0" i="0" lang="es-CL" sz="1900" u="none" cap="none" strike="noStrike">
                <a:solidFill>
                  <a:srgbClr val="000000"/>
                </a:solidFill>
                <a:latin typeface="Calibri"/>
                <a:ea typeface="Calibri"/>
                <a:cs typeface="Calibri"/>
                <a:sym typeface="Calibri"/>
              </a:rPr>
              <a:t>, a diferencia de los relés electromecánicos.</a:t>
            </a:r>
            <a:endParaRPr b="0" i="0" sz="1900" u="none" cap="none" strike="noStrike">
              <a:latin typeface="Arial"/>
              <a:ea typeface="Arial"/>
              <a:cs typeface="Arial"/>
              <a:sym typeface="Arial"/>
            </a:endParaRPr>
          </a:p>
          <a:p>
            <a:pPr indent="-161280" lvl="0" marL="162000" marR="0" rtl="0" algn="l">
              <a:lnSpc>
                <a:spcPct val="100000"/>
              </a:lnSpc>
              <a:spcBef>
                <a:spcPts val="1199"/>
              </a:spcBef>
              <a:spcAft>
                <a:spcPts val="0"/>
              </a:spcAft>
              <a:buClr>
                <a:srgbClr val="000000"/>
              </a:buClr>
              <a:buSzPts val="1900"/>
              <a:buFont typeface="Arial"/>
              <a:buChar char="•"/>
            </a:pPr>
            <a:r>
              <a:rPr b="0" i="0" lang="es-CL" sz="1900" u="none" cap="none" strike="noStrike">
                <a:solidFill>
                  <a:srgbClr val="000000"/>
                </a:solidFill>
                <a:latin typeface="Calibri"/>
                <a:ea typeface="Calibri"/>
                <a:cs typeface="Calibri"/>
                <a:sym typeface="Calibri"/>
              </a:rPr>
              <a:t>Se encuentran eléctricamente aisladas de la carga a través de opto acopladores.</a:t>
            </a:r>
            <a:endParaRPr b="0" i="0" sz="1900" u="none" cap="none" strike="noStrike">
              <a:latin typeface="Arial"/>
              <a:ea typeface="Arial"/>
              <a:cs typeface="Arial"/>
              <a:sym typeface="Arial"/>
            </a:endParaRPr>
          </a:p>
          <a:p>
            <a:pPr indent="-161280" lvl="0" marL="162000" marR="0" rtl="0" algn="l">
              <a:lnSpc>
                <a:spcPct val="100000"/>
              </a:lnSpc>
              <a:spcBef>
                <a:spcPts val="1199"/>
              </a:spcBef>
              <a:spcAft>
                <a:spcPts val="0"/>
              </a:spcAft>
              <a:buClr>
                <a:srgbClr val="000000"/>
              </a:buClr>
              <a:buSzPts val="1900"/>
              <a:buFont typeface="Arial"/>
              <a:buChar char="•"/>
            </a:pPr>
            <a:r>
              <a:rPr b="0" i="0" lang="es-CL" sz="1900" u="none" cap="none" strike="noStrike">
                <a:solidFill>
                  <a:srgbClr val="000000"/>
                </a:solidFill>
                <a:latin typeface="Calibri"/>
                <a:ea typeface="Calibri"/>
                <a:cs typeface="Calibri"/>
                <a:sym typeface="Calibri"/>
              </a:rPr>
              <a:t>Por lo general </a:t>
            </a:r>
            <a:r>
              <a:rPr b="1" i="0" lang="es-CL" sz="1900" u="none" cap="none" strike="noStrike">
                <a:solidFill>
                  <a:srgbClr val="000000"/>
                </a:solidFill>
                <a:latin typeface="Calibri"/>
                <a:ea typeface="Calibri"/>
                <a:cs typeface="Calibri"/>
                <a:sym typeface="Calibri"/>
              </a:rPr>
              <a:t>no tienen polaridad </a:t>
            </a:r>
            <a:r>
              <a:rPr b="0" i="0" lang="es-CL" sz="1900" u="none" cap="none" strike="noStrike">
                <a:solidFill>
                  <a:srgbClr val="000000"/>
                </a:solidFill>
                <a:latin typeface="Calibri"/>
                <a:ea typeface="Calibri"/>
                <a:cs typeface="Calibri"/>
                <a:sym typeface="Calibri"/>
              </a:rPr>
              <a:t>ya que utilizan elementos de control basados en semiconductores</a:t>
            </a:r>
            <a:r>
              <a:rPr b="0" i="0" lang="es-CL" sz="2000" u="none" cap="none" strike="noStrike">
                <a:solidFill>
                  <a:srgbClr val="000000"/>
                </a:solidFill>
                <a:latin typeface="Calibri"/>
                <a:ea typeface="Calibri"/>
                <a:cs typeface="Calibri"/>
                <a:sym typeface="Calibri"/>
              </a:rPr>
              <a:t>.</a:t>
            </a:r>
            <a:endParaRPr b="0" i="0" sz="2000" u="none" cap="none" strike="noStrike">
              <a:latin typeface="Arial"/>
              <a:ea typeface="Arial"/>
              <a:cs typeface="Arial"/>
              <a:sym typeface="Arial"/>
            </a:endParaRPr>
          </a:p>
        </p:txBody>
      </p:sp>
      <p:pic>
        <p:nvPicPr>
          <p:cNvPr id="498" name="Google Shape;498;p12"/>
          <p:cNvPicPr preferRelativeResize="0"/>
          <p:nvPr/>
        </p:nvPicPr>
        <p:blipFill rotWithShape="1">
          <a:blip r:embed="rId3">
            <a:alphaModFix/>
          </a:blip>
          <a:srcRect b="0" l="0" r="0" t="0"/>
          <a:stretch/>
        </p:blipFill>
        <p:spPr>
          <a:xfrm>
            <a:off x="6977160" y="2895480"/>
            <a:ext cx="1748520" cy="311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3"/>
          <p:cNvSpPr/>
          <p:nvPr/>
        </p:nvSpPr>
        <p:spPr>
          <a:xfrm>
            <a:off x="523800" y="2260440"/>
            <a:ext cx="8492400" cy="39110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04" name="Google Shape;504;p13"/>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DE ESTADO SÓLIDO</a:t>
            </a:r>
            <a:endParaRPr b="0" i="0" sz="3000" u="none" cap="none" strike="noStrike">
              <a:latin typeface="Arial"/>
              <a:ea typeface="Arial"/>
              <a:cs typeface="Arial"/>
              <a:sym typeface="Arial"/>
            </a:endParaRPr>
          </a:p>
        </p:txBody>
      </p:sp>
      <p:sp>
        <p:nvSpPr>
          <p:cNvPr id="505" name="Google Shape;505;p13"/>
          <p:cNvSpPr/>
          <p:nvPr/>
        </p:nvSpPr>
        <p:spPr>
          <a:xfrm>
            <a:off x="907920" y="2957400"/>
            <a:ext cx="4399920" cy="27180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None/>
            </a:pPr>
            <a:r>
              <a:rPr b="1" i="0" lang="es-CL" sz="1900" u="none" cap="none" strike="noStrike">
                <a:solidFill>
                  <a:srgbClr val="000000"/>
                </a:solidFill>
                <a:latin typeface="Calibri"/>
                <a:ea typeface="Calibri"/>
                <a:cs typeface="Calibri"/>
                <a:sym typeface="Calibri"/>
              </a:rPr>
              <a:t>Los componentes de un relé de </a:t>
            </a:r>
            <a:br>
              <a:rPr b="0" i="0" lang="es-CL" sz="1800" u="none" cap="none" strike="noStrike">
                <a:latin typeface="Arial"/>
                <a:ea typeface="Arial"/>
                <a:cs typeface="Arial"/>
                <a:sym typeface="Arial"/>
              </a:rPr>
            </a:br>
            <a:r>
              <a:rPr b="1" i="0" lang="es-CL" sz="1900" u="none" cap="none" strike="noStrike">
                <a:solidFill>
                  <a:srgbClr val="000000"/>
                </a:solidFill>
                <a:latin typeface="Calibri"/>
                <a:ea typeface="Calibri"/>
                <a:cs typeface="Calibri"/>
                <a:sym typeface="Calibri"/>
              </a:rPr>
              <a:t>estado sólido, son:</a:t>
            </a:r>
            <a:endParaRPr b="0" i="0" sz="1900" u="none" cap="none" strike="noStrike">
              <a:latin typeface="Arial"/>
              <a:ea typeface="Arial"/>
              <a:cs typeface="Arial"/>
              <a:sym typeface="Arial"/>
            </a:endParaRPr>
          </a:p>
          <a:p>
            <a:pPr indent="0" lvl="0" marL="0" marR="0" rtl="0" algn="just">
              <a:lnSpc>
                <a:spcPct val="50000"/>
              </a:lnSpc>
              <a:spcBef>
                <a:spcPts val="0"/>
              </a:spcBef>
              <a:spcAft>
                <a:spcPts val="0"/>
              </a:spcAft>
              <a:buNone/>
            </a:pPr>
            <a:r>
              <a:t/>
            </a:r>
            <a:endParaRPr b="0" i="0" sz="1900" u="none" cap="none" strike="noStrike">
              <a:latin typeface="Arial"/>
              <a:ea typeface="Arial"/>
              <a:cs typeface="Arial"/>
              <a:sym typeface="Arial"/>
            </a:endParaRPr>
          </a:p>
          <a:p>
            <a:pPr indent="-168480" lvl="0" marL="169200" marR="0" rtl="0" algn="just">
              <a:lnSpc>
                <a:spcPct val="100000"/>
              </a:lnSpc>
              <a:spcBef>
                <a:spcPts val="1199"/>
              </a:spcBef>
              <a:spcAft>
                <a:spcPts val="0"/>
              </a:spcAft>
              <a:buClr>
                <a:srgbClr val="000000"/>
              </a:buClr>
              <a:buSzPts val="1710"/>
              <a:buFont typeface="Arial"/>
              <a:buAutoNum type="arabicPeriod"/>
            </a:pPr>
            <a:r>
              <a:rPr b="0" i="0" lang="es-CL" sz="1900" u="none" cap="none" strike="noStrike">
                <a:solidFill>
                  <a:srgbClr val="000000"/>
                </a:solidFill>
                <a:latin typeface="Calibri"/>
                <a:ea typeface="Calibri"/>
                <a:cs typeface="Calibri"/>
                <a:sym typeface="Calibri"/>
              </a:rPr>
              <a:t>Terminales de carga, que pueden</a:t>
            </a:r>
            <a:br>
              <a:rPr b="0" i="0" lang="es-CL" sz="1800" u="none" cap="none" strike="noStrike">
                <a:latin typeface="Arial"/>
                <a:ea typeface="Arial"/>
                <a:cs typeface="Arial"/>
                <a:sym typeface="Arial"/>
              </a:rPr>
            </a:br>
            <a:r>
              <a:rPr b="0" i="0" lang="es-CL" sz="1900" u="none" cap="none" strike="noStrike">
                <a:solidFill>
                  <a:srgbClr val="000000"/>
                </a:solidFill>
                <a:latin typeface="Calibri"/>
                <a:ea typeface="Calibri"/>
                <a:cs typeface="Calibri"/>
                <a:sym typeface="Calibri"/>
              </a:rPr>
              <a:t>variar entre 24  y 380 volts.</a:t>
            </a:r>
            <a:endParaRPr b="0" i="0" sz="1900" u="none" cap="none" strike="noStrike">
              <a:latin typeface="Arial"/>
              <a:ea typeface="Arial"/>
              <a:cs typeface="Arial"/>
              <a:sym typeface="Arial"/>
            </a:endParaRPr>
          </a:p>
          <a:p>
            <a:pPr indent="-168480" lvl="0" marL="169200" marR="0" rtl="0" algn="just">
              <a:lnSpc>
                <a:spcPct val="100000"/>
              </a:lnSpc>
              <a:spcBef>
                <a:spcPts val="1199"/>
              </a:spcBef>
              <a:spcAft>
                <a:spcPts val="0"/>
              </a:spcAft>
              <a:buClr>
                <a:srgbClr val="000000"/>
              </a:buClr>
              <a:buSzPts val="1710"/>
              <a:buFont typeface="Arial"/>
              <a:buAutoNum type="arabicPeriod"/>
            </a:pPr>
            <a:r>
              <a:rPr b="0" i="0" lang="es-CL" sz="1900" u="none" cap="none" strike="noStrike">
                <a:solidFill>
                  <a:srgbClr val="000000"/>
                </a:solidFill>
                <a:latin typeface="Calibri"/>
                <a:ea typeface="Calibri"/>
                <a:cs typeface="Calibri"/>
                <a:sym typeface="Calibri"/>
              </a:rPr>
              <a:t> Control a tierra </a:t>
            </a:r>
            <a:r>
              <a:rPr b="1" i="0" lang="es-CL" sz="1900" u="none" cap="none" strike="noStrike">
                <a:solidFill>
                  <a:srgbClr val="29754D"/>
                </a:solidFill>
                <a:latin typeface="Calibri"/>
                <a:ea typeface="Calibri"/>
                <a:cs typeface="Calibri"/>
                <a:sym typeface="Calibri"/>
              </a:rPr>
              <a:t>(–)</a:t>
            </a:r>
            <a:endParaRPr b="0" i="0" sz="1900" u="none" cap="none" strike="noStrike">
              <a:latin typeface="Arial"/>
              <a:ea typeface="Arial"/>
              <a:cs typeface="Arial"/>
              <a:sym typeface="Arial"/>
            </a:endParaRPr>
          </a:p>
          <a:p>
            <a:pPr indent="-168480" lvl="0" marL="169200" marR="0" rtl="0" algn="just">
              <a:lnSpc>
                <a:spcPct val="100000"/>
              </a:lnSpc>
              <a:spcBef>
                <a:spcPts val="1199"/>
              </a:spcBef>
              <a:spcAft>
                <a:spcPts val="0"/>
              </a:spcAft>
              <a:buClr>
                <a:srgbClr val="000000"/>
              </a:buClr>
              <a:buSzPts val="1710"/>
              <a:buFont typeface="Arial"/>
              <a:buAutoNum type="arabicPeriod"/>
            </a:pPr>
            <a:r>
              <a:rPr b="0" i="0" lang="es-CL" sz="1900" u="none" cap="none" strike="noStrike">
                <a:solidFill>
                  <a:srgbClr val="000000"/>
                </a:solidFill>
                <a:latin typeface="Calibri"/>
                <a:ea typeface="Calibri"/>
                <a:cs typeface="Calibri"/>
                <a:sym typeface="Calibri"/>
              </a:rPr>
              <a:t> Entrada de control logico </a:t>
            </a:r>
            <a:r>
              <a:rPr b="1" i="0" lang="es-CL" sz="1900" u="none" cap="none" strike="noStrike">
                <a:solidFill>
                  <a:srgbClr val="29754D"/>
                </a:solidFill>
                <a:latin typeface="Calibri"/>
                <a:ea typeface="Calibri"/>
                <a:cs typeface="Calibri"/>
                <a:sym typeface="Calibri"/>
              </a:rPr>
              <a:t>(+)</a:t>
            </a:r>
            <a:endParaRPr b="0" i="0" sz="19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1900" u="none" cap="none" strike="noStrike">
              <a:latin typeface="Arial"/>
              <a:ea typeface="Arial"/>
              <a:cs typeface="Arial"/>
              <a:sym typeface="Arial"/>
            </a:endParaRPr>
          </a:p>
        </p:txBody>
      </p:sp>
      <p:pic>
        <p:nvPicPr>
          <p:cNvPr id="506" name="Google Shape;506;p13"/>
          <p:cNvPicPr preferRelativeResize="0"/>
          <p:nvPr/>
        </p:nvPicPr>
        <p:blipFill rotWithShape="1">
          <a:blip r:embed="rId3">
            <a:alphaModFix/>
          </a:blip>
          <a:srcRect b="0" l="0" r="0" t="0"/>
          <a:stretch/>
        </p:blipFill>
        <p:spPr>
          <a:xfrm>
            <a:off x="5560560" y="2556720"/>
            <a:ext cx="2690280" cy="333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4"/>
          <p:cNvSpPr/>
          <p:nvPr/>
        </p:nvSpPr>
        <p:spPr>
          <a:xfrm>
            <a:off x="523800" y="2260440"/>
            <a:ext cx="7031880" cy="42285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12" name="Google Shape;512;p14"/>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DE SEGURIDAD</a:t>
            </a:r>
            <a:endParaRPr b="0" i="0" sz="3000" u="none" cap="none" strike="noStrike">
              <a:latin typeface="Arial"/>
              <a:ea typeface="Arial"/>
              <a:cs typeface="Arial"/>
              <a:sym typeface="Arial"/>
            </a:endParaRPr>
          </a:p>
        </p:txBody>
      </p:sp>
      <p:sp>
        <p:nvSpPr>
          <p:cNvPr id="513" name="Google Shape;513;p14"/>
          <p:cNvSpPr/>
          <p:nvPr/>
        </p:nvSpPr>
        <p:spPr>
          <a:xfrm>
            <a:off x="807480" y="2622600"/>
            <a:ext cx="6456240" cy="3765960"/>
          </a:xfrm>
          <a:prstGeom prst="rect">
            <a:avLst/>
          </a:prstGeom>
          <a:noFill/>
          <a:ln>
            <a:noFill/>
          </a:ln>
        </p:spPr>
        <p:txBody>
          <a:bodyPr anchorCtr="0" anchor="t" bIns="45000" lIns="90000" spcFirstLastPara="1" rIns="90000" wrap="square" tIns="45000">
            <a:spAutoFit/>
          </a:bodyPr>
          <a:lstStyle/>
          <a:p>
            <a:pPr indent="-175680" lvl="0" marL="176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Según la normativa vigente, todas las máquinas deben ir provistas de un relé de seguridad que garantice que el corte de seguridad en la máquina al activarse una señal de seguridad, como paradas de emergencia, barreras fotoeléctricas, tapetes de seguridad, etc.</a:t>
            </a:r>
            <a:endParaRPr b="0" i="0" sz="1800" u="none" cap="none" strike="noStrike">
              <a:latin typeface="Arial"/>
              <a:ea typeface="Arial"/>
              <a:cs typeface="Arial"/>
              <a:sym typeface="Arial"/>
            </a:endParaRPr>
          </a:p>
          <a:p>
            <a:pPr indent="0" lvl="0" marL="0" marR="0" rtl="0" algn="l">
              <a:lnSpc>
                <a:spcPct val="70000"/>
              </a:lnSpc>
              <a:spcBef>
                <a:spcPts val="0"/>
              </a:spcBef>
              <a:spcAft>
                <a:spcPts val="0"/>
              </a:spcAft>
              <a:buNone/>
            </a:pPr>
            <a:r>
              <a:t/>
            </a:r>
            <a:endParaRPr b="0" i="0" sz="1800" u="none" cap="none" strike="noStrike">
              <a:latin typeface="Arial"/>
              <a:ea typeface="Arial"/>
              <a:cs typeface="Arial"/>
              <a:sym typeface="Arial"/>
            </a:endParaRPr>
          </a:p>
          <a:p>
            <a:pPr indent="-175680" lvl="0" marL="176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El relé de seguridad no garantiza el funcionamiento correcto de los dispositivos de seguridad, como la seta de emergencia, lo que asegura es que en el caso de llegar una señal de emergencia el relé funcionará con mayor fiabilidad que un relé estándar.</a:t>
            </a:r>
            <a:endParaRPr b="0" i="0" sz="1800" u="none" cap="none" strike="noStrike">
              <a:latin typeface="Arial"/>
              <a:ea typeface="Arial"/>
              <a:cs typeface="Arial"/>
              <a:sym typeface="Arial"/>
            </a:endParaRPr>
          </a:p>
          <a:p>
            <a:pPr indent="0" lvl="0" marL="0" marR="0" rtl="0" algn="l">
              <a:lnSpc>
                <a:spcPct val="70000"/>
              </a:lnSpc>
              <a:spcBef>
                <a:spcPts val="0"/>
              </a:spcBef>
              <a:spcAft>
                <a:spcPts val="0"/>
              </a:spcAft>
              <a:buNone/>
            </a:pPr>
            <a:r>
              <a:t/>
            </a:r>
            <a:endParaRPr b="0" i="0" sz="1800" u="none" cap="none" strike="noStrike">
              <a:latin typeface="Arial"/>
              <a:ea typeface="Arial"/>
              <a:cs typeface="Arial"/>
              <a:sym typeface="Arial"/>
            </a:endParaRPr>
          </a:p>
          <a:p>
            <a:pPr indent="-175680" lvl="0" marL="176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Veamos este video para más detalles:</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sng" cap="none" strike="noStrike">
                <a:solidFill>
                  <a:srgbClr val="0097A7"/>
                </a:solidFill>
                <a:latin typeface="Calibri"/>
                <a:ea typeface="Calibri"/>
                <a:cs typeface="Calibri"/>
                <a:sym typeface="Calibri"/>
                <a:hlinkClick r:id="rId3">
                  <a:extLst>
                    <a:ext uri="{A12FA001-AC4F-418D-AE19-62706E023703}">
                      <ahyp:hlinkClr val="tx"/>
                    </a:ext>
                  </a:extLst>
                </a:hlinkClick>
              </a:rPr>
              <a:t>   https://www.youtube.com/watch?v=tnO5pEY_S_k</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p:txBody>
      </p:sp>
      <p:pic>
        <p:nvPicPr>
          <p:cNvPr id="514" name="Google Shape;514;p14"/>
          <p:cNvPicPr preferRelativeResize="0"/>
          <p:nvPr/>
        </p:nvPicPr>
        <p:blipFill rotWithShape="1">
          <a:blip r:embed="rId4">
            <a:alphaModFix/>
          </a:blip>
          <a:srcRect b="0" l="0" r="0" t="0"/>
          <a:stretch/>
        </p:blipFill>
        <p:spPr>
          <a:xfrm>
            <a:off x="6964560" y="3162240"/>
            <a:ext cx="1748520" cy="311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15"/>
          <p:cNvSpPr/>
          <p:nvPr/>
        </p:nvSpPr>
        <p:spPr>
          <a:xfrm>
            <a:off x="523800" y="2260440"/>
            <a:ext cx="8152560" cy="422856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20" name="Google Shape;520;p15"/>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DE SEGURIDAD</a:t>
            </a:r>
            <a:endParaRPr b="0" i="0" sz="3000" u="none" cap="none" strike="noStrike">
              <a:latin typeface="Arial"/>
              <a:ea typeface="Arial"/>
              <a:cs typeface="Arial"/>
              <a:sym typeface="Arial"/>
            </a:endParaRPr>
          </a:p>
        </p:txBody>
      </p:sp>
      <p:pic>
        <p:nvPicPr>
          <p:cNvPr id="521" name="Google Shape;521;p15"/>
          <p:cNvPicPr preferRelativeResize="0"/>
          <p:nvPr/>
        </p:nvPicPr>
        <p:blipFill rotWithShape="1">
          <a:blip r:embed="rId3">
            <a:alphaModFix/>
          </a:blip>
          <a:srcRect b="0" l="16646" r="8850" t="0"/>
          <a:stretch/>
        </p:blipFill>
        <p:spPr>
          <a:xfrm>
            <a:off x="1181160" y="3141360"/>
            <a:ext cx="2682720" cy="2940480"/>
          </a:xfrm>
          <a:prstGeom prst="rect">
            <a:avLst/>
          </a:prstGeom>
          <a:noFill/>
          <a:ln>
            <a:noFill/>
          </a:ln>
        </p:spPr>
      </p:pic>
      <p:pic>
        <p:nvPicPr>
          <p:cNvPr id="522" name="Google Shape;522;p15"/>
          <p:cNvPicPr preferRelativeResize="0"/>
          <p:nvPr/>
        </p:nvPicPr>
        <p:blipFill rotWithShape="1">
          <a:blip r:embed="rId4">
            <a:alphaModFix/>
          </a:blip>
          <a:srcRect b="0" l="0" r="0" t="0"/>
          <a:stretch/>
        </p:blipFill>
        <p:spPr>
          <a:xfrm>
            <a:off x="4542480" y="3105360"/>
            <a:ext cx="3492000" cy="2707920"/>
          </a:xfrm>
          <a:prstGeom prst="rect">
            <a:avLst/>
          </a:prstGeom>
          <a:noFill/>
          <a:ln>
            <a:noFill/>
          </a:ln>
        </p:spPr>
      </p:pic>
      <p:sp>
        <p:nvSpPr>
          <p:cNvPr id="523" name="Google Shape;523;p15"/>
          <p:cNvSpPr/>
          <p:nvPr/>
        </p:nvSpPr>
        <p:spPr>
          <a:xfrm>
            <a:off x="711000" y="2330640"/>
            <a:ext cx="1192320" cy="3949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2000" u="none" cap="none" strike="noStrike">
                <a:solidFill>
                  <a:srgbClr val="29754D"/>
                </a:solidFill>
                <a:latin typeface="Calibri"/>
                <a:ea typeface="Calibri"/>
                <a:cs typeface="Calibri"/>
                <a:sym typeface="Calibri"/>
              </a:rPr>
              <a:t>Ejemplos</a:t>
            </a:r>
            <a:r>
              <a:rPr b="1" i="0" lang="es-CL"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p:txBody>
      </p:sp>
      <p:sp>
        <p:nvSpPr>
          <p:cNvPr id="524" name="Google Shape;524;p15"/>
          <p:cNvSpPr/>
          <p:nvPr/>
        </p:nvSpPr>
        <p:spPr>
          <a:xfrm>
            <a:off x="4292640" y="5651640"/>
            <a:ext cx="901080" cy="430920"/>
          </a:xfrm>
          <a:prstGeom prst="rect">
            <a:avLst/>
          </a:prstGeom>
          <a:solidFill>
            <a:schemeClr val="lt1"/>
          </a:solidFill>
          <a:ln>
            <a:noFill/>
          </a:ln>
          <a:effectLst>
            <a:outerShdw blurRad="40000" rotWithShape="0" dir="5400000" dist="2304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6"/>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ESQUEMA DE CONEXIÓN</a:t>
            </a:r>
            <a:endParaRPr b="0" i="0" sz="3000" u="none" cap="none" strike="noStrike">
              <a:latin typeface="Arial"/>
              <a:ea typeface="Arial"/>
              <a:cs typeface="Arial"/>
              <a:sym typeface="Arial"/>
            </a:endParaRPr>
          </a:p>
        </p:txBody>
      </p:sp>
      <p:sp>
        <p:nvSpPr>
          <p:cNvPr id="530" name="Google Shape;530;p16"/>
          <p:cNvSpPr/>
          <p:nvPr/>
        </p:nvSpPr>
        <p:spPr>
          <a:xfrm>
            <a:off x="524160" y="2730600"/>
            <a:ext cx="2678760" cy="3138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700" u="none" cap="none" strike="noStrike">
                <a:solidFill>
                  <a:srgbClr val="000000"/>
                </a:solidFill>
                <a:latin typeface="Calibri"/>
                <a:ea typeface="Calibri"/>
                <a:cs typeface="Calibri"/>
                <a:sym typeface="Calibri"/>
              </a:rPr>
              <a:t>A1-A2 </a:t>
            </a:r>
            <a:r>
              <a:rPr b="0" i="0" lang="es-CL" sz="1700" u="none" cap="none" strike="noStrike">
                <a:solidFill>
                  <a:srgbClr val="000000"/>
                </a:solidFill>
                <a:latin typeface="Calibri"/>
                <a:ea typeface="Calibri"/>
                <a:cs typeface="Calibri"/>
                <a:sym typeface="Calibri"/>
              </a:rPr>
              <a:t>para la alimentación eléctrica del dispositivo de control.</a:t>
            </a:r>
            <a:endParaRPr b="0" i="0" sz="1700" u="none" cap="none" strike="noStrike">
              <a:latin typeface="Arial"/>
              <a:ea typeface="Arial"/>
              <a:cs typeface="Arial"/>
              <a:sym typeface="Arial"/>
            </a:endParaRPr>
          </a:p>
          <a:p>
            <a:pPr indent="0" lvl="0" marL="0" marR="0" rtl="0" algn="l">
              <a:lnSpc>
                <a:spcPct val="100000"/>
              </a:lnSpc>
              <a:spcBef>
                <a:spcPts val="1199"/>
              </a:spcBef>
              <a:spcAft>
                <a:spcPts val="0"/>
              </a:spcAft>
              <a:buNone/>
            </a:pPr>
            <a:r>
              <a:rPr b="1" i="0" lang="es-CL" sz="1700" u="none" cap="none" strike="noStrike">
                <a:solidFill>
                  <a:srgbClr val="000000"/>
                </a:solidFill>
                <a:latin typeface="Calibri"/>
                <a:ea typeface="Calibri"/>
                <a:cs typeface="Calibri"/>
                <a:sym typeface="Calibri"/>
              </a:rPr>
              <a:t>Y1-Y2</a:t>
            </a:r>
            <a:r>
              <a:rPr b="0" i="0" lang="es-CL" sz="1700" u="none" cap="none" strike="noStrike">
                <a:solidFill>
                  <a:srgbClr val="000000"/>
                </a:solidFill>
                <a:latin typeface="Calibri"/>
                <a:ea typeface="Calibri"/>
                <a:cs typeface="Calibri"/>
                <a:sym typeface="Calibri"/>
              </a:rPr>
              <a:t>  arranque/validación</a:t>
            </a:r>
            <a:endParaRPr b="0" i="0" sz="1700" u="none" cap="none" strike="noStrike">
              <a:latin typeface="Arial"/>
              <a:ea typeface="Arial"/>
              <a:cs typeface="Arial"/>
              <a:sym typeface="Arial"/>
            </a:endParaRPr>
          </a:p>
          <a:p>
            <a:pPr indent="0" lvl="0" marL="0" marR="0" rtl="0" algn="l">
              <a:lnSpc>
                <a:spcPct val="100000"/>
              </a:lnSpc>
              <a:spcBef>
                <a:spcPts val="1199"/>
              </a:spcBef>
              <a:spcAft>
                <a:spcPts val="0"/>
              </a:spcAft>
              <a:buNone/>
            </a:pPr>
            <a:r>
              <a:rPr b="1" i="0" lang="es-CL" sz="1700" u="none" cap="none" strike="noStrike">
                <a:solidFill>
                  <a:srgbClr val="000000"/>
                </a:solidFill>
                <a:latin typeface="Calibri"/>
                <a:ea typeface="Calibri"/>
                <a:cs typeface="Calibri"/>
                <a:sym typeface="Calibri"/>
              </a:rPr>
              <a:t>13-14/23-24/33-34 "N/O" </a:t>
            </a:r>
            <a:r>
              <a:rPr b="0" i="0" lang="es-CL" sz="1700" u="none" cap="none" strike="noStrike">
                <a:solidFill>
                  <a:srgbClr val="000000"/>
                </a:solidFill>
                <a:latin typeface="Calibri"/>
                <a:ea typeface="Calibri"/>
                <a:cs typeface="Calibri"/>
                <a:sym typeface="Calibri"/>
              </a:rPr>
              <a:t>contactos de seguridad</a:t>
            </a:r>
            <a:endParaRPr b="0" i="0" sz="1700" u="none" cap="none" strike="noStrike">
              <a:latin typeface="Arial"/>
              <a:ea typeface="Arial"/>
              <a:cs typeface="Arial"/>
              <a:sym typeface="Arial"/>
            </a:endParaRPr>
          </a:p>
          <a:p>
            <a:pPr indent="0" lvl="0" marL="0" marR="0" rtl="0" algn="l">
              <a:lnSpc>
                <a:spcPct val="100000"/>
              </a:lnSpc>
              <a:spcBef>
                <a:spcPts val="1199"/>
              </a:spcBef>
              <a:spcAft>
                <a:spcPts val="0"/>
              </a:spcAft>
              <a:buNone/>
            </a:pPr>
            <a:r>
              <a:rPr b="1" i="0" lang="es-CL" sz="1700" u="none" cap="none" strike="noStrike">
                <a:solidFill>
                  <a:srgbClr val="000000"/>
                </a:solidFill>
                <a:latin typeface="Calibri"/>
                <a:ea typeface="Calibri"/>
                <a:cs typeface="Calibri"/>
                <a:sym typeface="Calibri"/>
              </a:rPr>
              <a:t>41-42 "N/C"</a:t>
            </a:r>
            <a:r>
              <a:rPr b="0" i="0" lang="es-CL" sz="1700" u="none" cap="none" strike="noStrike">
                <a:solidFill>
                  <a:srgbClr val="000000"/>
                </a:solidFill>
                <a:latin typeface="Calibri"/>
                <a:ea typeface="Calibri"/>
                <a:cs typeface="Calibri"/>
                <a:sym typeface="Calibri"/>
              </a:rPr>
              <a:t> contactos de señalización.</a:t>
            </a:r>
            <a:endParaRPr b="0" i="0" sz="17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700" u="none" cap="none" strike="noStrike">
              <a:latin typeface="Arial"/>
              <a:ea typeface="Arial"/>
              <a:cs typeface="Arial"/>
              <a:sym typeface="Arial"/>
            </a:endParaRPr>
          </a:p>
        </p:txBody>
      </p:sp>
      <p:grpSp>
        <p:nvGrpSpPr>
          <p:cNvPr id="531" name="Google Shape;531;p16"/>
          <p:cNvGrpSpPr/>
          <p:nvPr/>
        </p:nvGrpSpPr>
        <p:grpSpPr>
          <a:xfrm>
            <a:off x="3268800" y="2692440"/>
            <a:ext cx="6044400" cy="4088520"/>
            <a:chOff x="3268800" y="2692440"/>
            <a:chExt cx="6044400" cy="4088520"/>
          </a:xfrm>
        </p:grpSpPr>
        <p:sp>
          <p:nvSpPr>
            <p:cNvPr id="532" name="Google Shape;532;p16"/>
            <p:cNvSpPr/>
            <p:nvPr/>
          </p:nvSpPr>
          <p:spPr>
            <a:xfrm>
              <a:off x="3268800" y="2692440"/>
              <a:ext cx="6044400" cy="408852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533" name="Google Shape;533;p16"/>
            <p:cNvPicPr preferRelativeResize="0"/>
            <p:nvPr/>
          </p:nvPicPr>
          <p:blipFill rotWithShape="1">
            <a:blip r:embed="rId3">
              <a:alphaModFix/>
            </a:blip>
            <a:srcRect b="0" l="0" r="0" t="0"/>
            <a:stretch/>
          </p:blipFill>
          <p:spPr>
            <a:xfrm>
              <a:off x="3440880" y="2853720"/>
              <a:ext cx="5735880" cy="3866400"/>
            </a:xfrm>
            <a:prstGeom prst="rect">
              <a:avLst/>
            </a:prstGeom>
            <a:noFill/>
            <a:ln>
              <a:noFill/>
            </a:ln>
          </p:spPr>
        </p:pic>
      </p:grpSp>
      <p:sp>
        <p:nvSpPr>
          <p:cNvPr id="534" name="Google Shape;534;p16"/>
          <p:cNvSpPr/>
          <p:nvPr/>
        </p:nvSpPr>
        <p:spPr>
          <a:xfrm>
            <a:off x="524160" y="1898640"/>
            <a:ext cx="7615800" cy="6087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700" u="none" cap="none" strike="noStrike">
                <a:solidFill>
                  <a:srgbClr val="000000"/>
                </a:solidFill>
                <a:latin typeface="Calibri"/>
                <a:ea typeface="Calibri"/>
                <a:cs typeface="Calibri"/>
                <a:sym typeface="Calibri"/>
              </a:rPr>
              <a:t>Para tener categoría de seguridad muy alta en máquinas industriales, los Relé de seguridad cuentan con  detección de fallas y procesamiento de señales redundante.</a:t>
            </a:r>
            <a:endParaRPr b="0" i="0" sz="17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7"/>
          <p:cNvSpPr/>
          <p:nvPr/>
        </p:nvSpPr>
        <p:spPr>
          <a:xfrm>
            <a:off x="511200" y="2025720"/>
            <a:ext cx="7568640" cy="4742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40" name="Google Shape;540;p17"/>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DIAGRAMA ELÉCTRICO</a:t>
            </a:r>
            <a:endParaRPr b="0" i="0" sz="3000" u="none" cap="none" strike="noStrike">
              <a:latin typeface="Arial"/>
              <a:ea typeface="Arial"/>
              <a:cs typeface="Arial"/>
              <a:sym typeface="Arial"/>
            </a:endParaRPr>
          </a:p>
        </p:txBody>
      </p:sp>
      <p:pic>
        <p:nvPicPr>
          <p:cNvPr id="541" name="Google Shape;541;p17"/>
          <p:cNvPicPr preferRelativeResize="0"/>
          <p:nvPr/>
        </p:nvPicPr>
        <p:blipFill rotWithShape="1">
          <a:blip r:embed="rId3">
            <a:alphaModFix/>
          </a:blip>
          <a:srcRect b="0" l="0" r="0" t="0"/>
          <a:stretch/>
        </p:blipFill>
        <p:spPr>
          <a:xfrm>
            <a:off x="973080" y="2301120"/>
            <a:ext cx="6543000" cy="43426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8"/>
          <p:cNvSpPr/>
          <p:nvPr/>
        </p:nvSpPr>
        <p:spPr>
          <a:xfrm>
            <a:off x="511200" y="2025720"/>
            <a:ext cx="8759160" cy="4742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47" name="Google Shape;547;p18"/>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EJEMPLO DE AMPLIACIÓN</a:t>
            </a:r>
            <a:endParaRPr b="0" i="0" sz="3000" u="none" cap="none" strike="noStrike">
              <a:latin typeface="Arial"/>
              <a:ea typeface="Arial"/>
              <a:cs typeface="Arial"/>
              <a:sym typeface="Arial"/>
            </a:endParaRPr>
          </a:p>
        </p:txBody>
      </p:sp>
      <p:pic>
        <p:nvPicPr>
          <p:cNvPr id="548" name="Google Shape;548;p18"/>
          <p:cNvPicPr preferRelativeResize="0"/>
          <p:nvPr/>
        </p:nvPicPr>
        <p:blipFill rotWithShape="1">
          <a:blip r:embed="rId3">
            <a:alphaModFix/>
          </a:blip>
          <a:srcRect b="0" l="0" r="0" t="0"/>
          <a:stretch/>
        </p:blipFill>
        <p:spPr>
          <a:xfrm>
            <a:off x="4387320" y="2419200"/>
            <a:ext cx="4622760" cy="3985560"/>
          </a:xfrm>
          <a:prstGeom prst="rect">
            <a:avLst/>
          </a:prstGeom>
          <a:noFill/>
          <a:ln>
            <a:noFill/>
          </a:ln>
        </p:spPr>
      </p:pic>
      <p:sp>
        <p:nvSpPr>
          <p:cNvPr id="549" name="Google Shape;549;p18"/>
          <p:cNvSpPr/>
          <p:nvPr/>
        </p:nvSpPr>
        <p:spPr>
          <a:xfrm>
            <a:off x="691200" y="2406600"/>
            <a:ext cx="3575160" cy="3426480"/>
          </a:xfrm>
          <a:prstGeom prst="rect">
            <a:avLst/>
          </a:prstGeom>
          <a:noFill/>
          <a:ln>
            <a:noFill/>
          </a:ln>
        </p:spPr>
        <p:txBody>
          <a:bodyPr anchorCtr="0" anchor="t" bIns="45000" lIns="90000" spcFirstLastPara="1" rIns="90000" wrap="square" tIns="45000">
            <a:spAutoFit/>
          </a:bodyPr>
          <a:lstStyle/>
          <a:p>
            <a:pPr indent="-175680" lvl="0" marL="176400" marR="0" rtl="0" algn="l">
              <a:lnSpc>
                <a:spcPct val="100000"/>
              </a:lnSpc>
              <a:spcBef>
                <a:spcPts val="0"/>
              </a:spcBef>
              <a:spcAft>
                <a:spcPts val="0"/>
              </a:spcAft>
              <a:buClr>
                <a:srgbClr val="000000"/>
              </a:buClr>
              <a:buSzPts val="1900"/>
              <a:buFont typeface="Arial"/>
              <a:buChar char="•"/>
            </a:pPr>
            <a:r>
              <a:rPr b="0" i="0" lang="es-CL" sz="1900" u="none" cap="none" strike="noStrike">
                <a:solidFill>
                  <a:srgbClr val="000000"/>
                </a:solidFill>
                <a:latin typeface="Calibri"/>
                <a:ea typeface="Calibri"/>
                <a:cs typeface="Calibri"/>
                <a:sym typeface="Calibri"/>
              </a:rPr>
              <a:t>Los   Relé de seguridad, cuentan con  detección de fallas y procesamiento de señales redundante. </a:t>
            </a:r>
            <a:endParaRPr b="0" i="0" sz="1900" u="none" cap="none" strike="noStrike">
              <a:latin typeface="Arial"/>
              <a:ea typeface="Arial"/>
              <a:cs typeface="Arial"/>
              <a:sym typeface="Arial"/>
            </a:endParaRPr>
          </a:p>
          <a:p>
            <a:pPr indent="-175680" lvl="0" marL="176400" marR="0" rtl="0" algn="l">
              <a:lnSpc>
                <a:spcPct val="100000"/>
              </a:lnSpc>
              <a:spcBef>
                <a:spcPts val="1199"/>
              </a:spcBef>
              <a:spcAft>
                <a:spcPts val="0"/>
              </a:spcAft>
              <a:buClr>
                <a:srgbClr val="000000"/>
              </a:buClr>
              <a:buSzPts val="1900"/>
              <a:buFont typeface="Arial"/>
              <a:buChar char="•"/>
            </a:pPr>
            <a:r>
              <a:rPr b="0" i="0" lang="es-CL" sz="1900" u="none" cap="none" strike="noStrike">
                <a:solidFill>
                  <a:srgbClr val="000000"/>
                </a:solidFill>
                <a:latin typeface="Calibri"/>
                <a:ea typeface="Calibri"/>
                <a:cs typeface="Calibri"/>
                <a:sym typeface="Calibri"/>
              </a:rPr>
              <a:t>Esto significa, que los fallas no deben causar la pérdida de la función de seguridad y que el sistema debe de ser capaz de detectarlos (por ejemplo los contactos pegados por soldadura).</a:t>
            </a:r>
            <a:endParaRPr b="0" i="0" sz="1900" u="none" cap="none"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9"/>
          <p:cNvSpPr/>
          <p:nvPr/>
        </p:nvSpPr>
        <p:spPr>
          <a:xfrm>
            <a:off x="511200" y="2025720"/>
            <a:ext cx="8759160" cy="47426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55" name="Google Shape;555;p19"/>
          <p:cNvSpPr/>
          <p:nvPr/>
        </p:nvSpPr>
        <p:spPr>
          <a:xfrm>
            <a:off x="447840" y="1201680"/>
            <a:ext cx="9030240" cy="6080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400" u="none" cap="none" strike="noStrike">
                <a:solidFill>
                  <a:srgbClr val="29754D"/>
                </a:solidFill>
                <a:latin typeface="Calibri"/>
                <a:ea typeface="Calibri"/>
                <a:cs typeface="Calibri"/>
                <a:sym typeface="Calibri"/>
              </a:rPr>
              <a:t>REDUNDANCIA</a:t>
            </a:r>
            <a:endParaRPr b="0" i="0" sz="3400" u="none" cap="none" strike="noStrike">
              <a:latin typeface="Arial"/>
              <a:ea typeface="Arial"/>
              <a:cs typeface="Arial"/>
              <a:sym typeface="Arial"/>
            </a:endParaRPr>
          </a:p>
        </p:txBody>
      </p:sp>
      <p:sp>
        <p:nvSpPr>
          <p:cNvPr id="556" name="Google Shape;556;p19"/>
          <p:cNvSpPr/>
          <p:nvPr/>
        </p:nvSpPr>
        <p:spPr>
          <a:xfrm>
            <a:off x="851760" y="2310480"/>
            <a:ext cx="7770600" cy="4358520"/>
          </a:xfrm>
          <a:prstGeom prst="rect">
            <a:avLst/>
          </a:prstGeom>
          <a:noFill/>
          <a:ln>
            <a:noFill/>
          </a:ln>
        </p:spPr>
        <p:txBody>
          <a:bodyPr anchorCtr="0" anchor="t" bIns="45000" lIns="90000" spcFirstLastPara="1" rIns="90000" wrap="square" tIns="45000">
            <a:spAutoFit/>
          </a:bodyPr>
          <a:lstStyle/>
          <a:p>
            <a:pPr indent="-161280" lvl="0" marL="162000" marR="0" rtl="0" algn="l">
              <a:lnSpc>
                <a:spcPct val="100000"/>
              </a:lnSpc>
              <a:spcBef>
                <a:spcPts val="0"/>
              </a:spcBef>
              <a:spcAft>
                <a:spcPts val="0"/>
              </a:spcAft>
              <a:buClr>
                <a:srgbClr val="000000"/>
              </a:buClr>
              <a:buSzPts val="2000"/>
              <a:buFont typeface="Arial"/>
              <a:buChar char="•"/>
            </a:pPr>
            <a:r>
              <a:rPr b="0" i="0" lang="es-CL" sz="2000" u="none" cap="none" strike="noStrike">
                <a:solidFill>
                  <a:srgbClr val="000000"/>
                </a:solidFill>
                <a:latin typeface="Calibri"/>
                <a:ea typeface="Calibri"/>
                <a:cs typeface="Calibri"/>
                <a:sym typeface="Calibri"/>
              </a:rPr>
              <a:t>El funcionamiento de este dispositivo se basa en la </a:t>
            </a:r>
            <a:r>
              <a:rPr b="1" i="0" lang="es-CL" sz="2000" u="none" cap="none" strike="noStrike">
                <a:solidFill>
                  <a:srgbClr val="C73E32"/>
                </a:solidFill>
                <a:latin typeface="Calibri"/>
                <a:ea typeface="Calibri"/>
                <a:cs typeface="Calibri"/>
                <a:sym typeface="Calibri"/>
              </a:rPr>
              <a:t>“Redundancia” </a:t>
            </a:r>
            <a:r>
              <a:rPr b="0" i="0" lang="es-CL" sz="2000" u="none" cap="none" strike="noStrike">
                <a:solidFill>
                  <a:srgbClr val="000000"/>
                </a:solidFill>
                <a:latin typeface="Calibri"/>
                <a:ea typeface="Calibri"/>
                <a:cs typeface="Calibri"/>
                <a:sym typeface="Calibri"/>
              </a:rPr>
              <a:t>y el </a:t>
            </a:r>
            <a:r>
              <a:rPr b="1" i="0" lang="es-CL" sz="2000" u="none" cap="none" strike="noStrike">
                <a:solidFill>
                  <a:srgbClr val="C73E32"/>
                </a:solidFill>
                <a:latin typeface="Calibri"/>
                <a:ea typeface="Calibri"/>
                <a:cs typeface="Calibri"/>
                <a:sym typeface="Calibri"/>
              </a:rPr>
              <a:t>“Autocontrol”</a:t>
            </a:r>
            <a:r>
              <a:rPr b="0" i="0" lang="es-CL" sz="2000" u="none" cap="none" strike="noStrike">
                <a:solidFill>
                  <a:srgbClr val="000000"/>
                </a:solidFill>
                <a:latin typeface="Calibri"/>
                <a:ea typeface="Calibri"/>
                <a:cs typeface="Calibri"/>
                <a:sym typeface="Calibri"/>
              </a:rPr>
              <a:t>. La redundancia consiste en la duplicidad de circuitos y con el autocontrol se comprueba automáticamente el funcionamiento de todos los componentes que cambian de estado en cada ciclo de funcionamiento. (integración de relés con contactos de apertura y cierre ligados mecánicamente). Estos procesos se pueden lograr con un "PLC"  control lógico programable.</a:t>
            </a:r>
            <a:endParaRPr b="0" i="0"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latin typeface="Arial"/>
              <a:ea typeface="Arial"/>
              <a:cs typeface="Arial"/>
              <a:sym typeface="Arial"/>
            </a:endParaRPr>
          </a:p>
          <a:p>
            <a:pPr indent="-161280" lvl="0" marL="162000" marR="0" rtl="0" algn="l">
              <a:lnSpc>
                <a:spcPct val="100000"/>
              </a:lnSpc>
              <a:spcBef>
                <a:spcPts val="0"/>
              </a:spcBef>
              <a:spcAft>
                <a:spcPts val="0"/>
              </a:spcAft>
              <a:buClr>
                <a:srgbClr val="000000"/>
              </a:buClr>
              <a:buSzPts val="2000"/>
              <a:buFont typeface="Arial"/>
              <a:buChar char="•"/>
            </a:pPr>
            <a:r>
              <a:rPr b="0" i="0" lang="es-CL" sz="2000" u="none" cap="none" strike="noStrike">
                <a:solidFill>
                  <a:srgbClr val="000000"/>
                </a:solidFill>
                <a:latin typeface="Calibri"/>
                <a:ea typeface="Calibri"/>
                <a:cs typeface="Calibri"/>
                <a:sym typeface="Calibri"/>
              </a:rPr>
              <a:t>Un </a:t>
            </a:r>
            <a:r>
              <a:rPr b="1" i="0" lang="es-CL" sz="2000" u="none" cap="none" strike="noStrike">
                <a:solidFill>
                  <a:srgbClr val="C73E32"/>
                </a:solidFill>
                <a:latin typeface="Calibri"/>
                <a:ea typeface="Calibri"/>
                <a:cs typeface="Calibri"/>
                <a:sym typeface="Calibri"/>
              </a:rPr>
              <a:t>Relé de seguridad</a:t>
            </a:r>
            <a:r>
              <a:rPr b="0" i="0" lang="es-CL" sz="2000" u="none" cap="none" strike="noStrike">
                <a:solidFill>
                  <a:srgbClr val="000000"/>
                </a:solidFill>
                <a:latin typeface="Calibri"/>
                <a:ea typeface="Calibri"/>
                <a:cs typeface="Calibri"/>
                <a:sym typeface="Calibri"/>
              </a:rPr>
              <a:t>, aclarando que debieran incluir componentes de protección, señalización,  entre otros, aquí solo se señala la relación detector(entrada), Relé de seguridad (control), motor (salida), así como la redundancia empleada en la duplicidad de contactos para obtener mayor seguridad.</a:t>
            </a:r>
            <a:endParaRPr b="0" i="0"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
          <p:cNvSpPr/>
          <p:nvPr/>
        </p:nvSpPr>
        <p:spPr>
          <a:xfrm>
            <a:off x="1139040" y="834840"/>
            <a:ext cx="4156200" cy="31896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MÓDULO 9 </a:t>
            </a:r>
            <a:r>
              <a:rPr b="0" i="0" lang="es-CL" sz="1200" u="none" cap="none" strike="noStrike">
                <a:solidFill>
                  <a:srgbClr val="29754D"/>
                </a:solidFill>
                <a:latin typeface="Calibri"/>
                <a:ea typeface="Calibri"/>
                <a:cs typeface="Calibri"/>
                <a:sym typeface="Calibri"/>
              </a:rPr>
              <a:t>| AUTOMATIZACIÓN INDUSTRIAL </a:t>
            </a:r>
            <a:endParaRPr b="0" i="0" sz="1200" u="none" cap="none" strike="noStrike">
              <a:latin typeface="Arial"/>
              <a:ea typeface="Arial"/>
              <a:cs typeface="Arial"/>
              <a:sym typeface="Arial"/>
            </a:endParaRPr>
          </a:p>
        </p:txBody>
      </p:sp>
      <p:sp>
        <p:nvSpPr>
          <p:cNvPr id="369" name="Google Shape;369;p2"/>
          <p:cNvSpPr/>
          <p:nvPr/>
        </p:nvSpPr>
        <p:spPr>
          <a:xfrm>
            <a:off x="2430360" y="3557880"/>
            <a:ext cx="4857120" cy="245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lectronica M9 A3 Relés Programables(portadilla).png" id="370" name="Google Shape;370;p2"/>
          <p:cNvPicPr preferRelativeResize="0"/>
          <p:nvPr/>
        </p:nvPicPr>
        <p:blipFill rotWithShape="1">
          <a:blip r:embed="rId3">
            <a:alphaModFix/>
          </a:blip>
          <a:srcRect b="0" l="4127" r="0" t="-5663"/>
          <a:stretch/>
        </p:blipFill>
        <p:spPr>
          <a:xfrm>
            <a:off x="1244520" y="1663560"/>
            <a:ext cx="8216280" cy="5617440"/>
          </a:xfrm>
          <a:prstGeom prst="rect">
            <a:avLst/>
          </a:prstGeom>
          <a:noFill/>
          <a:ln>
            <a:noFill/>
          </a:ln>
        </p:spPr>
      </p:pic>
      <p:pic>
        <p:nvPicPr>
          <p:cNvPr descr="Electronica M9 A3 Relés Programables(portadilla).png" id="371" name="Google Shape;371;p2"/>
          <p:cNvPicPr preferRelativeResize="0"/>
          <p:nvPr/>
        </p:nvPicPr>
        <p:blipFill rotWithShape="1">
          <a:blip r:embed="rId3">
            <a:alphaModFix/>
          </a:blip>
          <a:srcRect b="0" l="29018" r="46379" t="86296"/>
          <a:stretch/>
        </p:blipFill>
        <p:spPr>
          <a:xfrm>
            <a:off x="241200" y="6553080"/>
            <a:ext cx="2107440" cy="727920"/>
          </a:xfrm>
          <a:prstGeom prst="rect">
            <a:avLst/>
          </a:prstGeom>
          <a:noFill/>
          <a:ln>
            <a:noFill/>
          </a:ln>
        </p:spPr>
      </p:pic>
      <p:sp>
        <p:nvSpPr>
          <p:cNvPr id="372" name="Google Shape;372;p2"/>
          <p:cNvSpPr/>
          <p:nvPr/>
        </p:nvSpPr>
        <p:spPr>
          <a:xfrm>
            <a:off x="365400" y="2144520"/>
            <a:ext cx="1443600" cy="17784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500" u="none" cap="none" strike="noStrike">
                <a:solidFill>
                  <a:srgbClr val="000000"/>
                </a:solidFill>
                <a:latin typeface="Calibri"/>
                <a:ea typeface="Calibri"/>
                <a:cs typeface="Calibri"/>
                <a:sym typeface="Calibri"/>
              </a:rPr>
              <a:t>ACTIVIDAD 3</a:t>
            </a:r>
            <a:endParaRPr b="0" i="0" sz="15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500" u="none" cap="none" strike="noStrike">
              <a:latin typeface="Arial"/>
              <a:ea typeface="Arial"/>
              <a:cs typeface="Arial"/>
              <a:sym typeface="Arial"/>
            </a:endParaRPr>
          </a:p>
        </p:txBody>
      </p:sp>
      <p:sp>
        <p:nvSpPr>
          <p:cNvPr id="373" name="Google Shape;373;p2"/>
          <p:cNvSpPr/>
          <p:nvPr/>
        </p:nvSpPr>
        <p:spPr>
          <a:xfrm>
            <a:off x="369360" y="2239920"/>
            <a:ext cx="8545320" cy="55584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3400" u="none" cap="none" strike="noStrike">
                <a:solidFill>
                  <a:srgbClr val="29754D"/>
                </a:solidFill>
                <a:latin typeface="Calibri"/>
                <a:ea typeface="Calibri"/>
                <a:cs typeface="Calibri"/>
                <a:sym typeface="Calibri"/>
              </a:rPr>
              <a:t>RELÉS PROGRAMABLES</a:t>
            </a:r>
            <a:endParaRPr b="0" i="0" sz="3400" u="none" cap="none" strike="noStrike">
              <a:latin typeface="Arial"/>
              <a:ea typeface="Arial"/>
              <a:cs typeface="Arial"/>
              <a:sym typeface="Arial"/>
            </a:endParaRPr>
          </a:p>
        </p:txBody>
      </p:sp>
      <p:pic>
        <p:nvPicPr>
          <p:cNvPr id="374" name="Google Shape;374;p2"/>
          <p:cNvPicPr preferRelativeResize="0"/>
          <p:nvPr/>
        </p:nvPicPr>
        <p:blipFill rotWithShape="1">
          <a:blip r:embed="rId4">
            <a:alphaModFix/>
          </a:blip>
          <a:srcRect b="0" l="0" r="0" t="0"/>
          <a:stretch/>
        </p:blipFill>
        <p:spPr>
          <a:xfrm>
            <a:off x="361800" y="360720"/>
            <a:ext cx="4476240" cy="75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0"/>
          <p:cNvSpPr/>
          <p:nvPr/>
        </p:nvSpPr>
        <p:spPr>
          <a:xfrm>
            <a:off x="523800" y="1949400"/>
            <a:ext cx="8759160" cy="4704480"/>
          </a:xfrm>
          <a:prstGeom prst="roundRect">
            <a:avLst>
              <a:gd fmla="val 3898"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62" name="Google Shape;562;p20"/>
          <p:cNvSpPr/>
          <p:nvPr/>
        </p:nvSpPr>
        <p:spPr>
          <a:xfrm>
            <a:off x="447840" y="1201680"/>
            <a:ext cx="9030240" cy="6080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400" u="none" cap="none" strike="noStrike">
                <a:solidFill>
                  <a:srgbClr val="29754D"/>
                </a:solidFill>
                <a:latin typeface="Calibri"/>
                <a:ea typeface="Calibri"/>
                <a:cs typeface="Calibri"/>
                <a:sym typeface="Calibri"/>
              </a:rPr>
              <a:t>REDUNDANCIA</a:t>
            </a:r>
            <a:endParaRPr b="0" i="0" sz="3400" u="none" cap="none" strike="noStrik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21"/>
          <p:cNvPicPr preferRelativeResize="0"/>
          <p:nvPr/>
        </p:nvPicPr>
        <p:blipFill rotWithShape="1">
          <a:blip r:embed="rId3">
            <a:alphaModFix/>
          </a:blip>
          <a:srcRect b="0" l="0" r="0" t="0"/>
          <a:stretch/>
        </p:blipFill>
        <p:spPr>
          <a:xfrm flipH="1">
            <a:off x="522000" y="2143440"/>
            <a:ext cx="4699080" cy="4452120"/>
          </a:xfrm>
          <a:prstGeom prst="rect">
            <a:avLst/>
          </a:prstGeom>
          <a:noFill/>
          <a:ln>
            <a:noFill/>
          </a:ln>
        </p:spPr>
      </p:pic>
      <p:sp>
        <p:nvSpPr>
          <p:cNvPr id="568" name="Google Shape;568;p21"/>
          <p:cNvSpPr/>
          <p:nvPr/>
        </p:nvSpPr>
        <p:spPr>
          <a:xfrm flipH="1">
            <a:off x="4469040" y="1533600"/>
            <a:ext cx="4533840" cy="2359440"/>
          </a:xfrm>
          <a:prstGeom prst="roundRect">
            <a:avLst>
              <a:gd fmla="val 10157" name="adj"/>
            </a:avLst>
          </a:prstGeom>
          <a:solidFill>
            <a:schemeClr val="lt1"/>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69" name="Google Shape;569;p21"/>
          <p:cNvSpPr/>
          <p:nvPr/>
        </p:nvSpPr>
        <p:spPr>
          <a:xfrm flipH="1" rot="-6773400">
            <a:off x="4019400" y="2399760"/>
            <a:ext cx="332640" cy="78732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
          <p:cNvSpPr/>
          <p:nvPr/>
        </p:nvSpPr>
        <p:spPr>
          <a:xfrm>
            <a:off x="4704840" y="1982520"/>
            <a:ext cx="4349520" cy="15400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Antes de realizar la actividad práctica te invitamos a que revises la cápsula animada:</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90000"/>
              </a:lnSpc>
              <a:spcBef>
                <a:spcPts val="0"/>
              </a:spcBef>
              <a:spcAft>
                <a:spcPts val="0"/>
              </a:spcAft>
              <a:buNone/>
            </a:pPr>
            <a:r>
              <a:rPr b="1" i="0" lang="es-CL" sz="1800" u="none" cap="none" strike="noStrike">
                <a:solidFill>
                  <a:srgbClr val="C73E32"/>
                </a:solidFill>
                <a:latin typeface="Calibri"/>
                <a:ea typeface="Calibri"/>
                <a:cs typeface="Calibri"/>
                <a:sym typeface="Calibri"/>
              </a:rPr>
              <a:t>“Uso de protoboard”</a:t>
            </a:r>
            <a:endParaRPr b="0" i="0" sz="1800" u="none" cap="none" strike="noStrike">
              <a:latin typeface="Arial"/>
              <a:ea typeface="Arial"/>
              <a:cs typeface="Arial"/>
              <a:sym typeface="Arial"/>
            </a:endParaRPr>
          </a:p>
        </p:txBody>
      </p:sp>
      <p:sp>
        <p:nvSpPr>
          <p:cNvPr id="571" name="Google Shape;571;p21"/>
          <p:cNvSpPr/>
          <p:nvPr/>
        </p:nvSpPr>
        <p:spPr>
          <a:xfrm>
            <a:off x="375840" y="1373760"/>
            <a:ext cx="352656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COMPLEMENTARIO</a:t>
            </a:r>
            <a:endParaRPr b="0" i="0" sz="2800" u="none" cap="none" strike="noStrike">
              <a:latin typeface="Arial"/>
              <a:ea typeface="Arial"/>
              <a:cs typeface="Arial"/>
              <a:sym typeface="Arial"/>
            </a:endParaRPr>
          </a:p>
        </p:txBody>
      </p:sp>
      <p:sp>
        <p:nvSpPr>
          <p:cNvPr id="572" name="Google Shape;572;p21"/>
          <p:cNvSpPr/>
          <p:nvPr/>
        </p:nvSpPr>
        <p:spPr>
          <a:xfrm>
            <a:off x="366480" y="1220040"/>
            <a:ext cx="4699800" cy="15300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MATERIAL</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573" name="Google Shape;573;p21"/>
          <p:cNvSpPr/>
          <p:nvPr/>
        </p:nvSpPr>
        <p:spPr>
          <a:xfrm>
            <a:off x="5122800" y="4617360"/>
            <a:ext cx="4857120" cy="3877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2"/>
          <p:cNvSpPr/>
          <p:nvPr/>
        </p:nvSpPr>
        <p:spPr>
          <a:xfrm>
            <a:off x="375840" y="1373760"/>
            <a:ext cx="894996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¿CUÁNTO APRENDIMOS?</a:t>
            </a:r>
            <a:endParaRPr b="0" i="0" sz="2800" u="none" cap="none" strike="noStrike">
              <a:latin typeface="Arial"/>
              <a:ea typeface="Arial"/>
              <a:cs typeface="Arial"/>
              <a:sym typeface="Arial"/>
            </a:endParaRPr>
          </a:p>
        </p:txBody>
      </p:sp>
      <p:sp>
        <p:nvSpPr>
          <p:cNvPr id="579" name="Google Shape;579;p22"/>
          <p:cNvSpPr/>
          <p:nvPr/>
        </p:nvSpPr>
        <p:spPr>
          <a:xfrm>
            <a:off x="2035440" y="2912040"/>
            <a:ext cx="6999120" cy="269568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580" name="Google Shape;580;p22"/>
          <p:cNvSpPr/>
          <p:nvPr/>
        </p:nvSpPr>
        <p:spPr>
          <a:xfrm>
            <a:off x="366480" y="1220040"/>
            <a:ext cx="4699800" cy="15300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REVISEMOS</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581" name="Google Shape;581;p22"/>
          <p:cNvSpPr/>
          <p:nvPr/>
        </p:nvSpPr>
        <p:spPr>
          <a:xfrm>
            <a:off x="4214160" y="1184040"/>
            <a:ext cx="465840" cy="520200"/>
          </a:xfrm>
          <a:prstGeom prst="rect">
            <a:avLst/>
          </a:prstGeom>
          <a:noFill/>
          <a:ln>
            <a:noFill/>
          </a:ln>
        </p:spPr>
        <p:txBody>
          <a:bodyPr anchorCtr="0" anchor="ctr" bIns="91425" lIns="90000" spcFirstLastPara="1" rIns="90000"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3</a:t>
            </a:r>
            <a:endParaRPr b="0" i="0" sz="5000" u="none" cap="none" strike="noStrike">
              <a:latin typeface="Arial"/>
              <a:ea typeface="Arial"/>
              <a:cs typeface="Arial"/>
              <a:sym typeface="Arial"/>
            </a:endParaRPr>
          </a:p>
        </p:txBody>
      </p:sp>
      <p:pic>
        <p:nvPicPr>
          <p:cNvPr id="582" name="Google Shape;582;p22"/>
          <p:cNvPicPr preferRelativeResize="0"/>
          <p:nvPr/>
        </p:nvPicPr>
        <p:blipFill rotWithShape="1">
          <a:blip r:embed="rId3">
            <a:alphaModFix/>
          </a:blip>
          <a:srcRect b="0" l="0" r="0" t="0"/>
          <a:stretch/>
        </p:blipFill>
        <p:spPr>
          <a:xfrm>
            <a:off x="5474520" y="5389200"/>
            <a:ext cx="1651320" cy="883800"/>
          </a:xfrm>
          <a:prstGeom prst="rect">
            <a:avLst/>
          </a:prstGeom>
          <a:noFill/>
          <a:ln>
            <a:noFill/>
          </a:ln>
        </p:spPr>
      </p:pic>
      <p:pic>
        <p:nvPicPr>
          <p:cNvPr id="583" name="Google Shape;583;p22"/>
          <p:cNvPicPr preferRelativeResize="0"/>
          <p:nvPr/>
        </p:nvPicPr>
        <p:blipFill rotWithShape="1">
          <a:blip r:embed="rId4">
            <a:alphaModFix/>
          </a:blip>
          <a:srcRect b="0" l="0" r="0" t="0"/>
          <a:stretch/>
        </p:blipFill>
        <p:spPr>
          <a:xfrm>
            <a:off x="-18000" y="2473200"/>
            <a:ext cx="3855960" cy="3653280"/>
          </a:xfrm>
          <a:prstGeom prst="rect">
            <a:avLst/>
          </a:prstGeom>
          <a:noFill/>
          <a:ln>
            <a:noFill/>
          </a:ln>
        </p:spPr>
      </p:pic>
      <p:pic>
        <p:nvPicPr>
          <p:cNvPr id="584" name="Google Shape;584;p22"/>
          <p:cNvPicPr preferRelativeResize="0"/>
          <p:nvPr/>
        </p:nvPicPr>
        <p:blipFill rotWithShape="1">
          <a:blip r:embed="rId5">
            <a:alphaModFix/>
          </a:blip>
          <a:srcRect b="0" l="0" r="0" t="0"/>
          <a:stretch/>
        </p:blipFill>
        <p:spPr>
          <a:xfrm>
            <a:off x="7126200" y="5056200"/>
            <a:ext cx="1806120" cy="1347480"/>
          </a:xfrm>
          <a:prstGeom prst="rect">
            <a:avLst/>
          </a:prstGeom>
          <a:noFill/>
          <a:ln>
            <a:noFill/>
          </a:ln>
        </p:spPr>
      </p:pic>
      <p:sp>
        <p:nvSpPr>
          <p:cNvPr id="585" name="Google Shape;585;p22"/>
          <p:cNvSpPr/>
          <p:nvPr/>
        </p:nvSpPr>
        <p:spPr>
          <a:xfrm>
            <a:off x="5989680" y="1176480"/>
            <a:ext cx="5374080" cy="1356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3332160" y="3204720"/>
            <a:ext cx="4960080" cy="16675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800" u="none" cap="none" strike="noStrike">
                <a:solidFill>
                  <a:srgbClr val="29754D"/>
                </a:solidFill>
                <a:latin typeface="Calibri"/>
                <a:ea typeface="Calibri"/>
                <a:cs typeface="Calibri"/>
                <a:sym typeface="Calibri"/>
              </a:rPr>
              <a:t>RELÉS PROGRAMABLES</a:t>
            </a:r>
            <a:endParaRPr b="0" i="0" sz="28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realizaremos una actividad que resume todo lo que hemos visto! </a:t>
            </a:r>
            <a:r>
              <a:rPr b="1" i="0" lang="es-CL" sz="1800" u="none" cap="none" strike="noStrike">
                <a:solidFill>
                  <a:srgbClr val="C73E32"/>
                </a:solidFill>
                <a:latin typeface="Calibri"/>
                <a:ea typeface="Calibri"/>
                <a:cs typeface="Calibri"/>
                <a:sym typeface="Calibri"/>
              </a:rPr>
              <a:t>¡Atentos, atentas!</a:t>
            </a:r>
            <a:endParaRPr b="0" i="0" sz="1800" u="none" cap="none" strike="noStrike">
              <a:latin typeface="Arial"/>
              <a:ea typeface="Arial"/>
              <a:cs typeface="Arial"/>
              <a:sym typeface="Arial"/>
            </a:endParaRPr>
          </a:p>
          <a:p>
            <a:pPr indent="0" lvl="0" marL="0" marR="0" rtl="0" algn="l">
              <a:lnSpc>
                <a:spcPct val="8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pSp>
        <p:nvGrpSpPr>
          <p:cNvPr id="591" name="Google Shape;591;p23"/>
          <p:cNvGrpSpPr/>
          <p:nvPr/>
        </p:nvGrpSpPr>
        <p:grpSpPr>
          <a:xfrm>
            <a:off x="25380" y="2705736"/>
            <a:ext cx="5833620" cy="1155289"/>
            <a:chOff x="25380" y="2705736"/>
            <a:chExt cx="5833620" cy="1155289"/>
          </a:xfrm>
        </p:grpSpPr>
        <p:sp>
          <p:nvSpPr>
            <p:cNvPr id="592" name="Google Shape;592;p23"/>
            <p:cNvSpPr/>
            <p:nvPr/>
          </p:nvSpPr>
          <p:spPr>
            <a:xfrm>
              <a:off x="1267560" y="3098160"/>
              <a:ext cx="4591440" cy="3337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Manipular</a:t>
              </a:r>
              <a:r>
                <a:rPr b="1" i="0" lang="es-CL" sz="1600" u="none" cap="none" strike="noStrike">
                  <a:solidFill>
                    <a:srgbClr val="29754D"/>
                  </a:solidFill>
                  <a:latin typeface="Calibri"/>
                  <a:ea typeface="Calibri"/>
                  <a:cs typeface="Calibri"/>
                  <a:sym typeface="Calibri"/>
                </a:rPr>
                <a:t> cuidadosamente </a:t>
              </a:r>
              <a:r>
                <a:rPr b="0" i="0" lang="es-CL" sz="1600" u="none" cap="none" strike="noStrike">
                  <a:solidFill>
                    <a:srgbClr val="000000"/>
                  </a:solidFill>
                  <a:latin typeface="Calibri"/>
                  <a:ea typeface="Calibri"/>
                  <a:cs typeface="Calibri"/>
                  <a:sym typeface="Calibri"/>
                </a:rPr>
                <a:t>herramientas.</a:t>
              </a:r>
              <a:endParaRPr b="0" i="0" sz="1600" u="none" cap="none" strike="noStrike">
                <a:latin typeface="Arial"/>
                <a:ea typeface="Arial"/>
                <a:cs typeface="Arial"/>
                <a:sym typeface="Arial"/>
              </a:endParaRPr>
            </a:p>
          </p:txBody>
        </p:sp>
        <p:grpSp>
          <p:nvGrpSpPr>
            <p:cNvPr id="593" name="Google Shape;593;p23"/>
            <p:cNvGrpSpPr/>
            <p:nvPr/>
          </p:nvGrpSpPr>
          <p:grpSpPr>
            <a:xfrm>
              <a:off x="25380" y="2705736"/>
              <a:ext cx="1190977" cy="1155289"/>
              <a:chOff x="25380" y="2705736"/>
              <a:chExt cx="1190977" cy="1155289"/>
            </a:xfrm>
          </p:grpSpPr>
          <p:sp>
            <p:nvSpPr>
              <p:cNvPr id="594" name="Google Shape;594;p23"/>
              <p:cNvSpPr/>
              <p:nvPr/>
            </p:nvSpPr>
            <p:spPr>
              <a:xfrm rot="5400000">
                <a:off x="201600" y="2692080"/>
                <a:ext cx="782280" cy="113472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5" name="Google Shape;595;p23"/>
              <p:cNvPicPr preferRelativeResize="0"/>
              <p:nvPr/>
            </p:nvPicPr>
            <p:blipFill rotWithShape="1">
              <a:blip r:embed="rId3">
                <a:alphaModFix/>
              </a:blip>
              <a:srcRect b="0" l="0" r="0" t="0"/>
              <a:stretch/>
            </p:blipFill>
            <p:spPr>
              <a:xfrm rot="-2193600">
                <a:off x="169920" y="2900880"/>
                <a:ext cx="907920" cy="765000"/>
              </a:xfrm>
              <a:prstGeom prst="rect">
                <a:avLst/>
              </a:prstGeom>
              <a:noFill/>
              <a:ln>
                <a:noFill/>
              </a:ln>
            </p:spPr>
          </p:pic>
        </p:grpSp>
      </p:grpSp>
      <p:grpSp>
        <p:nvGrpSpPr>
          <p:cNvPr id="596" name="Google Shape;596;p23"/>
          <p:cNvGrpSpPr/>
          <p:nvPr/>
        </p:nvGrpSpPr>
        <p:grpSpPr>
          <a:xfrm>
            <a:off x="25380" y="5827140"/>
            <a:ext cx="5832180" cy="782280"/>
            <a:chOff x="25380" y="5827140"/>
            <a:chExt cx="5832180" cy="782280"/>
          </a:xfrm>
        </p:grpSpPr>
        <p:grpSp>
          <p:nvGrpSpPr>
            <p:cNvPr id="597" name="Google Shape;597;p23"/>
            <p:cNvGrpSpPr/>
            <p:nvPr/>
          </p:nvGrpSpPr>
          <p:grpSpPr>
            <a:xfrm>
              <a:off x="25380" y="5827140"/>
              <a:ext cx="1134720" cy="782280"/>
              <a:chOff x="25380" y="5827140"/>
              <a:chExt cx="1134720" cy="782280"/>
            </a:xfrm>
          </p:grpSpPr>
          <p:sp>
            <p:nvSpPr>
              <p:cNvPr id="598" name="Google Shape;598;p23"/>
              <p:cNvSpPr/>
              <p:nvPr/>
            </p:nvSpPr>
            <p:spPr>
              <a:xfrm rot="5400000">
                <a:off x="201600" y="5650920"/>
                <a:ext cx="782280" cy="113472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9" name="Google Shape;599;p23"/>
              <p:cNvPicPr preferRelativeResize="0"/>
              <p:nvPr/>
            </p:nvPicPr>
            <p:blipFill rotWithShape="1">
              <a:blip r:embed="rId4">
                <a:alphaModFix/>
              </a:blip>
              <a:srcRect b="0" l="0" r="0" t="0"/>
              <a:stretch/>
            </p:blipFill>
            <p:spPr>
              <a:xfrm>
                <a:off x="348480" y="5954760"/>
                <a:ext cx="665280" cy="560520"/>
              </a:xfrm>
              <a:prstGeom prst="rect">
                <a:avLst/>
              </a:prstGeom>
              <a:noFill/>
              <a:ln>
                <a:noFill/>
              </a:ln>
            </p:spPr>
          </p:pic>
        </p:grpSp>
        <p:sp>
          <p:nvSpPr>
            <p:cNvPr id="600" name="Google Shape;600;p23"/>
            <p:cNvSpPr/>
            <p:nvPr/>
          </p:nvSpPr>
          <p:spPr>
            <a:xfrm>
              <a:off x="1297080" y="5926680"/>
              <a:ext cx="4560480" cy="5770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Toda actividad debe desarrollarse </a:t>
              </a:r>
              <a:r>
                <a:rPr b="1" i="0" lang="es-CL" sz="1600" u="none" cap="none" strike="noStrike">
                  <a:solidFill>
                    <a:srgbClr val="29754D"/>
                  </a:solidFill>
                  <a:latin typeface="Calibri"/>
                  <a:ea typeface="Calibri"/>
                  <a:cs typeface="Calibri"/>
                  <a:sym typeface="Calibri"/>
                </a:rPr>
                <a:t>bajo supervisión </a:t>
              </a:r>
              <a:r>
                <a:rPr b="0" i="0" lang="es-CL" sz="1600" u="none" cap="none" strike="noStrike">
                  <a:solidFill>
                    <a:srgbClr val="000000"/>
                  </a:solidFill>
                  <a:latin typeface="Calibri"/>
                  <a:ea typeface="Calibri"/>
                  <a:cs typeface="Calibri"/>
                  <a:sym typeface="Calibri"/>
                </a:rPr>
                <a:t>de la persona a cargo del taller o laboratorio.</a:t>
              </a:r>
              <a:endParaRPr b="0" i="0" sz="1600" u="none" cap="none" strike="noStrike">
                <a:latin typeface="Arial"/>
                <a:ea typeface="Arial"/>
                <a:cs typeface="Arial"/>
                <a:sym typeface="Arial"/>
              </a:endParaRPr>
            </a:p>
          </p:txBody>
        </p:sp>
      </p:grpSp>
      <p:grpSp>
        <p:nvGrpSpPr>
          <p:cNvPr id="601" name="Google Shape;601;p23"/>
          <p:cNvGrpSpPr/>
          <p:nvPr/>
        </p:nvGrpSpPr>
        <p:grpSpPr>
          <a:xfrm>
            <a:off x="-4140" y="1887660"/>
            <a:ext cx="9305280" cy="782280"/>
            <a:chOff x="-4140" y="1887660"/>
            <a:chExt cx="9305280" cy="782280"/>
          </a:xfrm>
        </p:grpSpPr>
        <p:sp>
          <p:nvSpPr>
            <p:cNvPr id="602" name="Google Shape;602;p23"/>
            <p:cNvSpPr/>
            <p:nvPr/>
          </p:nvSpPr>
          <p:spPr>
            <a:xfrm rot="5400000">
              <a:off x="4257360" y="-2373840"/>
              <a:ext cx="782280" cy="930528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p:nvPr/>
          </p:nvSpPr>
          <p:spPr>
            <a:xfrm>
              <a:off x="4015080" y="2109240"/>
              <a:ext cx="2974680" cy="3337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Utilizar EPPs</a:t>
              </a:r>
              <a:r>
                <a:rPr b="1" i="0" lang="es-CL" sz="1600" u="none" cap="none" strike="noStrike">
                  <a:solidFill>
                    <a:srgbClr val="000000"/>
                  </a:solidFill>
                  <a:latin typeface="Calibri"/>
                  <a:ea typeface="Calibri"/>
                  <a:cs typeface="Calibri"/>
                  <a:sym typeface="Calibri"/>
                </a:rPr>
                <a:t> </a:t>
              </a:r>
              <a:r>
                <a:rPr b="0" i="0" lang="es-CL" sz="1600" u="none" cap="none" strike="noStrike">
                  <a:solidFill>
                    <a:srgbClr val="000000"/>
                  </a:solidFill>
                  <a:latin typeface="Calibri"/>
                  <a:ea typeface="Calibri"/>
                  <a:cs typeface="Calibri"/>
                  <a:sym typeface="Calibri"/>
                </a:rPr>
                <a:t>para el autocuidado.</a:t>
              </a:r>
              <a:endParaRPr b="0" i="0" sz="1600" u="none" cap="none" strike="noStrike">
                <a:latin typeface="Arial"/>
                <a:ea typeface="Arial"/>
                <a:cs typeface="Arial"/>
                <a:sym typeface="Arial"/>
              </a:endParaRPr>
            </a:p>
          </p:txBody>
        </p:sp>
        <p:pic>
          <p:nvPicPr>
            <p:cNvPr id="604" name="Google Shape;604;p23"/>
            <p:cNvPicPr preferRelativeResize="0"/>
            <p:nvPr/>
          </p:nvPicPr>
          <p:blipFill rotWithShape="1">
            <a:blip r:embed="rId5">
              <a:alphaModFix/>
            </a:blip>
            <a:srcRect b="0" l="0" r="0" t="0"/>
            <a:stretch/>
          </p:blipFill>
          <p:spPr>
            <a:xfrm>
              <a:off x="344160" y="2008800"/>
              <a:ext cx="640080" cy="539280"/>
            </a:xfrm>
            <a:prstGeom prst="rect">
              <a:avLst/>
            </a:prstGeom>
            <a:noFill/>
            <a:ln>
              <a:noFill/>
            </a:ln>
          </p:spPr>
        </p:pic>
        <p:pic>
          <p:nvPicPr>
            <p:cNvPr id="605" name="Google Shape;605;p23"/>
            <p:cNvPicPr preferRelativeResize="0"/>
            <p:nvPr/>
          </p:nvPicPr>
          <p:blipFill rotWithShape="1">
            <a:blip r:embed="rId6">
              <a:alphaModFix/>
            </a:blip>
            <a:srcRect b="0" l="0" r="0" t="0"/>
            <a:stretch/>
          </p:blipFill>
          <p:spPr>
            <a:xfrm>
              <a:off x="1287720" y="2008800"/>
              <a:ext cx="639360" cy="538560"/>
            </a:xfrm>
            <a:prstGeom prst="rect">
              <a:avLst/>
            </a:prstGeom>
            <a:noFill/>
            <a:ln>
              <a:noFill/>
            </a:ln>
          </p:spPr>
        </p:pic>
        <p:pic>
          <p:nvPicPr>
            <p:cNvPr id="606" name="Google Shape;606;p23"/>
            <p:cNvPicPr preferRelativeResize="0"/>
            <p:nvPr/>
          </p:nvPicPr>
          <p:blipFill rotWithShape="1">
            <a:blip r:embed="rId7">
              <a:alphaModFix/>
            </a:blip>
            <a:srcRect b="0" l="0" r="0" t="0"/>
            <a:stretch/>
          </p:blipFill>
          <p:spPr>
            <a:xfrm>
              <a:off x="2230560" y="2024640"/>
              <a:ext cx="601560" cy="506880"/>
            </a:xfrm>
            <a:prstGeom prst="rect">
              <a:avLst/>
            </a:prstGeom>
            <a:noFill/>
            <a:ln>
              <a:noFill/>
            </a:ln>
          </p:spPr>
        </p:pic>
        <p:pic>
          <p:nvPicPr>
            <p:cNvPr id="607" name="Google Shape;607;p23"/>
            <p:cNvPicPr preferRelativeResize="0"/>
            <p:nvPr/>
          </p:nvPicPr>
          <p:blipFill rotWithShape="1">
            <a:blip r:embed="rId8">
              <a:alphaModFix/>
            </a:blip>
            <a:srcRect b="0" l="0" r="0" t="0"/>
            <a:stretch/>
          </p:blipFill>
          <p:spPr>
            <a:xfrm>
              <a:off x="3135960" y="2021400"/>
              <a:ext cx="609480" cy="513360"/>
            </a:xfrm>
            <a:prstGeom prst="rect">
              <a:avLst/>
            </a:prstGeom>
            <a:noFill/>
            <a:ln>
              <a:noFill/>
            </a:ln>
          </p:spPr>
        </p:pic>
      </p:grpSp>
      <p:grpSp>
        <p:nvGrpSpPr>
          <p:cNvPr id="608" name="Google Shape;608;p23"/>
          <p:cNvGrpSpPr/>
          <p:nvPr/>
        </p:nvGrpSpPr>
        <p:grpSpPr>
          <a:xfrm>
            <a:off x="25380" y="4845780"/>
            <a:ext cx="5763060" cy="782280"/>
            <a:chOff x="25380" y="4845780"/>
            <a:chExt cx="5763060" cy="782280"/>
          </a:xfrm>
        </p:grpSpPr>
        <p:sp>
          <p:nvSpPr>
            <p:cNvPr id="609" name="Google Shape;609;p23"/>
            <p:cNvSpPr/>
            <p:nvPr/>
          </p:nvSpPr>
          <p:spPr>
            <a:xfrm>
              <a:off x="1297080" y="5068440"/>
              <a:ext cx="4491360" cy="3337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ordenado </a:t>
              </a:r>
              <a:r>
                <a:rPr b="0" i="0" lang="es-CL" sz="1600" u="none" cap="none" strike="noStrike">
                  <a:solidFill>
                    <a:srgbClr val="000000"/>
                  </a:solidFill>
                  <a:latin typeface="Calibri"/>
                  <a:ea typeface="Calibri"/>
                  <a:cs typeface="Calibri"/>
                  <a:sym typeface="Calibri"/>
                </a:rPr>
                <a:t>con el área de trabajo.</a:t>
              </a:r>
              <a:endParaRPr b="0" i="0" sz="1600" u="none" cap="none" strike="noStrike">
                <a:latin typeface="Arial"/>
                <a:ea typeface="Arial"/>
                <a:cs typeface="Arial"/>
                <a:sym typeface="Arial"/>
              </a:endParaRPr>
            </a:p>
          </p:txBody>
        </p:sp>
        <p:grpSp>
          <p:nvGrpSpPr>
            <p:cNvPr id="610" name="Google Shape;610;p23"/>
            <p:cNvGrpSpPr/>
            <p:nvPr/>
          </p:nvGrpSpPr>
          <p:grpSpPr>
            <a:xfrm>
              <a:off x="25380" y="4845780"/>
              <a:ext cx="1134720" cy="782280"/>
              <a:chOff x="25380" y="4845780"/>
              <a:chExt cx="1134720" cy="782280"/>
            </a:xfrm>
          </p:grpSpPr>
          <p:sp>
            <p:nvSpPr>
              <p:cNvPr id="611" name="Google Shape;611;p23"/>
              <p:cNvSpPr/>
              <p:nvPr/>
            </p:nvSpPr>
            <p:spPr>
              <a:xfrm rot="5400000">
                <a:off x="201600" y="4669560"/>
                <a:ext cx="782280" cy="113472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2" name="Google Shape;612;p23"/>
              <p:cNvPicPr preferRelativeResize="0"/>
              <p:nvPr/>
            </p:nvPicPr>
            <p:blipFill rotWithShape="1">
              <a:blip r:embed="rId9">
                <a:alphaModFix/>
              </a:blip>
              <a:srcRect b="0" l="0" r="0" t="0"/>
              <a:stretch/>
            </p:blipFill>
            <p:spPr>
              <a:xfrm>
                <a:off x="326880" y="4956480"/>
                <a:ext cx="682560" cy="575280"/>
              </a:xfrm>
              <a:prstGeom prst="rect">
                <a:avLst/>
              </a:prstGeom>
              <a:noFill/>
              <a:ln>
                <a:noFill/>
              </a:ln>
            </p:spPr>
          </p:pic>
        </p:grpSp>
      </p:grpSp>
      <p:grpSp>
        <p:nvGrpSpPr>
          <p:cNvPr id="613" name="Google Shape;613;p23"/>
          <p:cNvGrpSpPr/>
          <p:nvPr/>
        </p:nvGrpSpPr>
        <p:grpSpPr>
          <a:xfrm>
            <a:off x="25380" y="3864420"/>
            <a:ext cx="6502500" cy="782280"/>
            <a:chOff x="25380" y="3864420"/>
            <a:chExt cx="6502500" cy="782280"/>
          </a:xfrm>
        </p:grpSpPr>
        <p:sp>
          <p:nvSpPr>
            <p:cNvPr id="614" name="Google Shape;614;p23"/>
            <p:cNvSpPr/>
            <p:nvPr/>
          </p:nvSpPr>
          <p:spPr>
            <a:xfrm>
              <a:off x="1289880" y="3963960"/>
              <a:ext cx="5238000" cy="5770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600" u="none" cap="none" strike="noStrike">
                  <a:solidFill>
                    <a:srgbClr val="29754D"/>
                  </a:solidFill>
                  <a:latin typeface="Calibri"/>
                  <a:ea typeface="Calibri"/>
                  <a:cs typeface="Calibri"/>
                  <a:sym typeface="Calibri"/>
                </a:rPr>
                <a:t>Ser cuidadoso y respetuoso </a:t>
              </a:r>
              <a:r>
                <a:rPr b="0" i="0" lang="es-CL" sz="1600" u="none" cap="none" strike="noStrike">
                  <a:solidFill>
                    <a:srgbClr val="000000"/>
                  </a:solidFill>
                  <a:latin typeface="Calibri"/>
                  <a:ea typeface="Calibri"/>
                  <a:cs typeface="Calibri"/>
                  <a:sym typeface="Calibri"/>
                </a:rPr>
                <a:t>con los integrantes del equipo de trabajo, asegurando la </a:t>
              </a:r>
              <a:r>
                <a:rPr b="1" i="0" lang="es-CL" sz="1600" u="none" cap="none" strike="noStrike">
                  <a:solidFill>
                    <a:srgbClr val="29754D"/>
                  </a:solidFill>
                  <a:latin typeface="Calibri"/>
                  <a:ea typeface="Calibri"/>
                  <a:cs typeface="Calibri"/>
                  <a:sym typeface="Calibri"/>
                </a:rPr>
                <a:t>integridad física </a:t>
              </a:r>
              <a:r>
                <a:rPr b="0" i="0" lang="es-CL" sz="1600" u="none" cap="none" strike="noStrike">
                  <a:solidFill>
                    <a:srgbClr val="000000"/>
                  </a:solidFill>
                  <a:latin typeface="Calibri"/>
                  <a:ea typeface="Calibri"/>
                  <a:cs typeface="Calibri"/>
                  <a:sym typeface="Calibri"/>
                </a:rPr>
                <a:t>de todos.</a:t>
              </a:r>
              <a:endParaRPr b="0" i="0" sz="1600" u="none" cap="none" strike="noStrike">
                <a:latin typeface="Arial"/>
                <a:ea typeface="Arial"/>
                <a:cs typeface="Arial"/>
                <a:sym typeface="Arial"/>
              </a:endParaRPr>
            </a:p>
          </p:txBody>
        </p:sp>
        <p:grpSp>
          <p:nvGrpSpPr>
            <p:cNvPr id="615" name="Google Shape;615;p23"/>
            <p:cNvGrpSpPr/>
            <p:nvPr/>
          </p:nvGrpSpPr>
          <p:grpSpPr>
            <a:xfrm>
              <a:off x="25380" y="3864420"/>
              <a:ext cx="1134720" cy="782280"/>
              <a:chOff x="25380" y="3864420"/>
              <a:chExt cx="1134720" cy="782280"/>
            </a:xfrm>
          </p:grpSpPr>
          <p:sp>
            <p:nvSpPr>
              <p:cNvPr id="616" name="Google Shape;616;p23"/>
              <p:cNvSpPr/>
              <p:nvPr/>
            </p:nvSpPr>
            <p:spPr>
              <a:xfrm rot="5400000">
                <a:off x="201600" y="3688200"/>
                <a:ext cx="782280" cy="113472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23"/>
              <p:cNvPicPr preferRelativeResize="0"/>
              <p:nvPr/>
            </p:nvPicPr>
            <p:blipFill rotWithShape="1">
              <a:blip r:embed="rId10">
                <a:alphaModFix/>
              </a:blip>
              <a:srcRect b="0" l="0" r="0" t="0"/>
              <a:stretch/>
            </p:blipFill>
            <p:spPr>
              <a:xfrm>
                <a:off x="277200" y="3942360"/>
                <a:ext cx="740160" cy="623520"/>
              </a:xfrm>
              <a:prstGeom prst="rect">
                <a:avLst/>
              </a:prstGeom>
              <a:noFill/>
              <a:ln>
                <a:noFill/>
              </a:ln>
            </p:spPr>
          </p:pic>
        </p:grpSp>
      </p:grpSp>
      <p:pic>
        <p:nvPicPr>
          <p:cNvPr id="618" name="Google Shape;618;p23"/>
          <p:cNvPicPr preferRelativeResize="0"/>
          <p:nvPr/>
        </p:nvPicPr>
        <p:blipFill rotWithShape="1">
          <a:blip r:embed="rId11">
            <a:alphaModFix/>
          </a:blip>
          <a:srcRect b="0" l="0" r="0" t="0"/>
          <a:stretch/>
        </p:blipFill>
        <p:spPr>
          <a:xfrm>
            <a:off x="5836320" y="3780360"/>
            <a:ext cx="3759480" cy="3778560"/>
          </a:xfrm>
          <a:prstGeom prst="rect">
            <a:avLst/>
          </a:prstGeom>
          <a:noFill/>
          <a:ln>
            <a:noFill/>
          </a:ln>
        </p:spPr>
      </p:pic>
      <p:sp>
        <p:nvSpPr>
          <p:cNvPr id="619" name="Google Shape;619;p23"/>
          <p:cNvSpPr/>
          <p:nvPr/>
        </p:nvSpPr>
        <p:spPr>
          <a:xfrm>
            <a:off x="375840" y="1373760"/>
            <a:ext cx="469008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C73E32"/>
                </a:solidFill>
                <a:latin typeface="Calibri"/>
                <a:ea typeface="Calibri"/>
                <a:cs typeface="Calibri"/>
                <a:sym typeface="Calibri"/>
              </a:rPr>
              <a:t>¡ATENCIÓN!</a:t>
            </a:r>
            <a:endParaRPr b="0" i="0" sz="2800" u="none" cap="none" strike="noStrike">
              <a:latin typeface="Arial"/>
              <a:ea typeface="Arial"/>
              <a:cs typeface="Arial"/>
              <a:sym typeface="Arial"/>
            </a:endParaRPr>
          </a:p>
        </p:txBody>
      </p:sp>
      <p:sp>
        <p:nvSpPr>
          <p:cNvPr id="620" name="Google Shape;620;p23"/>
          <p:cNvSpPr/>
          <p:nvPr/>
        </p:nvSpPr>
        <p:spPr>
          <a:xfrm>
            <a:off x="366480" y="1220040"/>
            <a:ext cx="4699800" cy="15300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COMENZAR LA 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4"/>
          <p:cNvSpPr/>
          <p:nvPr/>
        </p:nvSpPr>
        <p:spPr>
          <a:xfrm>
            <a:off x="383400" y="2370240"/>
            <a:ext cx="8838360" cy="323748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626" name="Google Shape;626;p24"/>
          <p:cNvSpPr/>
          <p:nvPr/>
        </p:nvSpPr>
        <p:spPr>
          <a:xfrm>
            <a:off x="5279760" y="7354440"/>
            <a:ext cx="2722680" cy="20448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375840" y="1373760"/>
            <a:ext cx="894996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TICKET DE SALIDA</a:t>
            </a:r>
            <a:endParaRPr b="0" i="0" sz="2800" u="none" cap="none" strike="noStrike">
              <a:latin typeface="Arial"/>
              <a:ea typeface="Arial"/>
              <a:cs typeface="Arial"/>
              <a:sym typeface="Arial"/>
            </a:endParaRPr>
          </a:p>
        </p:txBody>
      </p:sp>
      <p:sp>
        <p:nvSpPr>
          <p:cNvPr id="628" name="Google Shape;628;p24"/>
          <p:cNvSpPr/>
          <p:nvPr/>
        </p:nvSpPr>
        <p:spPr>
          <a:xfrm>
            <a:off x="366480" y="1220040"/>
            <a:ext cx="4699800" cy="15300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ANTES DE TERMINAR:</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
        <p:nvSpPr>
          <p:cNvPr id="629" name="Google Shape;629;p24"/>
          <p:cNvSpPr/>
          <p:nvPr/>
        </p:nvSpPr>
        <p:spPr>
          <a:xfrm>
            <a:off x="958680" y="4106520"/>
            <a:ext cx="5106960" cy="773640"/>
          </a:xfrm>
          <a:prstGeom prst="rect">
            <a:avLst/>
          </a:prstGeom>
          <a:noFill/>
          <a:ln>
            <a:noFill/>
          </a:ln>
        </p:spPr>
        <p:txBody>
          <a:bodyPr anchorCtr="0" anchor="ctr" bIns="91425" lIns="90000" spcFirstLastPara="1" rIns="90000" wrap="square" tIns="91425">
            <a:noAutofit/>
          </a:bodyPr>
          <a:lstStyle/>
          <a:p>
            <a:pPr indent="0" lvl="0" marL="0" marR="0" rtl="0" algn="l">
              <a:lnSpc>
                <a:spcPct val="115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0" i="0" lang="es-CL" sz="1600" u="none" cap="none" strike="noStrike">
                <a:solidFill>
                  <a:srgbClr val="000000"/>
                </a:solidFill>
                <a:latin typeface="Calibri"/>
                <a:ea typeface="Calibri"/>
                <a:cs typeface="Calibri"/>
                <a:sym typeface="Calibri"/>
              </a:rPr>
              <a:t>¡No olvides contestar y entregar el Ticket de Salida!</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i="0" lang="es-CL" sz="2100" u="none" cap="none" strike="noStrike">
                <a:solidFill>
                  <a:srgbClr val="29754D"/>
                </a:solidFill>
                <a:latin typeface="Calibri"/>
                <a:ea typeface="Calibri"/>
                <a:cs typeface="Calibri"/>
                <a:sym typeface="Calibri"/>
              </a:rPr>
              <a:t>¡Hasta la próxima! </a:t>
            </a:r>
            <a:endParaRPr b="0" i="0" sz="2100" u="none" cap="none" strike="noStrike">
              <a:latin typeface="Arial"/>
              <a:ea typeface="Arial"/>
              <a:cs typeface="Arial"/>
              <a:sym typeface="Arial"/>
            </a:endParaRPr>
          </a:p>
          <a:p>
            <a:pPr indent="0" lvl="0" marL="0" marR="0" rtl="0" algn="l">
              <a:lnSpc>
                <a:spcPct val="100000"/>
              </a:lnSpc>
              <a:spcBef>
                <a:spcPts val="0"/>
              </a:spcBef>
              <a:spcAft>
                <a:spcPts val="0"/>
              </a:spcAft>
              <a:buNone/>
            </a:pPr>
            <a:br>
              <a:rPr b="0" i="0" lang="es-CL" sz="1800" u="none" cap="none" strike="noStrike">
                <a:latin typeface="Arial"/>
                <a:ea typeface="Arial"/>
                <a:cs typeface="Arial"/>
                <a:sym typeface="Arial"/>
              </a:rPr>
            </a:br>
            <a:endParaRPr b="0" i="0" sz="2100" u="none" cap="none" strike="noStrike">
              <a:latin typeface="Arial"/>
              <a:ea typeface="Arial"/>
              <a:cs typeface="Arial"/>
              <a:sym typeface="Arial"/>
            </a:endParaRPr>
          </a:p>
        </p:txBody>
      </p:sp>
      <p:pic>
        <p:nvPicPr>
          <p:cNvPr id="630" name="Google Shape;630;p24"/>
          <p:cNvPicPr preferRelativeResize="0"/>
          <p:nvPr/>
        </p:nvPicPr>
        <p:blipFill rotWithShape="1">
          <a:blip r:embed="rId3">
            <a:alphaModFix/>
          </a:blip>
          <a:srcRect b="0" l="0" r="0" t="0"/>
          <a:stretch/>
        </p:blipFill>
        <p:spPr>
          <a:xfrm>
            <a:off x="3210840" y="4475520"/>
            <a:ext cx="673560" cy="604080"/>
          </a:xfrm>
          <a:prstGeom prst="rect">
            <a:avLst/>
          </a:prstGeom>
          <a:noFill/>
          <a:ln>
            <a:noFill/>
          </a:ln>
        </p:spPr>
      </p:pic>
      <p:pic>
        <p:nvPicPr>
          <p:cNvPr id="631" name="Google Shape;631;p24"/>
          <p:cNvPicPr preferRelativeResize="0"/>
          <p:nvPr/>
        </p:nvPicPr>
        <p:blipFill rotWithShape="1">
          <a:blip r:embed="rId4">
            <a:alphaModFix/>
          </a:blip>
          <a:srcRect b="0" l="0" r="0" t="0"/>
          <a:stretch/>
        </p:blipFill>
        <p:spPr>
          <a:xfrm>
            <a:off x="6137280" y="3028320"/>
            <a:ext cx="2662560" cy="4168080"/>
          </a:xfrm>
          <a:prstGeom prst="rect">
            <a:avLst/>
          </a:prstGeom>
          <a:noFill/>
          <a:ln>
            <a:noFill/>
          </a:ln>
        </p:spPr>
      </p:pic>
      <p:sp>
        <p:nvSpPr>
          <p:cNvPr id="632" name="Google Shape;632;p24"/>
          <p:cNvSpPr/>
          <p:nvPr/>
        </p:nvSpPr>
        <p:spPr>
          <a:xfrm>
            <a:off x="4592520" y="795240"/>
            <a:ext cx="5374080" cy="1356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4"/>
          <p:cNvSpPr/>
          <p:nvPr/>
        </p:nvSpPr>
        <p:spPr>
          <a:xfrm>
            <a:off x="958680" y="2836440"/>
            <a:ext cx="5339880" cy="479880"/>
          </a:xfrm>
          <a:prstGeom prst="rect">
            <a:avLst/>
          </a:prstGeom>
          <a:noFill/>
          <a:ln>
            <a:noFill/>
          </a:ln>
        </p:spPr>
        <p:txBody>
          <a:bodyPr anchorCtr="0" anchor="t" bIns="45000" lIns="90000" spcFirstLastPara="1" rIns="90000" wrap="square" tIns="45000">
            <a:spAutoFit/>
          </a:bodyPr>
          <a:lstStyle/>
          <a:p>
            <a:pPr indent="0" lvl="0" marL="0" marR="0" rtl="0" algn="l">
              <a:lnSpc>
                <a:spcPct val="80000"/>
              </a:lnSpc>
              <a:spcBef>
                <a:spcPts val="0"/>
              </a:spcBef>
              <a:spcAft>
                <a:spcPts val="0"/>
              </a:spcAft>
              <a:buNone/>
            </a:pPr>
            <a:r>
              <a:rPr b="0" i="0" lang="es-CL" sz="3200" u="none" cap="none" strike="noStrike">
                <a:solidFill>
                  <a:srgbClr val="C73E32"/>
                </a:solidFill>
                <a:latin typeface="Calibri"/>
                <a:ea typeface="Calibri"/>
                <a:cs typeface="Calibri"/>
                <a:sym typeface="Calibri"/>
              </a:rPr>
              <a:t>RELÉS PROGRAMABLES</a:t>
            </a:r>
            <a:endParaRPr b="0" i="0" sz="32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
          <p:cNvSpPr/>
          <p:nvPr/>
        </p:nvSpPr>
        <p:spPr>
          <a:xfrm>
            <a:off x="8983440" y="1158480"/>
            <a:ext cx="183960" cy="3531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4766400" y="2346480"/>
            <a:ext cx="2979720" cy="381636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381" name="Google Shape;381;p3"/>
          <p:cNvSpPr/>
          <p:nvPr/>
        </p:nvSpPr>
        <p:spPr>
          <a:xfrm>
            <a:off x="1649520" y="2346480"/>
            <a:ext cx="2979720" cy="381636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pic>
        <p:nvPicPr>
          <p:cNvPr id="382" name="Google Shape;382;p3"/>
          <p:cNvPicPr preferRelativeResize="0"/>
          <p:nvPr/>
        </p:nvPicPr>
        <p:blipFill rotWithShape="1">
          <a:blip r:embed="rId3">
            <a:alphaModFix/>
          </a:blip>
          <a:srcRect b="0" l="0" r="0" t="0"/>
          <a:stretch/>
        </p:blipFill>
        <p:spPr>
          <a:xfrm>
            <a:off x="2757240" y="1981080"/>
            <a:ext cx="764280" cy="728640"/>
          </a:xfrm>
          <a:prstGeom prst="rect">
            <a:avLst/>
          </a:prstGeom>
          <a:noFill/>
          <a:ln>
            <a:noFill/>
          </a:ln>
        </p:spPr>
      </p:pic>
      <p:pic>
        <p:nvPicPr>
          <p:cNvPr id="383" name="Google Shape;383;p3"/>
          <p:cNvPicPr preferRelativeResize="0"/>
          <p:nvPr/>
        </p:nvPicPr>
        <p:blipFill rotWithShape="1">
          <a:blip r:embed="rId4">
            <a:alphaModFix/>
          </a:blip>
          <a:srcRect b="0" l="0" r="0" t="0"/>
          <a:stretch/>
        </p:blipFill>
        <p:spPr>
          <a:xfrm>
            <a:off x="5644080" y="2258280"/>
            <a:ext cx="3222360" cy="3034440"/>
          </a:xfrm>
          <a:prstGeom prst="rect">
            <a:avLst/>
          </a:prstGeom>
          <a:noFill/>
          <a:ln>
            <a:noFill/>
          </a:ln>
        </p:spPr>
      </p:pic>
      <p:sp>
        <p:nvSpPr>
          <p:cNvPr id="384" name="Google Shape;384;p3"/>
          <p:cNvSpPr/>
          <p:nvPr/>
        </p:nvSpPr>
        <p:spPr>
          <a:xfrm>
            <a:off x="4914360" y="3507480"/>
            <a:ext cx="2740320" cy="13402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Calibri"/>
                <a:ea typeface="Calibri"/>
                <a:cs typeface="Calibri"/>
                <a:sym typeface="Calibri"/>
              </a:rPr>
              <a:t>Monta y conecta relés programables utilizados en el control de procesos básicos, según requerimiento del proyecto.</a:t>
            </a:r>
            <a:endParaRPr b="0" i="0" sz="1600" u="none" cap="none" strike="noStrike">
              <a:latin typeface="Arial"/>
              <a:ea typeface="Arial"/>
              <a:cs typeface="Arial"/>
              <a:sym typeface="Arial"/>
            </a:endParaRPr>
          </a:p>
        </p:txBody>
      </p:sp>
      <p:sp>
        <p:nvSpPr>
          <p:cNvPr id="385" name="Google Shape;385;p3"/>
          <p:cNvSpPr/>
          <p:nvPr/>
        </p:nvSpPr>
        <p:spPr>
          <a:xfrm>
            <a:off x="5057640" y="2934360"/>
            <a:ext cx="2396160" cy="408960"/>
          </a:xfrm>
          <a:prstGeom prst="rect">
            <a:avLst/>
          </a:prstGeom>
          <a:noFill/>
          <a:ln>
            <a:noFill/>
          </a:ln>
        </p:spPr>
        <p:txBody>
          <a:bodyPr anchorCtr="0" anchor="ctr" bIns="91425" lIns="90000" spcFirstLastPara="1" rIns="90000"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APRENDIZAJE ESPERADO</a:t>
            </a:r>
            <a:endParaRPr b="0" i="0" sz="1800" u="none" cap="none" strike="noStrike">
              <a:latin typeface="Arial"/>
              <a:ea typeface="Arial"/>
              <a:cs typeface="Arial"/>
              <a:sym typeface="Arial"/>
            </a:endParaRPr>
          </a:p>
        </p:txBody>
      </p:sp>
      <p:pic>
        <p:nvPicPr>
          <p:cNvPr id="386" name="Google Shape;386;p3"/>
          <p:cNvPicPr preferRelativeResize="0"/>
          <p:nvPr/>
        </p:nvPicPr>
        <p:blipFill rotWithShape="1">
          <a:blip r:embed="rId5">
            <a:alphaModFix/>
          </a:blip>
          <a:srcRect b="0" l="0" r="0" t="0"/>
          <a:stretch/>
        </p:blipFill>
        <p:spPr>
          <a:xfrm flipH="1">
            <a:off x="-339840" y="2669040"/>
            <a:ext cx="3053160" cy="4190040"/>
          </a:xfrm>
          <a:prstGeom prst="rect">
            <a:avLst/>
          </a:prstGeom>
          <a:noFill/>
          <a:ln>
            <a:noFill/>
          </a:ln>
        </p:spPr>
      </p:pic>
      <p:sp>
        <p:nvSpPr>
          <p:cNvPr id="387" name="Google Shape;387;p3"/>
          <p:cNvSpPr/>
          <p:nvPr/>
        </p:nvSpPr>
        <p:spPr>
          <a:xfrm>
            <a:off x="1755720" y="2934360"/>
            <a:ext cx="2767680" cy="408960"/>
          </a:xfrm>
          <a:prstGeom prst="rect">
            <a:avLst/>
          </a:prstGeom>
          <a:noFill/>
          <a:ln>
            <a:noFill/>
          </a:ln>
        </p:spPr>
        <p:txBody>
          <a:bodyPr anchorCtr="0" anchor="ctr" bIns="91425" lIns="90000" spcFirstLastPara="1" rIns="90000" wrap="square" tIns="91425">
            <a:noAutofit/>
          </a:bodyPr>
          <a:lstStyle/>
          <a:p>
            <a:pPr indent="0" lvl="0" marL="0" marR="0" rtl="0" algn="ctr">
              <a:lnSpc>
                <a:spcPct val="90000"/>
              </a:lnSpc>
              <a:spcBef>
                <a:spcPts val="0"/>
              </a:spcBef>
              <a:spcAft>
                <a:spcPts val="0"/>
              </a:spcAft>
              <a:buNone/>
            </a:pPr>
            <a:r>
              <a:rPr b="1" i="0" lang="es-CL" sz="1800" u="none" cap="none" strike="noStrike">
                <a:solidFill>
                  <a:srgbClr val="29754D"/>
                </a:solidFill>
                <a:latin typeface="Calibri"/>
                <a:ea typeface="Calibri"/>
                <a:cs typeface="Calibri"/>
                <a:sym typeface="Calibri"/>
              </a:rPr>
              <a:t>METODOLOGÍA SELECCIONADA</a:t>
            </a:r>
            <a:endParaRPr b="0" i="0" sz="1800" u="none" cap="none" strike="noStrike">
              <a:latin typeface="Arial"/>
              <a:ea typeface="Arial"/>
              <a:cs typeface="Arial"/>
              <a:sym typeface="Arial"/>
            </a:endParaRPr>
          </a:p>
        </p:txBody>
      </p:sp>
      <p:sp>
        <p:nvSpPr>
          <p:cNvPr id="388" name="Google Shape;388;p3"/>
          <p:cNvSpPr/>
          <p:nvPr/>
        </p:nvSpPr>
        <p:spPr>
          <a:xfrm>
            <a:off x="2508840" y="3507480"/>
            <a:ext cx="1452960" cy="911520"/>
          </a:xfrm>
          <a:prstGeom prst="rect">
            <a:avLst/>
          </a:prstGeom>
          <a:noFill/>
          <a:ln>
            <a:noFill/>
          </a:ln>
        </p:spPr>
        <p:txBody>
          <a:bodyPr anchorCtr="0" anchor="t" bIns="91425" lIns="90000" spcFirstLastPara="1" rIns="90000" wrap="square" tIns="91425">
            <a:noAutofit/>
          </a:bodyPr>
          <a:lstStyle/>
          <a:p>
            <a:pPr indent="0" lvl="0" marL="0" marR="0" rtl="0" algn="ctr">
              <a:lnSpc>
                <a:spcPct val="90000"/>
              </a:lnSpc>
              <a:spcBef>
                <a:spcPts val="0"/>
              </a:spcBef>
              <a:spcAft>
                <a:spcPts val="0"/>
              </a:spcAft>
              <a:buNone/>
            </a:pPr>
            <a:r>
              <a:rPr b="0" i="0" lang="es-CL" sz="1600" u="none" cap="none" strike="noStrike">
                <a:solidFill>
                  <a:srgbClr val="000000"/>
                </a:solidFill>
                <a:latin typeface="Calibri"/>
                <a:ea typeface="Calibri"/>
                <a:cs typeface="Calibri"/>
                <a:sym typeface="Calibri"/>
              </a:rPr>
              <a:t>Estaciones de trabajo</a:t>
            </a:r>
            <a:endParaRPr b="0" i="0" sz="1600" u="none" cap="none" strike="noStrike">
              <a:latin typeface="Arial"/>
              <a:ea typeface="Arial"/>
              <a:cs typeface="Arial"/>
              <a:sym typeface="Arial"/>
            </a:endParaRPr>
          </a:p>
        </p:txBody>
      </p:sp>
      <p:pic>
        <p:nvPicPr>
          <p:cNvPr id="389" name="Google Shape;389;p3"/>
          <p:cNvPicPr preferRelativeResize="0"/>
          <p:nvPr/>
        </p:nvPicPr>
        <p:blipFill rotWithShape="1">
          <a:blip r:embed="rId6">
            <a:alphaModFix/>
          </a:blip>
          <a:srcRect b="0" l="0" r="0" t="0"/>
          <a:stretch/>
        </p:blipFill>
        <p:spPr>
          <a:xfrm>
            <a:off x="5873400" y="1981080"/>
            <a:ext cx="765720" cy="7300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
          <p:cNvSpPr/>
          <p:nvPr/>
        </p:nvSpPr>
        <p:spPr>
          <a:xfrm>
            <a:off x="375840" y="1373760"/>
            <a:ext cx="410688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MENÚ DE LA ACTIVIDAD</a:t>
            </a:r>
            <a:endParaRPr b="0" i="0" sz="2800" u="none" cap="none" strike="noStrike">
              <a:latin typeface="Arial"/>
              <a:ea typeface="Arial"/>
              <a:cs typeface="Arial"/>
              <a:sym typeface="Arial"/>
            </a:endParaRPr>
          </a:p>
        </p:txBody>
      </p:sp>
      <p:pic>
        <p:nvPicPr>
          <p:cNvPr id="395" name="Google Shape;395;p4"/>
          <p:cNvPicPr preferRelativeResize="0"/>
          <p:nvPr/>
        </p:nvPicPr>
        <p:blipFill rotWithShape="1">
          <a:blip r:embed="rId3">
            <a:alphaModFix/>
          </a:blip>
          <a:srcRect b="0" l="0" r="0" t="0"/>
          <a:stretch/>
        </p:blipFill>
        <p:spPr>
          <a:xfrm>
            <a:off x="594360" y="2347920"/>
            <a:ext cx="3018240" cy="4406040"/>
          </a:xfrm>
          <a:prstGeom prst="rect">
            <a:avLst/>
          </a:prstGeom>
          <a:noFill/>
          <a:ln>
            <a:noFill/>
          </a:ln>
        </p:spPr>
      </p:pic>
      <p:sp>
        <p:nvSpPr>
          <p:cNvPr id="396" name="Google Shape;396;p4"/>
          <p:cNvSpPr/>
          <p:nvPr/>
        </p:nvSpPr>
        <p:spPr>
          <a:xfrm>
            <a:off x="3606840" y="1209240"/>
            <a:ext cx="1015560" cy="529920"/>
          </a:xfrm>
          <a:prstGeom prst="rect">
            <a:avLst/>
          </a:prstGeom>
          <a:noFill/>
          <a:ln>
            <a:noFill/>
          </a:ln>
        </p:spPr>
        <p:txBody>
          <a:bodyPr anchorCtr="0" anchor="ctr" bIns="91425" lIns="90000" spcFirstLastPara="1" rIns="90000" wrap="square" tIns="91425">
            <a:noAutofit/>
          </a:bodyPr>
          <a:lstStyle/>
          <a:p>
            <a:pPr indent="0" lvl="0" marL="0" marR="0" rtl="0" algn="r">
              <a:lnSpc>
                <a:spcPct val="90000"/>
              </a:lnSpc>
              <a:spcBef>
                <a:spcPts val="0"/>
              </a:spcBef>
              <a:spcAft>
                <a:spcPts val="0"/>
              </a:spcAft>
              <a:buNone/>
            </a:pPr>
            <a:r>
              <a:rPr b="0" i="0" lang="es-CL" sz="6000" u="none" cap="none" strike="noStrike">
                <a:solidFill>
                  <a:srgbClr val="29754D"/>
                </a:solidFill>
                <a:latin typeface="Calibri"/>
                <a:ea typeface="Calibri"/>
                <a:cs typeface="Calibri"/>
                <a:sym typeface="Calibri"/>
              </a:rPr>
              <a:t>3</a:t>
            </a:r>
            <a:endParaRPr b="0" i="0" sz="6000" u="none" cap="none" strike="noStrike">
              <a:latin typeface="Arial"/>
              <a:ea typeface="Arial"/>
              <a:cs typeface="Arial"/>
              <a:sym typeface="Arial"/>
            </a:endParaRPr>
          </a:p>
        </p:txBody>
      </p:sp>
      <p:sp>
        <p:nvSpPr>
          <p:cNvPr id="397" name="Google Shape;397;p4"/>
          <p:cNvSpPr/>
          <p:nvPr/>
        </p:nvSpPr>
        <p:spPr>
          <a:xfrm>
            <a:off x="8501040" y="1396440"/>
            <a:ext cx="4857120" cy="4507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4183200" y="2541600"/>
            <a:ext cx="5179320" cy="47376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0" i="0" lang="es-CL" sz="2800" u="none" cap="none" strike="noStrike">
                <a:solidFill>
                  <a:srgbClr val="C73E32"/>
                </a:solidFill>
                <a:latin typeface="Calibri"/>
                <a:ea typeface="Calibri"/>
                <a:cs typeface="Calibri"/>
                <a:sym typeface="Calibri"/>
              </a:rPr>
              <a:t>RELÉS PROGRAMABLES</a:t>
            </a:r>
            <a:endParaRPr b="0" i="0" sz="2800" u="none" cap="none" strike="noStrike">
              <a:latin typeface="Arial"/>
              <a:ea typeface="Arial"/>
              <a:cs typeface="Arial"/>
              <a:sym typeface="Arial"/>
            </a:endParaRPr>
          </a:p>
        </p:txBody>
      </p:sp>
      <p:grpSp>
        <p:nvGrpSpPr>
          <p:cNvPr id="399" name="Google Shape;399;p4"/>
          <p:cNvGrpSpPr/>
          <p:nvPr/>
        </p:nvGrpSpPr>
        <p:grpSpPr>
          <a:xfrm>
            <a:off x="3962160" y="3149640"/>
            <a:ext cx="4736880" cy="3047400"/>
            <a:chOff x="3962160" y="3149640"/>
            <a:chExt cx="4736880" cy="3047400"/>
          </a:xfrm>
        </p:grpSpPr>
        <p:sp>
          <p:nvSpPr>
            <p:cNvPr id="400" name="Google Shape;400;p4"/>
            <p:cNvSpPr/>
            <p:nvPr/>
          </p:nvSpPr>
          <p:spPr>
            <a:xfrm>
              <a:off x="4152240" y="3149640"/>
              <a:ext cx="4546800" cy="3047400"/>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01" name="Google Shape;401;p4"/>
            <p:cNvSpPr/>
            <p:nvPr/>
          </p:nvSpPr>
          <p:spPr>
            <a:xfrm>
              <a:off x="4341600" y="3338280"/>
              <a:ext cx="4297680" cy="2437560"/>
            </a:xfrm>
            <a:prstGeom prst="rect">
              <a:avLst/>
            </a:prstGeom>
            <a:noFill/>
            <a:ln>
              <a:noFill/>
            </a:ln>
          </p:spPr>
          <p:txBody>
            <a:bodyPr anchorCtr="0" anchor="t" bIns="60825" lIns="122025" spcFirstLastPara="1" rIns="122025" wrap="square" tIns="60825">
              <a:noAutofit/>
            </a:bodyPr>
            <a:lstStyle/>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Actividad de conocimientos previos </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Relé programable</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Programación de relés</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Actividad Cuánto aprendimos</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Configuración</a:t>
              </a:r>
              <a:endParaRPr b="0" i="0" sz="1800" u="none" cap="none" strike="noStrike">
                <a:latin typeface="Arial"/>
                <a:ea typeface="Arial"/>
                <a:cs typeface="Arial"/>
                <a:sym typeface="Arial"/>
              </a:endParaRPr>
            </a:p>
            <a:p>
              <a:pPr indent="0" lvl="0" marL="44280" marR="0" rtl="0" algn="l">
                <a:lnSpc>
                  <a:spcPct val="150000"/>
                </a:lnSpc>
                <a:spcBef>
                  <a:spcPts val="0"/>
                </a:spcBef>
                <a:spcAft>
                  <a:spcPts val="0"/>
                </a:spcAft>
                <a:buNone/>
              </a:pPr>
              <a:r>
                <a:rPr b="0" i="0" lang="es-CL" sz="1800" u="none" cap="none" strike="noStrike">
                  <a:solidFill>
                    <a:srgbClr val="000000"/>
                  </a:solidFill>
                  <a:latin typeface="Calibri"/>
                  <a:ea typeface="Calibri"/>
                  <a:cs typeface="Calibri"/>
                  <a:sym typeface="Calibri"/>
                </a:rPr>
                <a:t>Conexión</a:t>
              </a:r>
              <a:endParaRPr b="0" i="0" sz="1800" u="none" cap="none" strike="noStrike">
                <a:latin typeface="Arial"/>
                <a:ea typeface="Arial"/>
                <a:cs typeface="Arial"/>
                <a:sym typeface="Arial"/>
              </a:endParaRPr>
            </a:p>
          </p:txBody>
        </p:sp>
        <p:grpSp>
          <p:nvGrpSpPr>
            <p:cNvPr id="402" name="Google Shape;402;p4"/>
            <p:cNvGrpSpPr/>
            <p:nvPr/>
          </p:nvGrpSpPr>
          <p:grpSpPr>
            <a:xfrm>
              <a:off x="4011840" y="3871080"/>
              <a:ext cx="285480" cy="317160"/>
              <a:chOff x="4011840" y="3871080"/>
              <a:chExt cx="285480" cy="317160"/>
            </a:xfrm>
          </p:grpSpPr>
          <p:sp>
            <p:nvSpPr>
              <p:cNvPr id="403" name="Google Shape;403;p4"/>
              <p:cNvSpPr/>
              <p:nvPr/>
            </p:nvSpPr>
            <p:spPr>
              <a:xfrm>
                <a:off x="4011840" y="389556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4012920" y="3871080"/>
                <a:ext cx="227520" cy="29268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2</a:t>
                </a:r>
                <a:endParaRPr b="0" i="0" sz="1800" u="none" cap="none" strike="noStrike">
                  <a:latin typeface="Arial"/>
                  <a:ea typeface="Arial"/>
                  <a:cs typeface="Arial"/>
                  <a:sym typeface="Arial"/>
                </a:endParaRPr>
              </a:p>
            </p:txBody>
          </p:sp>
        </p:grpSp>
        <p:grpSp>
          <p:nvGrpSpPr>
            <p:cNvPr id="405" name="Google Shape;405;p4"/>
            <p:cNvGrpSpPr/>
            <p:nvPr/>
          </p:nvGrpSpPr>
          <p:grpSpPr>
            <a:xfrm>
              <a:off x="4011840" y="4294080"/>
              <a:ext cx="285480" cy="312480"/>
              <a:chOff x="4011840" y="4294080"/>
              <a:chExt cx="285480" cy="312480"/>
            </a:xfrm>
          </p:grpSpPr>
          <p:sp>
            <p:nvSpPr>
              <p:cNvPr id="406" name="Google Shape;406;p4"/>
              <p:cNvSpPr/>
              <p:nvPr/>
            </p:nvSpPr>
            <p:spPr>
              <a:xfrm>
                <a:off x="4011840" y="431388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4019400" y="4294080"/>
                <a:ext cx="227520" cy="29268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3</a:t>
                </a:r>
                <a:endParaRPr b="0" i="0" sz="1800" u="none" cap="none" strike="noStrike">
                  <a:latin typeface="Arial"/>
                  <a:ea typeface="Arial"/>
                  <a:cs typeface="Arial"/>
                  <a:sym typeface="Arial"/>
                </a:endParaRPr>
              </a:p>
            </p:txBody>
          </p:sp>
        </p:grpSp>
        <p:grpSp>
          <p:nvGrpSpPr>
            <p:cNvPr id="408" name="Google Shape;408;p4"/>
            <p:cNvGrpSpPr/>
            <p:nvPr/>
          </p:nvGrpSpPr>
          <p:grpSpPr>
            <a:xfrm>
              <a:off x="3962160" y="3439800"/>
              <a:ext cx="399600" cy="325440"/>
              <a:chOff x="3962160" y="3439800"/>
              <a:chExt cx="399600" cy="325440"/>
            </a:xfrm>
          </p:grpSpPr>
          <p:sp>
            <p:nvSpPr>
              <p:cNvPr id="409" name="Google Shape;409;p4"/>
              <p:cNvSpPr/>
              <p:nvPr/>
            </p:nvSpPr>
            <p:spPr>
              <a:xfrm>
                <a:off x="4011840" y="346896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3962160" y="3439800"/>
                <a:ext cx="399600" cy="32544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1</a:t>
                </a:r>
                <a:endParaRPr b="0" i="0" sz="1800" u="none" cap="none" strike="noStrike">
                  <a:latin typeface="Arial"/>
                  <a:ea typeface="Arial"/>
                  <a:cs typeface="Arial"/>
                  <a:sym typeface="Arial"/>
                </a:endParaRPr>
              </a:p>
            </p:txBody>
          </p:sp>
        </p:grpSp>
        <p:grpSp>
          <p:nvGrpSpPr>
            <p:cNvPr id="411" name="Google Shape;411;p4"/>
            <p:cNvGrpSpPr/>
            <p:nvPr/>
          </p:nvGrpSpPr>
          <p:grpSpPr>
            <a:xfrm>
              <a:off x="4018320" y="4712400"/>
              <a:ext cx="285480" cy="312480"/>
              <a:chOff x="4018320" y="4712400"/>
              <a:chExt cx="285480" cy="312480"/>
            </a:xfrm>
          </p:grpSpPr>
          <p:sp>
            <p:nvSpPr>
              <p:cNvPr id="412" name="Google Shape;412;p4"/>
              <p:cNvSpPr/>
              <p:nvPr/>
            </p:nvSpPr>
            <p:spPr>
              <a:xfrm>
                <a:off x="4018320" y="473220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4025880" y="4712400"/>
                <a:ext cx="227520" cy="29268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4</a:t>
                </a:r>
                <a:endParaRPr b="0" i="0" sz="1800" u="none" cap="none" strike="noStrike">
                  <a:latin typeface="Arial"/>
                  <a:ea typeface="Arial"/>
                  <a:cs typeface="Arial"/>
                  <a:sym typeface="Arial"/>
                </a:endParaRPr>
              </a:p>
            </p:txBody>
          </p:sp>
        </p:grpSp>
        <p:grpSp>
          <p:nvGrpSpPr>
            <p:cNvPr id="414" name="Google Shape;414;p4"/>
            <p:cNvGrpSpPr/>
            <p:nvPr/>
          </p:nvGrpSpPr>
          <p:grpSpPr>
            <a:xfrm>
              <a:off x="4024440" y="5130720"/>
              <a:ext cx="285480" cy="312480"/>
              <a:chOff x="4024440" y="5130720"/>
              <a:chExt cx="285480" cy="312480"/>
            </a:xfrm>
          </p:grpSpPr>
          <p:sp>
            <p:nvSpPr>
              <p:cNvPr id="415" name="Google Shape;415;p4"/>
              <p:cNvSpPr/>
              <p:nvPr/>
            </p:nvSpPr>
            <p:spPr>
              <a:xfrm>
                <a:off x="4024440" y="515052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4032000" y="5130720"/>
                <a:ext cx="227520" cy="29268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5</a:t>
                </a:r>
                <a:endParaRPr b="0" i="0" sz="1800" u="none" cap="none" strike="noStrike">
                  <a:latin typeface="Arial"/>
                  <a:ea typeface="Arial"/>
                  <a:cs typeface="Arial"/>
                  <a:sym typeface="Arial"/>
                </a:endParaRPr>
              </a:p>
            </p:txBody>
          </p:sp>
        </p:grpSp>
        <p:grpSp>
          <p:nvGrpSpPr>
            <p:cNvPr id="417" name="Google Shape;417;p4"/>
            <p:cNvGrpSpPr/>
            <p:nvPr/>
          </p:nvGrpSpPr>
          <p:grpSpPr>
            <a:xfrm>
              <a:off x="4024440" y="5549040"/>
              <a:ext cx="285480" cy="312480"/>
              <a:chOff x="4024440" y="5549040"/>
              <a:chExt cx="285480" cy="312480"/>
            </a:xfrm>
          </p:grpSpPr>
          <p:sp>
            <p:nvSpPr>
              <p:cNvPr id="418" name="Google Shape;418;p4"/>
              <p:cNvSpPr/>
              <p:nvPr/>
            </p:nvSpPr>
            <p:spPr>
              <a:xfrm>
                <a:off x="4024440" y="5568840"/>
                <a:ext cx="285480" cy="292680"/>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4032000" y="5549040"/>
                <a:ext cx="227520" cy="292680"/>
              </a:xfrm>
              <a:prstGeom prst="rect">
                <a:avLst/>
              </a:prstGeom>
              <a:noFill/>
              <a:ln>
                <a:noFill/>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es-CL" sz="1800" u="none" cap="none" strike="noStrike">
                    <a:solidFill>
                      <a:srgbClr val="FFFFFF"/>
                    </a:solidFill>
                    <a:latin typeface="Calibri"/>
                    <a:ea typeface="Calibri"/>
                    <a:cs typeface="Calibri"/>
                    <a:sym typeface="Calibri"/>
                  </a:rPr>
                  <a:t>6</a:t>
                </a:r>
                <a:endParaRPr b="0" i="0" sz="1800" u="none" cap="none" strike="noStrike">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
          <p:cNvSpPr/>
          <p:nvPr/>
        </p:nvSpPr>
        <p:spPr>
          <a:xfrm>
            <a:off x="464400" y="2555640"/>
            <a:ext cx="5145840" cy="3057120"/>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25" name="Google Shape;425;p5"/>
          <p:cNvSpPr/>
          <p:nvPr/>
        </p:nvSpPr>
        <p:spPr>
          <a:xfrm>
            <a:off x="375840" y="1373760"/>
            <a:ext cx="8949960" cy="318960"/>
          </a:xfrm>
          <a:prstGeom prst="rect">
            <a:avLst/>
          </a:prstGeom>
          <a:noFill/>
          <a:ln>
            <a:noFill/>
          </a:ln>
        </p:spPr>
        <p:txBody>
          <a:bodyPr anchorCtr="0" anchor="ctr" bIns="91425" lIns="90000" spcFirstLastPara="1" rIns="90000" wrap="square" tIns="91425">
            <a:noAutofit/>
          </a:bodyPr>
          <a:lstStyle/>
          <a:p>
            <a:pPr indent="0" lvl="0" marL="0" marR="0" rtl="0" algn="l">
              <a:lnSpc>
                <a:spcPct val="80000"/>
              </a:lnSpc>
              <a:spcBef>
                <a:spcPts val="0"/>
              </a:spcBef>
              <a:spcAft>
                <a:spcPts val="0"/>
              </a:spcAft>
              <a:buNone/>
            </a:pPr>
            <a:r>
              <a:rPr b="1" i="0" lang="es-CL" sz="2800" u="none" cap="none" strike="noStrike">
                <a:solidFill>
                  <a:srgbClr val="29754D"/>
                </a:solidFill>
                <a:latin typeface="Calibri"/>
                <a:ea typeface="Calibri"/>
                <a:cs typeface="Calibri"/>
                <a:sym typeface="Calibri"/>
              </a:rPr>
              <a:t>CONOCIMIENTOS PREVIOS</a:t>
            </a:r>
            <a:endParaRPr b="0" i="0" sz="2800" u="none" cap="none" strike="noStrike">
              <a:latin typeface="Arial"/>
              <a:ea typeface="Arial"/>
              <a:cs typeface="Arial"/>
              <a:sym typeface="Arial"/>
            </a:endParaRPr>
          </a:p>
        </p:txBody>
      </p:sp>
      <p:sp>
        <p:nvSpPr>
          <p:cNvPr id="426" name="Google Shape;426;p5"/>
          <p:cNvSpPr/>
          <p:nvPr/>
        </p:nvSpPr>
        <p:spPr>
          <a:xfrm>
            <a:off x="366480" y="1220040"/>
            <a:ext cx="4699800" cy="153000"/>
          </a:xfrm>
          <a:prstGeom prst="rect">
            <a:avLst/>
          </a:prstGeom>
          <a:no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Calibri"/>
                <a:ea typeface="Calibri"/>
                <a:cs typeface="Calibri"/>
                <a:sym typeface="Calibri"/>
              </a:rPr>
              <a:t>ACTIVIDAD</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pic>
        <p:nvPicPr>
          <p:cNvPr id="427" name="Google Shape;427;p5"/>
          <p:cNvPicPr preferRelativeResize="0"/>
          <p:nvPr/>
        </p:nvPicPr>
        <p:blipFill rotWithShape="1">
          <a:blip r:embed="rId3">
            <a:alphaModFix/>
          </a:blip>
          <a:srcRect b="0" l="0" r="0" t="0"/>
          <a:stretch/>
        </p:blipFill>
        <p:spPr>
          <a:xfrm>
            <a:off x="4870080" y="2389320"/>
            <a:ext cx="4428000" cy="4301280"/>
          </a:xfrm>
          <a:prstGeom prst="rect">
            <a:avLst/>
          </a:prstGeom>
          <a:noFill/>
          <a:ln>
            <a:noFill/>
          </a:ln>
        </p:spPr>
      </p:pic>
      <p:sp>
        <p:nvSpPr>
          <p:cNvPr id="428" name="Google Shape;428;p5"/>
          <p:cNvSpPr/>
          <p:nvPr/>
        </p:nvSpPr>
        <p:spPr>
          <a:xfrm>
            <a:off x="4385160" y="1184040"/>
            <a:ext cx="465840" cy="520200"/>
          </a:xfrm>
          <a:prstGeom prst="rect">
            <a:avLst/>
          </a:prstGeom>
          <a:noFill/>
          <a:ln>
            <a:noFill/>
          </a:ln>
        </p:spPr>
        <p:txBody>
          <a:bodyPr anchorCtr="0" anchor="ctr" bIns="91425" lIns="90000" spcFirstLastPara="1" rIns="90000" wrap="square" tIns="91425">
            <a:noAutofit/>
          </a:bodyPr>
          <a:lstStyle/>
          <a:p>
            <a:pPr indent="0" lvl="0" marL="0" marR="0" rtl="0" algn="r">
              <a:lnSpc>
                <a:spcPct val="90000"/>
              </a:lnSpc>
              <a:spcBef>
                <a:spcPts val="0"/>
              </a:spcBef>
              <a:spcAft>
                <a:spcPts val="0"/>
              </a:spcAft>
              <a:buNone/>
            </a:pPr>
            <a:r>
              <a:rPr b="0" i="0" lang="es-CL" sz="5000" u="none" cap="none" strike="noStrike">
                <a:solidFill>
                  <a:srgbClr val="8EB99F"/>
                </a:solidFill>
                <a:latin typeface="Calibri"/>
                <a:ea typeface="Calibri"/>
                <a:cs typeface="Calibri"/>
                <a:sym typeface="Calibri"/>
              </a:rPr>
              <a:t>3</a:t>
            </a:r>
            <a:endParaRPr b="0" i="0" sz="5000" u="none" cap="none" strike="noStrike">
              <a:latin typeface="Arial"/>
              <a:ea typeface="Arial"/>
              <a:cs typeface="Arial"/>
              <a:sym typeface="Arial"/>
            </a:endParaRPr>
          </a:p>
        </p:txBody>
      </p:sp>
      <p:sp>
        <p:nvSpPr>
          <p:cNvPr id="429" name="Google Shape;429;p5"/>
          <p:cNvSpPr/>
          <p:nvPr/>
        </p:nvSpPr>
        <p:spPr>
          <a:xfrm>
            <a:off x="4496040" y="1702800"/>
            <a:ext cx="4050360" cy="1065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695880" y="2916360"/>
            <a:ext cx="4624920" cy="2041920"/>
          </a:xfrm>
          <a:prstGeom prst="rect">
            <a:avLst/>
          </a:prstGeom>
          <a:noFill/>
          <a:ln>
            <a:noFill/>
          </a:ln>
        </p:spPr>
        <p:txBody>
          <a:bodyPr anchorCtr="0" anchor="t" bIns="45000" lIns="90000" spcFirstLastPara="1" rIns="90000" wrap="square" tIns="45000">
            <a:spAutoFit/>
          </a:bodyPr>
          <a:lstStyle/>
          <a:p>
            <a:pPr indent="0" lvl="0" marL="0" marR="0" rtl="0" algn="l">
              <a:lnSpc>
                <a:spcPct val="90000"/>
              </a:lnSpc>
              <a:spcBef>
                <a:spcPts val="0"/>
              </a:spcBef>
              <a:spcAft>
                <a:spcPts val="0"/>
              </a:spcAft>
              <a:buNone/>
            </a:pPr>
            <a:r>
              <a:rPr b="1" i="0" lang="es-CL" sz="2800" u="none" cap="none" strike="noStrike">
                <a:solidFill>
                  <a:srgbClr val="29754D"/>
                </a:solidFill>
                <a:latin typeface="Calibri"/>
                <a:ea typeface="Calibri"/>
                <a:cs typeface="Calibri"/>
                <a:sym typeface="Calibri"/>
              </a:rPr>
              <a:t>RELÉS PROGRAMABLES</a:t>
            </a:r>
            <a:endParaRPr b="0" i="0" sz="2800" u="none" cap="none" strike="noStrike">
              <a:latin typeface="Arial"/>
              <a:ea typeface="Arial"/>
              <a:cs typeface="Arial"/>
              <a:sym typeface="Arial"/>
            </a:endParaRPr>
          </a:p>
          <a:p>
            <a:pPr indent="0" lvl="0" marL="0" marR="0" rtl="0" algn="l">
              <a:lnSpc>
                <a:spcPct val="13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90000"/>
              </a:lnSpc>
              <a:spcBef>
                <a:spcPts val="0"/>
              </a:spcBef>
              <a:spcAft>
                <a:spcPts val="0"/>
              </a:spcAft>
              <a:buNone/>
            </a:pPr>
            <a:r>
              <a:rPr b="0" i="0" lang="es-CL" sz="1800" u="none" cap="none" strike="noStrike">
                <a:solidFill>
                  <a:srgbClr val="000000"/>
                </a:solidFill>
                <a:latin typeface="Calibri"/>
                <a:ea typeface="Calibri"/>
                <a:cs typeface="Calibri"/>
                <a:sym typeface="Calibri"/>
              </a:rPr>
              <a:t>¡Ahora veamos cómo lo que ya has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aprendido refuerza y mejora lo que estás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a punto de aprender!</a:t>
            </a:r>
            <a:endParaRPr b="0" i="0" sz="1800" u="none" cap="none" strike="noStrike">
              <a:latin typeface="Arial"/>
              <a:ea typeface="Arial"/>
              <a:cs typeface="Arial"/>
              <a:sym typeface="Arial"/>
            </a:endParaRPr>
          </a:p>
          <a:p>
            <a:pPr indent="0" lvl="0" marL="0" marR="0" rtl="0" algn="l">
              <a:lnSpc>
                <a:spcPct val="90000"/>
              </a:lnSpc>
              <a:spcBef>
                <a:spcPts val="0"/>
              </a:spcBef>
              <a:spcAft>
                <a:spcPts val="0"/>
              </a:spcAft>
              <a:buNone/>
            </a:pPr>
            <a:r>
              <a:rPr b="1" i="0" lang="es-CL" sz="2000" u="none" cap="none" strike="noStrike">
                <a:solidFill>
                  <a:srgbClr val="29754D"/>
                </a:solidFill>
                <a:latin typeface="Calibri"/>
                <a:ea typeface="Calibri"/>
                <a:cs typeface="Calibri"/>
                <a:sym typeface="Calibri"/>
              </a:rPr>
              <a:t> </a:t>
            </a:r>
            <a:endParaRPr b="0" i="0" sz="2000" u="none" cap="none" strike="noStrike">
              <a:latin typeface="Arial"/>
              <a:ea typeface="Arial"/>
              <a:cs typeface="Arial"/>
              <a:sym typeface="Arial"/>
            </a:endParaRPr>
          </a:p>
        </p:txBody>
      </p:sp>
      <p:sp>
        <p:nvSpPr>
          <p:cNvPr id="431" name="Google Shape;431;p5"/>
          <p:cNvSpPr/>
          <p:nvPr/>
        </p:nvSpPr>
        <p:spPr>
          <a:xfrm>
            <a:off x="4280040" y="1740960"/>
            <a:ext cx="4342680" cy="1065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a:off x="4538520" y="2176200"/>
            <a:ext cx="5404680" cy="4582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
          <p:cNvSpPr/>
          <p:nvPr/>
        </p:nvSpPr>
        <p:spPr>
          <a:xfrm>
            <a:off x="523800" y="2502000"/>
            <a:ext cx="6549480" cy="32378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38" name="Google Shape;438;p6"/>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a:t>
            </a:r>
            <a:endParaRPr b="0" i="0" sz="3000" u="none" cap="none" strike="noStrike">
              <a:latin typeface="Arial"/>
              <a:ea typeface="Arial"/>
              <a:cs typeface="Arial"/>
              <a:sym typeface="Arial"/>
            </a:endParaRPr>
          </a:p>
        </p:txBody>
      </p:sp>
      <p:sp>
        <p:nvSpPr>
          <p:cNvPr id="439" name="Google Shape;439;p6"/>
          <p:cNvSpPr/>
          <p:nvPr/>
        </p:nvSpPr>
        <p:spPr>
          <a:xfrm>
            <a:off x="787320" y="3079800"/>
            <a:ext cx="5828760" cy="2532960"/>
          </a:xfrm>
          <a:prstGeom prst="rect">
            <a:avLst/>
          </a:prstGeom>
          <a:noFill/>
          <a:ln>
            <a:noFill/>
          </a:ln>
        </p:spPr>
        <p:txBody>
          <a:bodyPr anchorCtr="0" anchor="t" bIns="45000" lIns="90000" spcFirstLastPara="1" rIns="90000" wrap="square" tIns="45000">
            <a:noAutofit/>
          </a:bodyPr>
          <a:lstStyle/>
          <a:p>
            <a:pPr indent="-161280" lvl="0" marL="162000" marR="0" rtl="0" algn="l">
              <a:lnSpc>
                <a:spcPct val="100000"/>
              </a:lnSpc>
              <a:spcBef>
                <a:spcPts val="0"/>
              </a:spcBef>
              <a:spcAft>
                <a:spcPts val="0"/>
              </a:spcAft>
              <a:buClr>
                <a:srgbClr val="000000"/>
              </a:buClr>
              <a:buSzPts val="2200"/>
              <a:buFont typeface="Arial"/>
              <a:buChar char="•"/>
            </a:pPr>
            <a:r>
              <a:rPr b="0" i="0" lang="es-CL" sz="2200" u="none" cap="none" strike="noStrike">
                <a:solidFill>
                  <a:srgbClr val="000000"/>
                </a:solidFill>
                <a:latin typeface="Calibri"/>
                <a:ea typeface="Calibri"/>
                <a:cs typeface="Calibri"/>
                <a:sym typeface="Calibri"/>
              </a:rPr>
              <a:t>Los relés son interruptores manejados eléctricamente. </a:t>
            </a:r>
            <a:endParaRPr b="0" i="0" sz="22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200" u="none" cap="none" strike="noStrike">
              <a:latin typeface="Arial"/>
              <a:ea typeface="Arial"/>
              <a:cs typeface="Arial"/>
              <a:sym typeface="Arial"/>
            </a:endParaRPr>
          </a:p>
          <a:p>
            <a:pPr indent="-161280" lvl="0" marL="162000" marR="0" rtl="0" algn="l">
              <a:lnSpc>
                <a:spcPct val="100000"/>
              </a:lnSpc>
              <a:spcBef>
                <a:spcPts val="0"/>
              </a:spcBef>
              <a:spcAft>
                <a:spcPts val="0"/>
              </a:spcAft>
              <a:buClr>
                <a:srgbClr val="000000"/>
              </a:buClr>
              <a:buSzPts val="2200"/>
              <a:buFont typeface="Arial"/>
              <a:buChar char="•"/>
            </a:pPr>
            <a:r>
              <a:rPr b="0" i="0" lang="es-CL" sz="2200" u="none" cap="none" strike="noStrike">
                <a:solidFill>
                  <a:srgbClr val="000000"/>
                </a:solidFill>
                <a:latin typeface="Calibri"/>
                <a:ea typeface="Calibri"/>
                <a:cs typeface="Calibri"/>
                <a:sym typeface="Calibri"/>
              </a:rPr>
              <a:t>Se usan cuando es necesario controlar un circuito o cualquier potencia mediante una señal independiente, o cuando varios circuitos deben controlarse mediante una señal. </a:t>
            </a:r>
            <a:endParaRPr b="0" i="0" sz="2200" u="none" cap="none" strike="noStrike">
              <a:latin typeface="Arial"/>
              <a:ea typeface="Arial"/>
              <a:cs typeface="Arial"/>
              <a:sym typeface="Arial"/>
            </a:endParaRPr>
          </a:p>
        </p:txBody>
      </p:sp>
      <p:pic>
        <p:nvPicPr>
          <p:cNvPr id="440" name="Google Shape;440;p6"/>
          <p:cNvPicPr preferRelativeResize="0"/>
          <p:nvPr/>
        </p:nvPicPr>
        <p:blipFill rotWithShape="1">
          <a:blip r:embed="rId3">
            <a:alphaModFix/>
          </a:blip>
          <a:srcRect b="0" l="0" r="0" t="0"/>
          <a:stretch/>
        </p:blipFill>
        <p:spPr>
          <a:xfrm>
            <a:off x="6528240" y="2552760"/>
            <a:ext cx="1601280" cy="2849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
          <p:cNvSpPr/>
          <p:nvPr/>
        </p:nvSpPr>
        <p:spPr>
          <a:xfrm>
            <a:off x="523800" y="2502000"/>
            <a:ext cx="7006680" cy="323784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46" name="Google Shape;446;p7"/>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a:t>
            </a:r>
            <a:endParaRPr b="0" i="0" sz="3000" u="none" cap="none" strike="noStrike">
              <a:latin typeface="Arial"/>
              <a:ea typeface="Arial"/>
              <a:cs typeface="Arial"/>
              <a:sym typeface="Arial"/>
            </a:endParaRPr>
          </a:p>
        </p:txBody>
      </p:sp>
      <p:pic>
        <p:nvPicPr>
          <p:cNvPr id="447" name="Google Shape;447;p7"/>
          <p:cNvPicPr preferRelativeResize="0"/>
          <p:nvPr/>
        </p:nvPicPr>
        <p:blipFill rotWithShape="1">
          <a:blip r:embed="rId3">
            <a:alphaModFix/>
          </a:blip>
          <a:srcRect b="0" l="0" r="0" t="0"/>
          <a:stretch/>
        </p:blipFill>
        <p:spPr>
          <a:xfrm>
            <a:off x="6985440" y="2540160"/>
            <a:ext cx="1601280" cy="2849760"/>
          </a:xfrm>
          <a:prstGeom prst="rect">
            <a:avLst/>
          </a:prstGeom>
          <a:noFill/>
          <a:ln>
            <a:noFill/>
          </a:ln>
        </p:spPr>
      </p:pic>
      <p:sp>
        <p:nvSpPr>
          <p:cNvPr id="448" name="Google Shape;448;p7"/>
          <p:cNvSpPr/>
          <p:nvPr/>
        </p:nvSpPr>
        <p:spPr>
          <a:xfrm>
            <a:off x="934200" y="2988000"/>
            <a:ext cx="5770440" cy="21344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s-CL" sz="2200" u="none" cap="none" strike="noStrike">
                <a:solidFill>
                  <a:srgbClr val="000000"/>
                </a:solidFill>
                <a:latin typeface="Calibri"/>
                <a:ea typeface="Calibri"/>
                <a:cs typeface="Calibri"/>
                <a:sym typeface="Calibri"/>
              </a:rPr>
              <a:t>Existen distintos tipos de relés, pero las dos familias principales se caracterizan por el tipo de interruptor escogido, los cuales son:</a:t>
            </a:r>
            <a:endParaRPr b="0" i="0" sz="2200" u="none" cap="none" strike="noStrike">
              <a:latin typeface="Arial"/>
              <a:ea typeface="Arial"/>
              <a:cs typeface="Arial"/>
              <a:sym typeface="Arial"/>
            </a:endParaRPr>
          </a:p>
          <a:p>
            <a:pPr indent="0" lvl="0" marL="0" marR="0" rtl="0" algn="l">
              <a:lnSpc>
                <a:spcPct val="50000"/>
              </a:lnSpc>
              <a:spcBef>
                <a:spcPts val="0"/>
              </a:spcBef>
              <a:spcAft>
                <a:spcPts val="0"/>
              </a:spcAft>
              <a:buNone/>
            </a:pPr>
            <a:r>
              <a:t/>
            </a:r>
            <a:endParaRPr b="0" i="0" sz="2200" u="none" cap="none" strike="noStrike">
              <a:latin typeface="Arial"/>
              <a:ea typeface="Arial"/>
              <a:cs typeface="Arial"/>
              <a:sym typeface="Arial"/>
            </a:endParaRPr>
          </a:p>
          <a:p>
            <a:pPr indent="-126000" lvl="0" marL="126000" marR="0" rtl="0" algn="l">
              <a:lnSpc>
                <a:spcPct val="130000"/>
              </a:lnSpc>
              <a:spcBef>
                <a:spcPts val="0"/>
              </a:spcBef>
              <a:spcAft>
                <a:spcPts val="0"/>
              </a:spcAft>
              <a:buClr>
                <a:srgbClr val="000000"/>
              </a:buClr>
              <a:buSzPts val="2200"/>
              <a:buFont typeface="Arial"/>
              <a:buChar char="•"/>
            </a:pPr>
            <a:r>
              <a:rPr b="0" i="0" lang="es-CL" sz="2200" u="none" cap="none" strike="noStrike">
                <a:solidFill>
                  <a:srgbClr val="C73E32"/>
                </a:solidFill>
                <a:latin typeface="Calibri"/>
                <a:ea typeface="Calibri"/>
                <a:cs typeface="Calibri"/>
                <a:sym typeface="Calibri"/>
              </a:rPr>
              <a:t>Relé electromecánico.</a:t>
            </a:r>
            <a:endParaRPr b="0" i="0" sz="2200" u="none" cap="none" strike="noStrike">
              <a:latin typeface="Arial"/>
              <a:ea typeface="Arial"/>
              <a:cs typeface="Arial"/>
              <a:sym typeface="Arial"/>
            </a:endParaRPr>
          </a:p>
          <a:p>
            <a:pPr indent="-126000" lvl="0" marL="126000" marR="0" rtl="0" algn="l">
              <a:lnSpc>
                <a:spcPct val="130000"/>
              </a:lnSpc>
              <a:spcBef>
                <a:spcPts val="0"/>
              </a:spcBef>
              <a:spcAft>
                <a:spcPts val="0"/>
              </a:spcAft>
              <a:buClr>
                <a:srgbClr val="000000"/>
              </a:buClr>
              <a:buSzPts val="2200"/>
              <a:buFont typeface="Arial"/>
              <a:buChar char="•"/>
            </a:pPr>
            <a:r>
              <a:rPr b="0" i="0" lang="es-CL" sz="2200" u="none" cap="none" strike="noStrike">
                <a:solidFill>
                  <a:srgbClr val="C73E32"/>
                </a:solidFill>
                <a:latin typeface="Calibri"/>
                <a:ea typeface="Calibri"/>
                <a:cs typeface="Calibri"/>
                <a:sym typeface="Calibri"/>
              </a:rPr>
              <a:t> Relé de estado sólido.</a:t>
            </a:r>
            <a:endParaRPr b="0" i="0" sz="22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
          <p:cNvSpPr/>
          <p:nvPr/>
        </p:nvSpPr>
        <p:spPr>
          <a:xfrm>
            <a:off x="523800" y="2400480"/>
            <a:ext cx="7641360" cy="352980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54" name="Google Shape;454;p8"/>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ELECTROMECÁNICOS</a:t>
            </a:r>
            <a:endParaRPr b="0" i="0" sz="3000" u="none" cap="none" strike="noStrike">
              <a:latin typeface="Arial"/>
              <a:ea typeface="Arial"/>
              <a:cs typeface="Arial"/>
              <a:sym typeface="Arial"/>
            </a:endParaRPr>
          </a:p>
        </p:txBody>
      </p:sp>
      <p:pic>
        <p:nvPicPr>
          <p:cNvPr id="455" name="Google Shape;455;p8"/>
          <p:cNvPicPr preferRelativeResize="0"/>
          <p:nvPr/>
        </p:nvPicPr>
        <p:blipFill rotWithShape="1">
          <a:blip r:embed="rId3">
            <a:alphaModFix/>
          </a:blip>
          <a:srcRect b="0" l="0" r="0" t="0"/>
          <a:stretch/>
        </p:blipFill>
        <p:spPr>
          <a:xfrm>
            <a:off x="6438960" y="2937600"/>
            <a:ext cx="2886840" cy="3030480"/>
          </a:xfrm>
          <a:prstGeom prst="rect">
            <a:avLst/>
          </a:prstGeom>
          <a:noFill/>
          <a:ln>
            <a:noFill/>
          </a:ln>
        </p:spPr>
      </p:pic>
      <p:sp>
        <p:nvSpPr>
          <p:cNvPr id="456" name="Google Shape;456;p8"/>
          <p:cNvSpPr/>
          <p:nvPr/>
        </p:nvSpPr>
        <p:spPr>
          <a:xfrm>
            <a:off x="731880" y="2751480"/>
            <a:ext cx="6417360" cy="2833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Calibri"/>
                <a:ea typeface="Calibri"/>
                <a:cs typeface="Calibri"/>
                <a:sym typeface="Calibri"/>
              </a:rPr>
              <a:t>Los relés electromecánicos tienen las siguientes características:</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39680" lvl="0" marL="140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Se basan en la </a:t>
            </a:r>
            <a:r>
              <a:rPr b="1" i="0" lang="es-CL" sz="1800" u="none" cap="none" strike="noStrike">
                <a:solidFill>
                  <a:srgbClr val="C73E32"/>
                </a:solidFill>
                <a:latin typeface="Calibri"/>
                <a:ea typeface="Calibri"/>
                <a:cs typeface="Calibri"/>
                <a:sym typeface="Calibri"/>
              </a:rPr>
              <a:t>ley de Faraday </a:t>
            </a:r>
            <a:r>
              <a:rPr b="0" i="0" lang="es-CL" sz="1800" u="none" cap="none" strike="noStrike">
                <a:solidFill>
                  <a:srgbClr val="000000"/>
                </a:solidFill>
                <a:latin typeface="Calibri"/>
                <a:ea typeface="Calibri"/>
                <a:cs typeface="Calibri"/>
                <a:sym typeface="Calibri"/>
              </a:rPr>
              <a:t>de inducción electromagnética.</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39680" lvl="0" marL="140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Un </a:t>
            </a:r>
            <a:r>
              <a:rPr b="1" i="0" lang="es-CL" sz="1800" u="none" cap="none" strike="noStrike">
                <a:solidFill>
                  <a:srgbClr val="C73E32"/>
                </a:solidFill>
                <a:latin typeface="Calibri"/>
                <a:ea typeface="Calibri"/>
                <a:cs typeface="Calibri"/>
                <a:sym typeface="Calibri"/>
              </a:rPr>
              <a:t>electroimán </a:t>
            </a:r>
            <a:r>
              <a:rPr b="0" i="0" lang="es-CL" sz="1800" u="none" cap="none" strike="noStrike">
                <a:solidFill>
                  <a:srgbClr val="000000"/>
                </a:solidFill>
                <a:latin typeface="Calibri"/>
                <a:ea typeface="Calibri"/>
                <a:cs typeface="Calibri"/>
                <a:sym typeface="Calibri"/>
              </a:rPr>
              <a:t>maneja el interruptor.</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39680" lvl="0" marL="140400" marR="0" rtl="0" algn="l">
              <a:lnSpc>
                <a:spcPct val="100000"/>
              </a:lnSpc>
              <a:spcBef>
                <a:spcPts val="0"/>
              </a:spcBef>
              <a:spcAft>
                <a:spcPts val="0"/>
              </a:spcAft>
              <a:buClr>
                <a:srgbClr val="000000"/>
              </a:buClr>
              <a:buSzPts val="1800"/>
              <a:buFont typeface="Arial"/>
              <a:buChar char="•"/>
            </a:pPr>
            <a:r>
              <a:rPr b="0" i="0" lang="es-CL" sz="1800" u="none" cap="none" strike="noStrike">
                <a:solidFill>
                  <a:srgbClr val="000000"/>
                </a:solidFill>
                <a:latin typeface="Calibri"/>
                <a:ea typeface="Calibri"/>
                <a:cs typeface="Calibri"/>
                <a:sym typeface="Calibri"/>
              </a:rPr>
              <a:t>Como </a:t>
            </a:r>
            <a:r>
              <a:rPr b="1" i="0" lang="es-CL" sz="1800" u="none" cap="none" strike="noStrike">
                <a:solidFill>
                  <a:srgbClr val="C73E32"/>
                </a:solidFill>
                <a:latin typeface="Calibri"/>
                <a:ea typeface="Calibri"/>
                <a:cs typeface="Calibri"/>
                <a:sym typeface="Calibri"/>
              </a:rPr>
              <a:t>no hay contacto entre la bobina y el interruptor</a:t>
            </a:r>
            <a:r>
              <a:rPr b="0" i="0" lang="es-CL" sz="1800" u="none" cap="none" strike="noStrike">
                <a:solidFill>
                  <a:srgbClr val="000000"/>
                </a:solidFill>
                <a:latin typeface="Calibri"/>
                <a:ea typeface="Calibri"/>
                <a:cs typeface="Calibri"/>
                <a:sym typeface="Calibri"/>
              </a:rPr>
              <a:t>, </a:t>
            </a:r>
            <a:br>
              <a:rPr b="0" i="0" lang="es-CL" sz="1800" u="none" cap="none" strike="noStrike">
                <a:latin typeface="Arial"/>
                <a:ea typeface="Arial"/>
                <a:cs typeface="Arial"/>
                <a:sym typeface="Arial"/>
              </a:rPr>
            </a:br>
            <a:r>
              <a:rPr b="0" i="0" lang="es-CL" sz="1800" u="none" cap="none" strike="noStrike">
                <a:solidFill>
                  <a:srgbClr val="000000"/>
                </a:solidFill>
                <a:latin typeface="Calibri"/>
                <a:ea typeface="Calibri"/>
                <a:cs typeface="Calibri"/>
                <a:sym typeface="Calibri"/>
              </a:rPr>
              <a:t>la carga está eléctricamente aislada del circuito de control.</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
          <p:cNvSpPr/>
          <p:nvPr/>
        </p:nvSpPr>
        <p:spPr>
          <a:xfrm>
            <a:off x="536400" y="2413080"/>
            <a:ext cx="8216280" cy="4075920"/>
          </a:xfrm>
          <a:prstGeom prst="roundRect">
            <a:avLst>
              <a:gd fmla="val 3898" name="adj"/>
            </a:avLst>
          </a:prstGeom>
          <a:solidFill>
            <a:schemeClr val="lt1"/>
          </a:solidFill>
          <a:ln cap="flat" cmpd="sng" w="9525">
            <a:solidFill>
              <a:schemeClr val="dk2"/>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None/>
            </a:pPr>
            <a:r>
              <a:rPr b="0" i="0" lang="es-CL" sz="1400" u="none" cap="none" strike="noStrike">
                <a:solidFill>
                  <a:srgbClr val="000000"/>
                </a:solidFill>
                <a:latin typeface="Arial"/>
                <a:ea typeface="Arial"/>
                <a:cs typeface="Arial"/>
                <a:sym typeface="Arial"/>
              </a:rPr>
              <a:t>    </a:t>
            </a:r>
            <a:endParaRPr b="0" i="0" sz="1400" u="none" cap="none" strike="noStrike">
              <a:latin typeface="Arial"/>
              <a:ea typeface="Arial"/>
              <a:cs typeface="Arial"/>
              <a:sym typeface="Arial"/>
            </a:endParaRPr>
          </a:p>
        </p:txBody>
      </p:sp>
      <p:sp>
        <p:nvSpPr>
          <p:cNvPr id="462" name="Google Shape;462;p9"/>
          <p:cNvSpPr/>
          <p:nvPr/>
        </p:nvSpPr>
        <p:spPr>
          <a:xfrm>
            <a:off x="447840" y="1214280"/>
            <a:ext cx="9030240" cy="5472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3000" u="none" cap="none" strike="noStrike">
                <a:solidFill>
                  <a:srgbClr val="29754D"/>
                </a:solidFill>
                <a:latin typeface="Arial"/>
                <a:ea typeface="Arial"/>
                <a:cs typeface="Arial"/>
                <a:sym typeface="Arial"/>
              </a:rPr>
              <a:t>RELÉS ELECTROMECÁNICOS</a:t>
            </a:r>
            <a:endParaRPr b="0" i="0" sz="3000" u="none" cap="none" strike="noStrike">
              <a:latin typeface="Arial"/>
              <a:ea typeface="Arial"/>
              <a:cs typeface="Arial"/>
              <a:sym typeface="Arial"/>
            </a:endParaRPr>
          </a:p>
        </p:txBody>
      </p:sp>
      <p:sp>
        <p:nvSpPr>
          <p:cNvPr id="463" name="Google Shape;463;p9"/>
          <p:cNvSpPr/>
          <p:nvPr/>
        </p:nvSpPr>
        <p:spPr>
          <a:xfrm>
            <a:off x="473040" y="1953000"/>
            <a:ext cx="70531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es-CL" sz="1800" u="none" cap="none" strike="noStrike">
                <a:solidFill>
                  <a:srgbClr val="C73E32"/>
                </a:solidFill>
                <a:latin typeface="Calibri"/>
                <a:ea typeface="Calibri"/>
                <a:cs typeface="Calibri"/>
                <a:sym typeface="Calibri"/>
              </a:rPr>
              <a:t>Los componentes internos de un relé electromecánico son:</a:t>
            </a:r>
            <a:endParaRPr b="0" i="0" sz="1800" u="none" cap="none" strike="noStrike">
              <a:latin typeface="Arial"/>
              <a:ea typeface="Arial"/>
              <a:cs typeface="Arial"/>
              <a:sym typeface="Arial"/>
            </a:endParaRPr>
          </a:p>
        </p:txBody>
      </p:sp>
      <p:grpSp>
        <p:nvGrpSpPr>
          <p:cNvPr id="464" name="Google Shape;464;p9"/>
          <p:cNvGrpSpPr/>
          <p:nvPr/>
        </p:nvGrpSpPr>
        <p:grpSpPr>
          <a:xfrm>
            <a:off x="1083960" y="2567520"/>
            <a:ext cx="7227360" cy="3792240"/>
            <a:chOff x="1083960" y="2567520"/>
            <a:chExt cx="7227360" cy="3792240"/>
          </a:xfrm>
        </p:grpSpPr>
        <p:pic>
          <p:nvPicPr>
            <p:cNvPr id="465" name="Google Shape;465;p9"/>
            <p:cNvPicPr preferRelativeResize="0"/>
            <p:nvPr/>
          </p:nvPicPr>
          <p:blipFill rotWithShape="1">
            <a:blip r:embed="rId3">
              <a:alphaModFix/>
            </a:blip>
            <a:srcRect b="0" l="0" r="0" t="0"/>
            <a:stretch/>
          </p:blipFill>
          <p:spPr>
            <a:xfrm>
              <a:off x="1083960" y="2567520"/>
              <a:ext cx="7227360" cy="3792240"/>
            </a:xfrm>
            <a:prstGeom prst="rect">
              <a:avLst/>
            </a:prstGeom>
            <a:noFill/>
            <a:ln>
              <a:noFill/>
            </a:ln>
          </p:spPr>
        </p:pic>
        <p:sp>
          <p:nvSpPr>
            <p:cNvPr id="466" name="Google Shape;466;p9"/>
            <p:cNvSpPr/>
            <p:nvPr/>
          </p:nvSpPr>
          <p:spPr>
            <a:xfrm>
              <a:off x="3600360" y="6024240"/>
              <a:ext cx="671400" cy="2358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BOBINA</a:t>
              </a:r>
              <a:endParaRPr b="0" i="0" sz="1200" u="none" cap="none" strike="noStrike">
                <a:latin typeface="Arial"/>
                <a:ea typeface="Arial"/>
                <a:cs typeface="Arial"/>
                <a:sym typeface="Arial"/>
              </a:endParaRPr>
            </a:p>
          </p:txBody>
        </p:sp>
        <p:sp>
          <p:nvSpPr>
            <p:cNvPr id="467" name="Google Shape;467;p9"/>
            <p:cNvSpPr/>
            <p:nvPr/>
          </p:nvSpPr>
          <p:spPr>
            <a:xfrm>
              <a:off x="2338560" y="6024240"/>
              <a:ext cx="489960" cy="235800"/>
            </a:xfrm>
            <a:prstGeom prst="rect">
              <a:avLst/>
            </a:prstGeom>
            <a:solidFill>
              <a:schemeClr val="lt1"/>
            </a:solidFill>
            <a:ln>
              <a:noFill/>
            </a:ln>
          </p:spPr>
          <p:txBody>
            <a:bodyPr anchorCtr="0" anchor="t" bIns="45000" lIns="90000" spcFirstLastPara="1" rIns="90000" wrap="square" tIns="45000">
              <a:spAutoFit/>
            </a:bodyPr>
            <a:lstStyle/>
            <a:p>
              <a:pPr indent="0" lvl="0" marL="0" marR="0" rtl="0" algn="ctr">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COM</a:t>
              </a:r>
              <a:endParaRPr b="0" i="0" sz="1200" u="none" cap="none" strike="noStrike">
                <a:latin typeface="Arial"/>
                <a:ea typeface="Arial"/>
                <a:cs typeface="Arial"/>
                <a:sym typeface="Arial"/>
              </a:endParaRPr>
            </a:p>
          </p:txBody>
        </p:sp>
        <p:sp>
          <p:nvSpPr>
            <p:cNvPr id="468" name="Google Shape;468;p9"/>
            <p:cNvSpPr/>
            <p:nvPr/>
          </p:nvSpPr>
          <p:spPr>
            <a:xfrm>
              <a:off x="6870600" y="3433320"/>
              <a:ext cx="430920" cy="145800"/>
            </a:xfrm>
            <a:prstGeom prst="rect">
              <a:avLst/>
            </a:prstGeom>
            <a:solidFill>
              <a:srgbClr val="FFFFFF"/>
            </a:solidFill>
            <a:ln>
              <a:noFill/>
            </a:ln>
          </p:spPr>
          <p:txBody>
            <a:bodyPr anchorCtr="0" anchor="t" bIns="0" lIns="36000" spcFirstLastPara="1" rIns="0" wrap="square" tIns="0">
              <a:spAutoFit/>
            </a:bodyPr>
            <a:lstStyle/>
            <a:p>
              <a:pPr indent="0" lvl="0" marL="0" marR="0" rtl="0" algn="l">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COM</a:t>
              </a:r>
              <a:endParaRPr b="0" i="0" sz="1200" u="none" cap="none" strike="noStrike">
                <a:latin typeface="Arial"/>
                <a:ea typeface="Arial"/>
                <a:cs typeface="Arial"/>
                <a:sym typeface="Arial"/>
              </a:endParaRPr>
            </a:p>
          </p:txBody>
        </p:sp>
        <p:sp>
          <p:nvSpPr>
            <p:cNvPr id="469" name="Google Shape;469;p9"/>
            <p:cNvSpPr/>
            <p:nvPr/>
          </p:nvSpPr>
          <p:spPr>
            <a:xfrm>
              <a:off x="6870600" y="3681000"/>
              <a:ext cx="430920" cy="145800"/>
            </a:xfrm>
            <a:prstGeom prst="rect">
              <a:avLst/>
            </a:prstGeom>
            <a:solidFill>
              <a:srgbClr val="FFFFFF"/>
            </a:solidFill>
            <a:ln>
              <a:noFill/>
            </a:ln>
          </p:spPr>
          <p:txBody>
            <a:bodyPr anchorCtr="0" anchor="t" bIns="0" lIns="36000" spcFirstLastPara="1" rIns="0" wrap="square" tIns="0">
              <a:spAutoFit/>
            </a:bodyPr>
            <a:lstStyle/>
            <a:p>
              <a:pPr indent="0" lvl="0" marL="0" marR="0" rtl="0" algn="l">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NO</a:t>
              </a:r>
              <a:endParaRPr b="0" i="0" sz="1200" u="none" cap="none" strike="noStrike">
                <a:latin typeface="Arial"/>
                <a:ea typeface="Arial"/>
                <a:cs typeface="Arial"/>
                <a:sym typeface="Arial"/>
              </a:endParaRPr>
            </a:p>
          </p:txBody>
        </p:sp>
        <p:sp>
          <p:nvSpPr>
            <p:cNvPr id="470" name="Google Shape;470;p9"/>
            <p:cNvSpPr/>
            <p:nvPr/>
          </p:nvSpPr>
          <p:spPr>
            <a:xfrm>
              <a:off x="6870600" y="3128400"/>
              <a:ext cx="430920" cy="145800"/>
            </a:xfrm>
            <a:prstGeom prst="rect">
              <a:avLst/>
            </a:prstGeom>
            <a:solidFill>
              <a:srgbClr val="FFFFFF"/>
            </a:solidFill>
            <a:ln>
              <a:noFill/>
            </a:ln>
          </p:spPr>
          <p:txBody>
            <a:bodyPr anchorCtr="0" anchor="t" bIns="0" lIns="36000" spcFirstLastPara="1" rIns="0" wrap="square" tIns="0">
              <a:spAutoFit/>
            </a:bodyPr>
            <a:lstStyle/>
            <a:p>
              <a:pPr indent="0" lvl="0" marL="0" marR="0" rtl="0" algn="l">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NC</a:t>
              </a:r>
              <a:endParaRPr b="0" i="0" sz="1200" u="none" cap="none" strike="noStrike">
                <a:latin typeface="Arial"/>
                <a:ea typeface="Arial"/>
                <a:cs typeface="Arial"/>
                <a:sym typeface="Arial"/>
              </a:endParaRPr>
            </a:p>
          </p:txBody>
        </p:sp>
        <p:sp>
          <p:nvSpPr>
            <p:cNvPr id="471" name="Google Shape;471;p9"/>
            <p:cNvSpPr/>
            <p:nvPr/>
          </p:nvSpPr>
          <p:spPr>
            <a:xfrm>
              <a:off x="7677000" y="6138360"/>
              <a:ext cx="430920" cy="145800"/>
            </a:xfrm>
            <a:prstGeom prst="rect">
              <a:avLst/>
            </a:prstGeom>
            <a:solidFill>
              <a:srgbClr val="FFFFFF"/>
            </a:solidFill>
            <a:ln>
              <a:noFill/>
            </a:ln>
          </p:spPr>
          <p:txBody>
            <a:bodyPr anchorCtr="0" anchor="t" bIns="0" lIns="36000" spcFirstLastPara="1" rIns="0" wrap="square" tIns="0">
              <a:spAutoFit/>
            </a:bodyPr>
            <a:lstStyle/>
            <a:p>
              <a:pPr indent="0" lvl="0" marL="0" marR="0" rtl="0" algn="l">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NC</a:t>
              </a:r>
              <a:endParaRPr b="0" i="0" sz="1200" u="none" cap="none" strike="noStrike">
                <a:latin typeface="Arial"/>
                <a:ea typeface="Arial"/>
                <a:cs typeface="Arial"/>
                <a:sym typeface="Arial"/>
              </a:endParaRPr>
            </a:p>
          </p:txBody>
        </p:sp>
        <p:sp>
          <p:nvSpPr>
            <p:cNvPr id="472" name="Google Shape;472;p9"/>
            <p:cNvSpPr/>
            <p:nvPr/>
          </p:nvSpPr>
          <p:spPr>
            <a:xfrm>
              <a:off x="6953400" y="6138360"/>
              <a:ext cx="430920" cy="145800"/>
            </a:xfrm>
            <a:prstGeom prst="rect">
              <a:avLst/>
            </a:prstGeom>
            <a:solidFill>
              <a:srgbClr val="FFFFFF"/>
            </a:solidFill>
            <a:ln>
              <a:noFill/>
            </a:ln>
          </p:spPr>
          <p:txBody>
            <a:bodyPr anchorCtr="0" anchor="t" bIns="0" lIns="36000" spcFirstLastPara="1" rIns="0" wrap="square" tIns="0">
              <a:spAutoFit/>
            </a:bodyPr>
            <a:lstStyle/>
            <a:p>
              <a:pPr indent="0" lvl="0" marL="0" marR="0" rtl="0" algn="l">
                <a:lnSpc>
                  <a:spcPct val="80000"/>
                </a:lnSpc>
                <a:spcBef>
                  <a:spcPts val="0"/>
                </a:spcBef>
                <a:spcAft>
                  <a:spcPts val="0"/>
                </a:spcAft>
                <a:buNone/>
              </a:pPr>
              <a:r>
                <a:rPr b="0" i="0" lang="es-CL" sz="1200" u="none" cap="none" strike="noStrike">
                  <a:solidFill>
                    <a:srgbClr val="000000"/>
                  </a:solidFill>
                  <a:latin typeface="Calibri"/>
                  <a:ea typeface="Calibri"/>
                  <a:cs typeface="Calibri"/>
                  <a:sym typeface="Calibri"/>
                </a:rPr>
                <a:t>NO</a:t>
              </a:r>
              <a:endParaRPr b="0" i="0" sz="1200" u="none" cap="none" strike="noStrike">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