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1" r:id="rId4"/>
    <p:sldMasterId id="2147483674" r:id="rId5"/>
    <p:sldMasterId id="2147483687" r:id="rId6"/>
    <p:sldMasterId id="2147483700" r:id="rId7"/>
    <p:sldMasterId id="2147483713"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jUWbo+7+i6NvG3SInojWMKVYlV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0.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customschemas.google.com/relationships/presentationmetadata" Target="metadata"/><Relationship Id="rId30" Type="http://schemas.openxmlformats.org/officeDocument/2006/relationships/slide" Target="slides/slide21.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5" name="Shape 45"/>
        <p:cNvGrpSpPr/>
        <p:nvPr/>
      </p:nvGrpSpPr>
      <p:grpSpPr>
        <a:xfrm>
          <a:off x="0" y="0"/>
          <a:ext cx="0" cy="0"/>
          <a:chOff x="0" y="0"/>
          <a:chExt cx="0" cy="0"/>
        </a:xfrm>
      </p:grpSpPr>
      <p:sp>
        <p:nvSpPr>
          <p:cNvPr id="46" name="Google Shape;46;p42"/>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2"/>
          <p:cNvSpPr txBox="1"/>
          <p:nvPr>
            <p:ph idx="1" type="body"/>
          </p:nvPr>
        </p:nvSpPr>
        <p:spPr>
          <a:xfrm>
            <a:off x="486000" y="176868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42"/>
          <p:cNvSpPr txBox="1"/>
          <p:nvPr>
            <p:ph idx="2"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9" name="Shape 49"/>
        <p:cNvGrpSpPr/>
        <p:nvPr/>
      </p:nvGrpSpPr>
      <p:grpSpPr>
        <a:xfrm>
          <a:off x="0" y="0"/>
          <a:ext cx="0" cy="0"/>
          <a:chOff x="0" y="0"/>
          <a:chExt cx="0" cy="0"/>
        </a:xfrm>
      </p:grpSpPr>
      <p:sp>
        <p:nvSpPr>
          <p:cNvPr id="50" name="Google Shape;50;p43"/>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3"/>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43"/>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43"/>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43"/>
          <p:cNvSpPr txBox="1"/>
          <p:nvPr>
            <p:ph idx="4"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5" name="Shape 55"/>
        <p:cNvGrpSpPr/>
        <p:nvPr/>
      </p:nvGrpSpPr>
      <p:grpSpPr>
        <a:xfrm>
          <a:off x="0" y="0"/>
          <a:ext cx="0" cy="0"/>
          <a:chOff x="0" y="0"/>
          <a:chExt cx="0" cy="0"/>
        </a:xfrm>
      </p:grpSpPr>
      <p:sp>
        <p:nvSpPr>
          <p:cNvPr id="56" name="Google Shape;56;p44"/>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4"/>
          <p:cNvSpPr txBox="1"/>
          <p:nvPr>
            <p:ph idx="1" type="body"/>
          </p:nvPr>
        </p:nvSpPr>
        <p:spPr>
          <a:xfrm>
            <a:off x="48600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44"/>
          <p:cNvSpPr txBox="1"/>
          <p:nvPr>
            <p:ph idx="2" type="body"/>
          </p:nvPr>
        </p:nvSpPr>
        <p:spPr>
          <a:xfrm>
            <a:off x="344376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44"/>
          <p:cNvSpPr txBox="1"/>
          <p:nvPr>
            <p:ph idx="3" type="body"/>
          </p:nvPr>
        </p:nvSpPr>
        <p:spPr>
          <a:xfrm>
            <a:off x="640188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0" name="Google Shape;60;p44"/>
          <p:cNvSpPr txBox="1"/>
          <p:nvPr>
            <p:ph idx="4" type="body"/>
          </p:nvPr>
        </p:nvSpPr>
        <p:spPr>
          <a:xfrm>
            <a:off x="48600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44"/>
          <p:cNvSpPr txBox="1"/>
          <p:nvPr>
            <p:ph idx="5" type="body"/>
          </p:nvPr>
        </p:nvSpPr>
        <p:spPr>
          <a:xfrm>
            <a:off x="344376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44"/>
          <p:cNvSpPr txBox="1"/>
          <p:nvPr>
            <p:ph idx="6" type="body"/>
          </p:nvPr>
        </p:nvSpPr>
        <p:spPr>
          <a:xfrm>
            <a:off x="640188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70"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1" name="Shape 71"/>
        <p:cNvGrpSpPr/>
        <p:nvPr/>
      </p:nvGrpSpPr>
      <p:grpSpPr>
        <a:xfrm>
          <a:off x="0" y="0"/>
          <a:ext cx="0" cy="0"/>
          <a:chOff x="0" y="0"/>
          <a:chExt cx="0" cy="0"/>
        </a:xfrm>
      </p:grpSpPr>
      <p:sp>
        <p:nvSpPr>
          <p:cNvPr id="72" name="Google Shape;72;p45"/>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5"/>
          <p:cNvSpPr txBox="1"/>
          <p:nvPr>
            <p:ph idx="1" type="subTitle"/>
          </p:nvPr>
        </p:nvSpPr>
        <p:spPr>
          <a:xfrm>
            <a:off x="486000" y="1768680"/>
            <a:ext cx="8747640" cy="43840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74" name="Shape 74"/>
        <p:cNvGrpSpPr/>
        <p:nvPr/>
      </p:nvGrpSpPr>
      <p:grpSpPr>
        <a:xfrm>
          <a:off x="0" y="0"/>
          <a:ext cx="0" cy="0"/>
          <a:chOff x="0" y="0"/>
          <a:chExt cx="0" cy="0"/>
        </a:xfrm>
      </p:grpSpPr>
      <p:sp>
        <p:nvSpPr>
          <p:cNvPr id="75" name="Google Shape;75;p46"/>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6"/>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7" name="Shape 77"/>
        <p:cNvGrpSpPr/>
        <p:nvPr/>
      </p:nvGrpSpPr>
      <p:grpSpPr>
        <a:xfrm>
          <a:off x="0" y="0"/>
          <a:ext cx="0" cy="0"/>
          <a:chOff x="0" y="0"/>
          <a:chExt cx="0" cy="0"/>
        </a:xfrm>
      </p:grpSpPr>
      <p:sp>
        <p:nvSpPr>
          <p:cNvPr id="78" name="Google Shape;78;p47"/>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7"/>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47"/>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48"/>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83" name="Shape 83"/>
        <p:cNvGrpSpPr/>
        <p:nvPr/>
      </p:nvGrpSpPr>
      <p:grpSpPr>
        <a:xfrm>
          <a:off x="0" y="0"/>
          <a:ext cx="0" cy="0"/>
          <a:chOff x="0" y="0"/>
          <a:chExt cx="0" cy="0"/>
        </a:xfrm>
      </p:grpSpPr>
      <p:sp>
        <p:nvSpPr>
          <p:cNvPr id="84" name="Google Shape;84;p49"/>
          <p:cNvSpPr txBox="1"/>
          <p:nvPr>
            <p:ph idx="1" type="subTitle"/>
          </p:nvPr>
        </p:nvSpPr>
        <p:spPr>
          <a:xfrm>
            <a:off x="486000" y="301320"/>
            <a:ext cx="8747640" cy="5850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85" name="Shape 85"/>
        <p:cNvGrpSpPr/>
        <p:nvPr/>
      </p:nvGrpSpPr>
      <p:grpSpPr>
        <a:xfrm>
          <a:off x="0" y="0"/>
          <a:ext cx="0" cy="0"/>
          <a:chOff x="0" y="0"/>
          <a:chExt cx="0" cy="0"/>
        </a:xfrm>
      </p:grpSpPr>
      <p:sp>
        <p:nvSpPr>
          <p:cNvPr id="86" name="Google Shape;86;p50"/>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0"/>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50"/>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50"/>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4"/>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4"/>
          <p:cNvSpPr txBox="1"/>
          <p:nvPr>
            <p:ph idx="1" type="subTitle"/>
          </p:nvPr>
        </p:nvSpPr>
        <p:spPr>
          <a:xfrm>
            <a:off x="486000" y="1768680"/>
            <a:ext cx="8747640" cy="43840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90" name="Shape 90"/>
        <p:cNvGrpSpPr/>
        <p:nvPr/>
      </p:nvGrpSpPr>
      <p:grpSpPr>
        <a:xfrm>
          <a:off x="0" y="0"/>
          <a:ext cx="0" cy="0"/>
          <a:chOff x="0" y="0"/>
          <a:chExt cx="0" cy="0"/>
        </a:xfrm>
      </p:grpSpPr>
      <p:sp>
        <p:nvSpPr>
          <p:cNvPr id="91" name="Google Shape;91;p51"/>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51"/>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51"/>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4" name="Google Shape;94;p51"/>
          <p:cNvSpPr txBox="1"/>
          <p:nvPr>
            <p:ph idx="3"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5" name="Shape 95"/>
        <p:cNvGrpSpPr/>
        <p:nvPr/>
      </p:nvGrpSpPr>
      <p:grpSpPr>
        <a:xfrm>
          <a:off x="0" y="0"/>
          <a:ext cx="0" cy="0"/>
          <a:chOff x="0" y="0"/>
          <a:chExt cx="0" cy="0"/>
        </a:xfrm>
      </p:grpSpPr>
      <p:sp>
        <p:nvSpPr>
          <p:cNvPr id="96" name="Google Shape;96;p52"/>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52"/>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8" name="Google Shape;98;p52"/>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9" name="Google Shape;99;p52"/>
          <p:cNvSpPr txBox="1"/>
          <p:nvPr>
            <p:ph idx="3"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00" name="Shape 100"/>
        <p:cNvGrpSpPr/>
        <p:nvPr/>
      </p:nvGrpSpPr>
      <p:grpSpPr>
        <a:xfrm>
          <a:off x="0" y="0"/>
          <a:ext cx="0" cy="0"/>
          <a:chOff x="0" y="0"/>
          <a:chExt cx="0" cy="0"/>
        </a:xfrm>
      </p:grpSpPr>
      <p:sp>
        <p:nvSpPr>
          <p:cNvPr id="101" name="Google Shape;101;p53"/>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53"/>
          <p:cNvSpPr txBox="1"/>
          <p:nvPr>
            <p:ph idx="1" type="body"/>
          </p:nvPr>
        </p:nvSpPr>
        <p:spPr>
          <a:xfrm>
            <a:off x="486000" y="176868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3" name="Google Shape;103;p53"/>
          <p:cNvSpPr txBox="1"/>
          <p:nvPr>
            <p:ph idx="2"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04" name="Shape 104"/>
        <p:cNvGrpSpPr/>
        <p:nvPr/>
      </p:nvGrpSpPr>
      <p:grpSpPr>
        <a:xfrm>
          <a:off x="0" y="0"/>
          <a:ext cx="0" cy="0"/>
          <a:chOff x="0" y="0"/>
          <a:chExt cx="0" cy="0"/>
        </a:xfrm>
      </p:grpSpPr>
      <p:sp>
        <p:nvSpPr>
          <p:cNvPr id="105" name="Google Shape;105;p54"/>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54"/>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7" name="Google Shape;107;p54"/>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8" name="Google Shape;108;p54"/>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9" name="Google Shape;109;p54"/>
          <p:cNvSpPr txBox="1"/>
          <p:nvPr>
            <p:ph idx="4"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10" name="Shape 110"/>
        <p:cNvGrpSpPr/>
        <p:nvPr/>
      </p:nvGrpSpPr>
      <p:grpSpPr>
        <a:xfrm>
          <a:off x="0" y="0"/>
          <a:ext cx="0" cy="0"/>
          <a:chOff x="0" y="0"/>
          <a:chExt cx="0" cy="0"/>
        </a:xfrm>
      </p:grpSpPr>
      <p:sp>
        <p:nvSpPr>
          <p:cNvPr id="111" name="Google Shape;111;p55"/>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55"/>
          <p:cNvSpPr txBox="1"/>
          <p:nvPr>
            <p:ph idx="1" type="body"/>
          </p:nvPr>
        </p:nvSpPr>
        <p:spPr>
          <a:xfrm>
            <a:off x="48600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3" name="Google Shape;113;p55"/>
          <p:cNvSpPr txBox="1"/>
          <p:nvPr>
            <p:ph idx="2" type="body"/>
          </p:nvPr>
        </p:nvSpPr>
        <p:spPr>
          <a:xfrm>
            <a:off x="344376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4" name="Google Shape;114;p55"/>
          <p:cNvSpPr txBox="1"/>
          <p:nvPr>
            <p:ph idx="3" type="body"/>
          </p:nvPr>
        </p:nvSpPr>
        <p:spPr>
          <a:xfrm>
            <a:off x="640188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5" name="Google Shape;115;p55"/>
          <p:cNvSpPr txBox="1"/>
          <p:nvPr>
            <p:ph idx="4" type="body"/>
          </p:nvPr>
        </p:nvSpPr>
        <p:spPr>
          <a:xfrm>
            <a:off x="48600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6" name="Google Shape;116;p55"/>
          <p:cNvSpPr txBox="1"/>
          <p:nvPr>
            <p:ph idx="5" type="body"/>
          </p:nvPr>
        </p:nvSpPr>
        <p:spPr>
          <a:xfrm>
            <a:off x="344376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7" name="Google Shape;117;p55"/>
          <p:cNvSpPr txBox="1"/>
          <p:nvPr>
            <p:ph idx="6" type="body"/>
          </p:nvPr>
        </p:nvSpPr>
        <p:spPr>
          <a:xfrm>
            <a:off x="640188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27"/>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31" name="Shape 13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32" name="Shape 132"/>
        <p:cNvGrpSpPr/>
        <p:nvPr/>
      </p:nvGrpSpPr>
      <p:grpSpPr>
        <a:xfrm>
          <a:off x="0" y="0"/>
          <a:ext cx="0" cy="0"/>
          <a:chOff x="0" y="0"/>
          <a:chExt cx="0" cy="0"/>
        </a:xfrm>
      </p:grpSpPr>
      <p:sp>
        <p:nvSpPr>
          <p:cNvPr id="133" name="Google Shape;133;p57"/>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57"/>
          <p:cNvSpPr txBox="1"/>
          <p:nvPr>
            <p:ph idx="1" type="subTitle"/>
          </p:nvPr>
        </p:nvSpPr>
        <p:spPr>
          <a:xfrm>
            <a:off x="486000" y="1768680"/>
            <a:ext cx="8747640" cy="43840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35" name="Shape 135"/>
        <p:cNvGrpSpPr/>
        <p:nvPr/>
      </p:nvGrpSpPr>
      <p:grpSpPr>
        <a:xfrm>
          <a:off x="0" y="0"/>
          <a:ext cx="0" cy="0"/>
          <a:chOff x="0" y="0"/>
          <a:chExt cx="0" cy="0"/>
        </a:xfrm>
      </p:grpSpPr>
      <p:sp>
        <p:nvSpPr>
          <p:cNvPr id="136" name="Google Shape;136;p58"/>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58"/>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38" name="Shape 138"/>
        <p:cNvGrpSpPr/>
        <p:nvPr/>
      </p:nvGrpSpPr>
      <p:grpSpPr>
        <a:xfrm>
          <a:off x="0" y="0"/>
          <a:ext cx="0" cy="0"/>
          <a:chOff x="0" y="0"/>
          <a:chExt cx="0" cy="0"/>
        </a:xfrm>
      </p:grpSpPr>
      <p:sp>
        <p:nvSpPr>
          <p:cNvPr id="139" name="Google Shape;139;p59"/>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59"/>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1" name="Google Shape;141;p59"/>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9" name="Shape 19"/>
        <p:cNvGrpSpPr/>
        <p:nvPr/>
      </p:nvGrpSpPr>
      <p:grpSpPr>
        <a:xfrm>
          <a:off x="0" y="0"/>
          <a:ext cx="0" cy="0"/>
          <a:chOff x="0" y="0"/>
          <a:chExt cx="0" cy="0"/>
        </a:xfrm>
      </p:grpSpPr>
      <p:sp>
        <p:nvSpPr>
          <p:cNvPr id="20" name="Google Shape;20;p35"/>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5"/>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42" name="Shape 142"/>
        <p:cNvGrpSpPr/>
        <p:nvPr/>
      </p:nvGrpSpPr>
      <p:grpSpPr>
        <a:xfrm>
          <a:off x="0" y="0"/>
          <a:ext cx="0" cy="0"/>
          <a:chOff x="0" y="0"/>
          <a:chExt cx="0" cy="0"/>
        </a:xfrm>
      </p:grpSpPr>
      <p:sp>
        <p:nvSpPr>
          <p:cNvPr id="143" name="Google Shape;143;p60"/>
          <p:cNvSpPr txBox="1"/>
          <p:nvPr>
            <p:ph idx="1" type="subTitle"/>
          </p:nvPr>
        </p:nvSpPr>
        <p:spPr>
          <a:xfrm>
            <a:off x="486000" y="301320"/>
            <a:ext cx="8747640" cy="5850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44" name="Shape 144"/>
        <p:cNvGrpSpPr/>
        <p:nvPr/>
      </p:nvGrpSpPr>
      <p:grpSpPr>
        <a:xfrm>
          <a:off x="0" y="0"/>
          <a:ext cx="0" cy="0"/>
          <a:chOff x="0" y="0"/>
          <a:chExt cx="0" cy="0"/>
        </a:xfrm>
      </p:grpSpPr>
      <p:sp>
        <p:nvSpPr>
          <p:cNvPr id="145" name="Google Shape;145;p61"/>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61"/>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7" name="Google Shape;147;p61"/>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8" name="Google Shape;148;p61"/>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9" name="Shape 149"/>
        <p:cNvGrpSpPr/>
        <p:nvPr/>
      </p:nvGrpSpPr>
      <p:grpSpPr>
        <a:xfrm>
          <a:off x="0" y="0"/>
          <a:ext cx="0" cy="0"/>
          <a:chOff x="0" y="0"/>
          <a:chExt cx="0" cy="0"/>
        </a:xfrm>
      </p:grpSpPr>
      <p:sp>
        <p:nvSpPr>
          <p:cNvPr id="150" name="Google Shape;150;p62"/>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62"/>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2" name="Google Shape;152;p62"/>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3" name="Google Shape;153;p62"/>
          <p:cNvSpPr txBox="1"/>
          <p:nvPr>
            <p:ph idx="3"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4" name="Shape 154"/>
        <p:cNvGrpSpPr/>
        <p:nvPr/>
      </p:nvGrpSpPr>
      <p:grpSpPr>
        <a:xfrm>
          <a:off x="0" y="0"/>
          <a:ext cx="0" cy="0"/>
          <a:chOff x="0" y="0"/>
          <a:chExt cx="0" cy="0"/>
        </a:xfrm>
      </p:grpSpPr>
      <p:sp>
        <p:nvSpPr>
          <p:cNvPr id="155" name="Google Shape;155;p63"/>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63"/>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7" name="Google Shape;157;p63"/>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8" name="Google Shape;158;p63"/>
          <p:cNvSpPr txBox="1"/>
          <p:nvPr>
            <p:ph idx="3"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59" name="Shape 159"/>
        <p:cNvGrpSpPr/>
        <p:nvPr/>
      </p:nvGrpSpPr>
      <p:grpSpPr>
        <a:xfrm>
          <a:off x="0" y="0"/>
          <a:ext cx="0" cy="0"/>
          <a:chOff x="0" y="0"/>
          <a:chExt cx="0" cy="0"/>
        </a:xfrm>
      </p:grpSpPr>
      <p:sp>
        <p:nvSpPr>
          <p:cNvPr id="160" name="Google Shape;160;p64"/>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64"/>
          <p:cNvSpPr txBox="1"/>
          <p:nvPr>
            <p:ph idx="1" type="body"/>
          </p:nvPr>
        </p:nvSpPr>
        <p:spPr>
          <a:xfrm>
            <a:off x="486000" y="176868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2" name="Google Shape;162;p64"/>
          <p:cNvSpPr txBox="1"/>
          <p:nvPr>
            <p:ph idx="2"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63" name="Shape 163"/>
        <p:cNvGrpSpPr/>
        <p:nvPr/>
      </p:nvGrpSpPr>
      <p:grpSpPr>
        <a:xfrm>
          <a:off x="0" y="0"/>
          <a:ext cx="0" cy="0"/>
          <a:chOff x="0" y="0"/>
          <a:chExt cx="0" cy="0"/>
        </a:xfrm>
      </p:grpSpPr>
      <p:sp>
        <p:nvSpPr>
          <p:cNvPr id="164" name="Google Shape;164;p65"/>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65"/>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6" name="Google Shape;166;p65"/>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7" name="Google Shape;167;p65"/>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8" name="Google Shape;168;p65"/>
          <p:cNvSpPr txBox="1"/>
          <p:nvPr>
            <p:ph idx="4"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69" name="Shape 169"/>
        <p:cNvGrpSpPr/>
        <p:nvPr/>
      </p:nvGrpSpPr>
      <p:grpSpPr>
        <a:xfrm>
          <a:off x="0" y="0"/>
          <a:ext cx="0" cy="0"/>
          <a:chOff x="0" y="0"/>
          <a:chExt cx="0" cy="0"/>
        </a:xfrm>
      </p:grpSpPr>
      <p:sp>
        <p:nvSpPr>
          <p:cNvPr id="170" name="Google Shape;170;p66"/>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66"/>
          <p:cNvSpPr txBox="1"/>
          <p:nvPr>
            <p:ph idx="1" type="body"/>
          </p:nvPr>
        </p:nvSpPr>
        <p:spPr>
          <a:xfrm>
            <a:off x="48600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2" name="Google Shape;172;p66"/>
          <p:cNvSpPr txBox="1"/>
          <p:nvPr>
            <p:ph idx="2" type="body"/>
          </p:nvPr>
        </p:nvSpPr>
        <p:spPr>
          <a:xfrm>
            <a:off x="344376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3" name="Google Shape;173;p66"/>
          <p:cNvSpPr txBox="1"/>
          <p:nvPr>
            <p:ph idx="3" type="body"/>
          </p:nvPr>
        </p:nvSpPr>
        <p:spPr>
          <a:xfrm>
            <a:off x="640188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4" name="Google Shape;174;p66"/>
          <p:cNvSpPr txBox="1"/>
          <p:nvPr>
            <p:ph idx="4" type="body"/>
          </p:nvPr>
        </p:nvSpPr>
        <p:spPr>
          <a:xfrm>
            <a:off x="48600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5" name="Google Shape;175;p66"/>
          <p:cNvSpPr txBox="1"/>
          <p:nvPr>
            <p:ph idx="5" type="body"/>
          </p:nvPr>
        </p:nvSpPr>
        <p:spPr>
          <a:xfrm>
            <a:off x="344376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6" name="Google Shape;176;p66"/>
          <p:cNvSpPr txBox="1"/>
          <p:nvPr>
            <p:ph idx="6" type="body"/>
          </p:nvPr>
        </p:nvSpPr>
        <p:spPr>
          <a:xfrm>
            <a:off x="640188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88" name="Shape 188"/>
        <p:cNvGrpSpPr/>
        <p:nvPr/>
      </p:nvGrpSpPr>
      <p:grpSpPr>
        <a:xfrm>
          <a:off x="0" y="0"/>
          <a:ext cx="0" cy="0"/>
          <a:chOff x="0" y="0"/>
          <a:chExt cx="0" cy="0"/>
        </a:xfrm>
      </p:grpSpPr>
      <p:sp>
        <p:nvSpPr>
          <p:cNvPr id="189" name="Google Shape;189;p29"/>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29"/>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91" name="Shape 191"/>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92" name="Shape 192"/>
        <p:cNvGrpSpPr/>
        <p:nvPr/>
      </p:nvGrpSpPr>
      <p:grpSpPr>
        <a:xfrm>
          <a:off x="0" y="0"/>
          <a:ext cx="0" cy="0"/>
          <a:chOff x="0" y="0"/>
          <a:chExt cx="0" cy="0"/>
        </a:xfrm>
      </p:grpSpPr>
      <p:sp>
        <p:nvSpPr>
          <p:cNvPr id="193" name="Google Shape;193;p68"/>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68"/>
          <p:cNvSpPr txBox="1"/>
          <p:nvPr>
            <p:ph idx="1" type="subTitle"/>
          </p:nvPr>
        </p:nvSpPr>
        <p:spPr>
          <a:xfrm>
            <a:off x="486000" y="1768680"/>
            <a:ext cx="8747640" cy="43840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2" name="Shape 22"/>
        <p:cNvGrpSpPr/>
        <p:nvPr/>
      </p:nvGrpSpPr>
      <p:grpSpPr>
        <a:xfrm>
          <a:off x="0" y="0"/>
          <a:ext cx="0" cy="0"/>
          <a:chOff x="0" y="0"/>
          <a:chExt cx="0" cy="0"/>
        </a:xfrm>
      </p:grpSpPr>
      <p:sp>
        <p:nvSpPr>
          <p:cNvPr id="23" name="Google Shape;23;p36"/>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6"/>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36"/>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95" name="Shape 195"/>
        <p:cNvGrpSpPr/>
        <p:nvPr/>
      </p:nvGrpSpPr>
      <p:grpSpPr>
        <a:xfrm>
          <a:off x="0" y="0"/>
          <a:ext cx="0" cy="0"/>
          <a:chOff x="0" y="0"/>
          <a:chExt cx="0" cy="0"/>
        </a:xfrm>
      </p:grpSpPr>
      <p:sp>
        <p:nvSpPr>
          <p:cNvPr id="196" name="Google Shape;196;p69"/>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69"/>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8" name="Google Shape;198;p69"/>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70"/>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01" name="Shape 201"/>
        <p:cNvGrpSpPr/>
        <p:nvPr/>
      </p:nvGrpSpPr>
      <p:grpSpPr>
        <a:xfrm>
          <a:off x="0" y="0"/>
          <a:ext cx="0" cy="0"/>
          <a:chOff x="0" y="0"/>
          <a:chExt cx="0" cy="0"/>
        </a:xfrm>
      </p:grpSpPr>
      <p:sp>
        <p:nvSpPr>
          <p:cNvPr id="202" name="Google Shape;202;p71"/>
          <p:cNvSpPr txBox="1"/>
          <p:nvPr>
            <p:ph idx="1" type="subTitle"/>
          </p:nvPr>
        </p:nvSpPr>
        <p:spPr>
          <a:xfrm>
            <a:off x="486000" y="301320"/>
            <a:ext cx="8747640" cy="5850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03" name="Shape 203"/>
        <p:cNvGrpSpPr/>
        <p:nvPr/>
      </p:nvGrpSpPr>
      <p:grpSpPr>
        <a:xfrm>
          <a:off x="0" y="0"/>
          <a:ext cx="0" cy="0"/>
          <a:chOff x="0" y="0"/>
          <a:chExt cx="0" cy="0"/>
        </a:xfrm>
      </p:grpSpPr>
      <p:sp>
        <p:nvSpPr>
          <p:cNvPr id="204" name="Google Shape;204;p72"/>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72"/>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6" name="Google Shape;206;p72"/>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7" name="Google Shape;207;p72"/>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08" name="Shape 208"/>
        <p:cNvGrpSpPr/>
        <p:nvPr/>
      </p:nvGrpSpPr>
      <p:grpSpPr>
        <a:xfrm>
          <a:off x="0" y="0"/>
          <a:ext cx="0" cy="0"/>
          <a:chOff x="0" y="0"/>
          <a:chExt cx="0" cy="0"/>
        </a:xfrm>
      </p:grpSpPr>
      <p:sp>
        <p:nvSpPr>
          <p:cNvPr id="209" name="Google Shape;209;p73"/>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73"/>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1" name="Google Shape;211;p73"/>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2" name="Google Shape;212;p73"/>
          <p:cNvSpPr txBox="1"/>
          <p:nvPr>
            <p:ph idx="3"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13" name="Shape 213"/>
        <p:cNvGrpSpPr/>
        <p:nvPr/>
      </p:nvGrpSpPr>
      <p:grpSpPr>
        <a:xfrm>
          <a:off x="0" y="0"/>
          <a:ext cx="0" cy="0"/>
          <a:chOff x="0" y="0"/>
          <a:chExt cx="0" cy="0"/>
        </a:xfrm>
      </p:grpSpPr>
      <p:sp>
        <p:nvSpPr>
          <p:cNvPr id="214" name="Google Shape;214;p74"/>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74"/>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6" name="Google Shape;216;p74"/>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7" name="Google Shape;217;p74"/>
          <p:cNvSpPr txBox="1"/>
          <p:nvPr>
            <p:ph idx="3"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18" name="Shape 218"/>
        <p:cNvGrpSpPr/>
        <p:nvPr/>
      </p:nvGrpSpPr>
      <p:grpSpPr>
        <a:xfrm>
          <a:off x="0" y="0"/>
          <a:ext cx="0" cy="0"/>
          <a:chOff x="0" y="0"/>
          <a:chExt cx="0" cy="0"/>
        </a:xfrm>
      </p:grpSpPr>
      <p:sp>
        <p:nvSpPr>
          <p:cNvPr id="219" name="Google Shape;219;p75"/>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75"/>
          <p:cNvSpPr txBox="1"/>
          <p:nvPr>
            <p:ph idx="1" type="body"/>
          </p:nvPr>
        </p:nvSpPr>
        <p:spPr>
          <a:xfrm>
            <a:off x="486000" y="176868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1" name="Google Shape;221;p75"/>
          <p:cNvSpPr txBox="1"/>
          <p:nvPr>
            <p:ph idx="2"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22" name="Shape 222"/>
        <p:cNvGrpSpPr/>
        <p:nvPr/>
      </p:nvGrpSpPr>
      <p:grpSpPr>
        <a:xfrm>
          <a:off x="0" y="0"/>
          <a:ext cx="0" cy="0"/>
          <a:chOff x="0" y="0"/>
          <a:chExt cx="0" cy="0"/>
        </a:xfrm>
      </p:grpSpPr>
      <p:sp>
        <p:nvSpPr>
          <p:cNvPr id="223" name="Google Shape;223;p76"/>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76"/>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5" name="Google Shape;225;p76"/>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6" name="Google Shape;226;p76"/>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7" name="Google Shape;227;p76"/>
          <p:cNvSpPr txBox="1"/>
          <p:nvPr>
            <p:ph idx="4"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28" name="Shape 228"/>
        <p:cNvGrpSpPr/>
        <p:nvPr/>
      </p:nvGrpSpPr>
      <p:grpSpPr>
        <a:xfrm>
          <a:off x="0" y="0"/>
          <a:ext cx="0" cy="0"/>
          <a:chOff x="0" y="0"/>
          <a:chExt cx="0" cy="0"/>
        </a:xfrm>
      </p:grpSpPr>
      <p:sp>
        <p:nvSpPr>
          <p:cNvPr id="229" name="Google Shape;229;p77"/>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77"/>
          <p:cNvSpPr txBox="1"/>
          <p:nvPr>
            <p:ph idx="1" type="body"/>
          </p:nvPr>
        </p:nvSpPr>
        <p:spPr>
          <a:xfrm>
            <a:off x="48600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1" name="Google Shape;231;p77"/>
          <p:cNvSpPr txBox="1"/>
          <p:nvPr>
            <p:ph idx="2" type="body"/>
          </p:nvPr>
        </p:nvSpPr>
        <p:spPr>
          <a:xfrm>
            <a:off x="344376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2" name="Google Shape;232;p77"/>
          <p:cNvSpPr txBox="1"/>
          <p:nvPr>
            <p:ph idx="3" type="body"/>
          </p:nvPr>
        </p:nvSpPr>
        <p:spPr>
          <a:xfrm>
            <a:off x="640188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3" name="Google Shape;233;p77"/>
          <p:cNvSpPr txBox="1"/>
          <p:nvPr>
            <p:ph idx="4" type="body"/>
          </p:nvPr>
        </p:nvSpPr>
        <p:spPr>
          <a:xfrm>
            <a:off x="48600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4" name="Google Shape;234;p77"/>
          <p:cNvSpPr txBox="1"/>
          <p:nvPr>
            <p:ph idx="5" type="body"/>
          </p:nvPr>
        </p:nvSpPr>
        <p:spPr>
          <a:xfrm>
            <a:off x="344376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5" name="Google Shape;235;p77"/>
          <p:cNvSpPr txBox="1"/>
          <p:nvPr>
            <p:ph idx="6" type="body"/>
          </p:nvPr>
        </p:nvSpPr>
        <p:spPr>
          <a:xfrm>
            <a:off x="640188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47" name="Shape 247"/>
        <p:cNvGrpSpPr/>
        <p:nvPr/>
      </p:nvGrpSpPr>
      <p:grpSpPr>
        <a:xfrm>
          <a:off x="0" y="0"/>
          <a:ext cx="0" cy="0"/>
          <a:chOff x="0" y="0"/>
          <a:chExt cx="0" cy="0"/>
        </a:xfrm>
      </p:grpSpPr>
      <p:sp>
        <p:nvSpPr>
          <p:cNvPr id="248" name="Google Shape;248;p31"/>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31"/>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0" name="Google Shape;250;p31"/>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37"/>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51" name="Shape 251"/>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52" name="Shape 252"/>
        <p:cNvGrpSpPr/>
        <p:nvPr/>
      </p:nvGrpSpPr>
      <p:grpSpPr>
        <a:xfrm>
          <a:off x="0" y="0"/>
          <a:ext cx="0" cy="0"/>
          <a:chOff x="0" y="0"/>
          <a:chExt cx="0" cy="0"/>
        </a:xfrm>
      </p:grpSpPr>
      <p:sp>
        <p:nvSpPr>
          <p:cNvPr id="253" name="Google Shape;253;p79"/>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79"/>
          <p:cNvSpPr txBox="1"/>
          <p:nvPr>
            <p:ph idx="1" type="subTitle"/>
          </p:nvPr>
        </p:nvSpPr>
        <p:spPr>
          <a:xfrm>
            <a:off x="486000" y="1768680"/>
            <a:ext cx="8747640" cy="43840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55" name="Shape 255"/>
        <p:cNvGrpSpPr/>
        <p:nvPr/>
      </p:nvGrpSpPr>
      <p:grpSpPr>
        <a:xfrm>
          <a:off x="0" y="0"/>
          <a:ext cx="0" cy="0"/>
          <a:chOff x="0" y="0"/>
          <a:chExt cx="0" cy="0"/>
        </a:xfrm>
      </p:grpSpPr>
      <p:sp>
        <p:nvSpPr>
          <p:cNvPr id="256" name="Google Shape;256;p80"/>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80"/>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8" name="Shape 258"/>
        <p:cNvGrpSpPr/>
        <p:nvPr/>
      </p:nvGrpSpPr>
      <p:grpSpPr>
        <a:xfrm>
          <a:off x="0" y="0"/>
          <a:ext cx="0" cy="0"/>
          <a:chOff x="0" y="0"/>
          <a:chExt cx="0" cy="0"/>
        </a:xfrm>
      </p:grpSpPr>
      <p:sp>
        <p:nvSpPr>
          <p:cNvPr id="259" name="Google Shape;259;p81"/>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60" name="Shape 260"/>
        <p:cNvGrpSpPr/>
        <p:nvPr/>
      </p:nvGrpSpPr>
      <p:grpSpPr>
        <a:xfrm>
          <a:off x="0" y="0"/>
          <a:ext cx="0" cy="0"/>
          <a:chOff x="0" y="0"/>
          <a:chExt cx="0" cy="0"/>
        </a:xfrm>
      </p:grpSpPr>
      <p:sp>
        <p:nvSpPr>
          <p:cNvPr id="261" name="Google Shape;261;p82"/>
          <p:cNvSpPr txBox="1"/>
          <p:nvPr>
            <p:ph idx="1" type="subTitle"/>
          </p:nvPr>
        </p:nvSpPr>
        <p:spPr>
          <a:xfrm>
            <a:off x="486000" y="301320"/>
            <a:ext cx="8747640" cy="5850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62" name="Shape 262"/>
        <p:cNvGrpSpPr/>
        <p:nvPr/>
      </p:nvGrpSpPr>
      <p:grpSpPr>
        <a:xfrm>
          <a:off x="0" y="0"/>
          <a:ext cx="0" cy="0"/>
          <a:chOff x="0" y="0"/>
          <a:chExt cx="0" cy="0"/>
        </a:xfrm>
      </p:grpSpPr>
      <p:sp>
        <p:nvSpPr>
          <p:cNvPr id="263" name="Google Shape;263;p83"/>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83"/>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5" name="Google Shape;265;p83"/>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6" name="Google Shape;266;p83"/>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67" name="Shape 267"/>
        <p:cNvGrpSpPr/>
        <p:nvPr/>
      </p:nvGrpSpPr>
      <p:grpSpPr>
        <a:xfrm>
          <a:off x="0" y="0"/>
          <a:ext cx="0" cy="0"/>
          <a:chOff x="0" y="0"/>
          <a:chExt cx="0" cy="0"/>
        </a:xfrm>
      </p:grpSpPr>
      <p:sp>
        <p:nvSpPr>
          <p:cNvPr id="268" name="Google Shape;268;p84"/>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84"/>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0" name="Google Shape;270;p84"/>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1" name="Google Shape;271;p84"/>
          <p:cNvSpPr txBox="1"/>
          <p:nvPr>
            <p:ph idx="3"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72" name="Shape 272"/>
        <p:cNvGrpSpPr/>
        <p:nvPr/>
      </p:nvGrpSpPr>
      <p:grpSpPr>
        <a:xfrm>
          <a:off x="0" y="0"/>
          <a:ext cx="0" cy="0"/>
          <a:chOff x="0" y="0"/>
          <a:chExt cx="0" cy="0"/>
        </a:xfrm>
      </p:grpSpPr>
      <p:sp>
        <p:nvSpPr>
          <p:cNvPr id="273" name="Google Shape;273;p85"/>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85"/>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5" name="Google Shape;275;p85"/>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6" name="Google Shape;276;p85"/>
          <p:cNvSpPr txBox="1"/>
          <p:nvPr>
            <p:ph idx="3"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77" name="Shape 277"/>
        <p:cNvGrpSpPr/>
        <p:nvPr/>
      </p:nvGrpSpPr>
      <p:grpSpPr>
        <a:xfrm>
          <a:off x="0" y="0"/>
          <a:ext cx="0" cy="0"/>
          <a:chOff x="0" y="0"/>
          <a:chExt cx="0" cy="0"/>
        </a:xfrm>
      </p:grpSpPr>
      <p:sp>
        <p:nvSpPr>
          <p:cNvPr id="278" name="Google Shape;278;p86"/>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86"/>
          <p:cNvSpPr txBox="1"/>
          <p:nvPr>
            <p:ph idx="1" type="body"/>
          </p:nvPr>
        </p:nvSpPr>
        <p:spPr>
          <a:xfrm>
            <a:off x="486000" y="176868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0" name="Google Shape;280;p86"/>
          <p:cNvSpPr txBox="1"/>
          <p:nvPr>
            <p:ph idx="2"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81" name="Shape 281"/>
        <p:cNvGrpSpPr/>
        <p:nvPr/>
      </p:nvGrpSpPr>
      <p:grpSpPr>
        <a:xfrm>
          <a:off x="0" y="0"/>
          <a:ext cx="0" cy="0"/>
          <a:chOff x="0" y="0"/>
          <a:chExt cx="0" cy="0"/>
        </a:xfrm>
      </p:grpSpPr>
      <p:sp>
        <p:nvSpPr>
          <p:cNvPr id="282" name="Google Shape;282;p87"/>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87"/>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4" name="Google Shape;284;p87"/>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5" name="Google Shape;285;p87"/>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6" name="Google Shape;286;p87"/>
          <p:cNvSpPr txBox="1"/>
          <p:nvPr>
            <p:ph idx="4"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8" name="Shape 28"/>
        <p:cNvGrpSpPr/>
        <p:nvPr/>
      </p:nvGrpSpPr>
      <p:grpSpPr>
        <a:xfrm>
          <a:off x="0" y="0"/>
          <a:ext cx="0" cy="0"/>
          <a:chOff x="0" y="0"/>
          <a:chExt cx="0" cy="0"/>
        </a:xfrm>
      </p:grpSpPr>
      <p:sp>
        <p:nvSpPr>
          <p:cNvPr id="29" name="Google Shape;29;p38"/>
          <p:cNvSpPr txBox="1"/>
          <p:nvPr>
            <p:ph idx="1" type="subTitle"/>
          </p:nvPr>
        </p:nvSpPr>
        <p:spPr>
          <a:xfrm>
            <a:off x="486000" y="301320"/>
            <a:ext cx="8747640" cy="5850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87" name="Shape 287"/>
        <p:cNvGrpSpPr/>
        <p:nvPr/>
      </p:nvGrpSpPr>
      <p:grpSpPr>
        <a:xfrm>
          <a:off x="0" y="0"/>
          <a:ext cx="0" cy="0"/>
          <a:chOff x="0" y="0"/>
          <a:chExt cx="0" cy="0"/>
        </a:xfrm>
      </p:grpSpPr>
      <p:sp>
        <p:nvSpPr>
          <p:cNvPr id="288" name="Google Shape;288;p88"/>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88"/>
          <p:cNvSpPr txBox="1"/>
          <p:nvPr>
            <p:ph idx="1" type="body"/>
          </p:nvPr>
        </p:nvSpPr>
        <p:spPr>
          <a:xfrm>
            <a:off x="48600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0" name="Google Shape;290;p88"/>
          <p:cNvSpPr txBox="1"/>
          <p:nvPr>
            <p:ph idx="2" type="body"/>
          </p:nvPr>
        </p:nvSpPr>
        <p:spPr>
          <a:xfrm>
            <a:off x="344376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1" name="Google Shape;291;p88"/>
          <p:cNvSpPr txBox="1"/>
          <p:nvPr>
            <p:ph idx="3" type="body"/>
          </p:nvPr>
        </p:nvSpPr>
        <p:spPr>
          <a:xfrm>
            <a:off x="640188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2" name="Google Shape;292;p88"/>
          <p:cNvSpPr txBox="1"/>
          <p:nvPr>
            <p:ph idx="4" type="body"/>
          </p:nvPr>
        </p:nvSpPr>
        <p:spPr>
          <a:xfrm>
            <a:off x="48600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3" name="Google Shape;293;p88"/>
          <p:cNvSpPr txBox="1"/>
          <p:nvPr>
            <p:ph idx="5" type="body"/>
          </p:nvPr>
        </p:nvSpPr>
        <p:spPr>
          <a:xfrm>
            <a:off x="344376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4" name="Google Shape;294;p88"/>
          <p:cNvSpPr txBox="1"/>
          <p:nvPr>
            <p:ph idx="6" type="body"/>
          </p:nvPr>
        </p:nvSpPr>
        <p:spPr>
          <a:xfrm>
            <a:off x="640188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05" name="Shape 305"/>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306" name="Shape 306"/>
        <p:cNvGrpSpPr/>
        <p:nvPr/>
      </p:nvGrpSpPr>
      <p:grpSpPr>
        <a:xfrm>
          <a:off x="0" y="0"/>
          <a:ext cx="0" cy="0"/>
          <a:chOff x="0" y="0"/>
          <a:chExt cx="0" cy="0"/>
        </a:xfrm>
      </p:grpSpPr>
      <p:sp>
        <p:nvSpPr>
          <p:cNvPr id="307" name="Google Shape;307;p89"/>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89"/>
          <p:cNvSpPr txBox="1"/>
          <p:nvPr>
            <p:ph idx="1" type="subTitle"/>
          </p:nvPr>
        </p:nvSpPr>
        <p:spPr>
          <a:xfrm>
            <a:off x="486000" y="1768680"/>
            <a:ext cx="8747640" cy="43840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309" name="Shape 309"/>
        <p:cNvGrpSpPr/>
        <p:nvPr/>
      </p:nvGrpSpPr>
      <p:grpSpPr>
        <a:xfrm>
          <a:off x="0" y="0"/>
          <a:ext cx="0" cy="0"/>
          <a:chOff x="0" y="0"/>
          <a:chExt cx="0" cy="0"/>
        </a:xfrm>
      </p:grpSpPr>
      <p:sp>
        <p:nvSpPr>
          <p:cNvPr id="310" name="Google Shape;310;p90"/>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90"/>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312" name="Shape 312"/>
        <p:cNvGrpSpPr/>
        <p:nvPr/>
      </p:nvGrpSpPr>
      <p:grpSpPr>
        <a:xfrm>
          <a:off x="0" y="0"/>
          <a:ext cx="0" cy="0"/>
          <a:chOff x="0" y="0"/>
          <a:chExt cx="0" cy="0"/>
        </a:xfrm>
      </p:grpSpPr>
      <p:sp>
        <p:nvSpPr>
          <p:cNvPr id="313" name="Google Shape;313;p91"/>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91"/>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5" name="Google Shape;315;p91"/>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6" name="Shape 316"/>
        <p:cNvGrpSpPr/>
        <p:nvPr/>
      </p:nvGrpSpPr>
      <p:grpSpPr>
        <a:xfrm>
          <a:off x="0" y="0"/>
          <a:ext cx="0" cy="0"/>
          <a:chOff x="0" y="0"/>
          <a:chExt cx="0" cy="0"/>
        </a:xfrm>
      </p:grpSpPr>
      <p:sp>
        <p:nvSpPr>
          <p:cNvPr id="317" name="Google Shape;317;p92"/>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18" name="Shape 318"/>
        <p:cNvGrpSpPr/>
        <p:nvPr/>
      </p:nvGrpSpPr>
      <p:grpSpPr>
        <a:xfrm>
          <a:off x="0" y="0"/>
          <a:ext cx="0" cy="0"/>
          <a:chOff x="0" y="0"/>
          <a:chExt cx="0" cy="0"/>
        </a:xfrm>
      </p:grpSpPr>
      <p:sp>
        <p:nvSpPr>
          <p:cNvPr id="319" name="Google Shape;319;p93"/>
          <p:cNvSpPr txBox="1"/>
          <p:nvPr>
            <p:ph idx="1" type="subTitle"/>
          </p:nvPr>
        </p:nvSpPr>
        <p:spPr>
          <a:xfrm>
            <a:off x="486000" y="301320"/>
            <a:ext cx="8747640" cy="5850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20" name="Shape 320"/>
        <p:cNvGrpSpPr/>
        <p:nvPr/>
      </p:nvGrpSpPr>
      <p:grpSpPr>
        <a:xfrm>
          <a:off x="0" y="0"/>
          <a:ext cx="0" cy="0"/>
          <a:chOff x="0" y="0"/>
          <a:chExt cx="0" cy="0"/>
        </a:xfrm>
      </p:grpSpPr>
      <p:sp>
        <p:nvSpPr>
          <p:cNvPr id="321" name="Google Shape;321;p94"/>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2" name="Google Shape;322;p94"/>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3" name="Google Shape;323;p94"/>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4" name="Google Shape;324;p94"/>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25" name="Shape 325"/>
        <p:cNvGrpSpPr/>
        <p:nvPr/>
      </p:nvGrpSpPr>
      <p:grpSpPr>
        <a:xfrm>
          <a:off x="0" y="0"/>
          <a:ext cx="0" cy="0"/>
          <a:chOff x="0" y="0"/>
          <a:chExt cx="0" cy="0"/>
        </a:xfrm>
      </p:grpSpPr>
      <p:sp>
        <p:nvSpPr>
          <p:cNvPr id="326" name="Google Shape;326;p95"/>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95"/>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8" name="Google Shape;328;p95"/>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9" name="Google Shape;329;p95"/>
          <p:cNvSpPr txBox="1"/>
          <p:nvPr>
            <p:ph idx="3"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30" name="Shape 330"/>
        <p:cNvGrpSpPr/>
        <p:nvPr/>
      </p:nvGrpSpPr>
      <p:grpSpPr>
        <a:xfrm>
          <a:off x="0" y="0"/>
          <a:ext cx="0" cy="0"/>
          <a:chOff x="0" y="0"/>
          <a:chExt cx="0" cy="0"/>
        </a:xfrm>
      </p:grpSpPr>
      <p:sp>
        <p:nvSpPr>
          <p:cNvPr id="331" name="Google Shape;331;p96"/>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96"/>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3" name="Google Shape;333;p96"/>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4" name="Google Shape;334;p96"/>
          <p:cNvSpPr txBox="1"/>
          <p:nvPr>
            <p:ph idx="3"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0" name="Shape 30"/>
        <p:cNvGrpSpPr/>
        <p:nvPr/>
      </p:nvGrpSpPr>
      <p:grpSpPr>
        <a:xfrm>
          <a:off x="0" y="0"/>
          <a:ext cx="0" cy="0"/>
          <a:chOff x="0" y="0"/>
          <a:chExt cx="0" cy="0"/>
        </a:xfrm>
      </p:grpSpPr>
      <p:sp>
        <p:nvSpPr>
          <p:cNvPr id="31" name="Google Shape;31;p39"/>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9"/>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39"/>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39"/>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335" name="Shape 335"/>
        <p:cNvGrpSpPr/>
        <p:nvPr/>
      </p:nvGrpSpPr>
      <p:grpSpPr>
        <a:xfrm>
          <a:off x="0" y="0"/>
          <a:ext cx="0" cy="0"/>
          <a:chOff x="0" y="0"/>
          <a:chExt cx="0" cy="0"/>
        </a:xfrm>
      </p:grpSpPr>
      <p:sp>
        <p:nvSpPr>
          <p:cNvPr id="336" name="Google Shape;336;p97"/>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97"/>
          <p:cNvSpPr txBox="1"/>
          <p:nvPr>
            <p:ph idx="1" type="body"/>
          </p:nvPr>
        </p:nvSpPr>
        <p:spPr>
          <a:xfrm>
            <a:off x="486000" y="176868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8" name="Google Shape;338;p97"/>
          <p:cNvSpPr txBox="1"/>
          <p:nvPr>
            <p:ph idx="2"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339" name="Shape 339"/>
        <p:cNvGrpSpPr/>
        <p:nvPr/>
      </p:nvGrpSpPr>
      <p:grpSpPr>
        <a:xfrm>
          <a:off x="0" y="0"/>
          <a:ext cx="0" cy="0"/>
          <a:chOff x="0" y="0"/>
          <a:chExt cx="0" cy="0"/>
        </a:xfrm>
      </p:grpSpPr>
      <p:sp>
        <p:nvSpPr>
          <p:cNvPr id="340" name="Google Shape;340;p98"/>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1" name="Google Shape;341;p98"/>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2" name="Google Shape;342;p98"/>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3" name="Google Shape;343;p98"/>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4" name="Google Shape;344;p98"/>
          <p:cNvSpPr txBox="1"/>
          <p:nvPr>
            <p:ph idx="4"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345" name="Shape 345"/>
        <p:cNvGrpSpPr/>
        <p:nvPr/>
      </p:nvGrpSpPr>
      <p:grpSpPr>
        <a:xfrm>
          <a:off x="0" y="0"/>
          <a:ext cx="0" cy="0"/>
          <a:chOff x="0" y="0"/>
          <a:chExt cx="0" cy="0"/>
        </a:xfrm>
      </p:grpSpPr>
      <p:sp>
        <p:nvSpPr>
          <p:cNvPr id="346" name="Google Shape;346;p99"/>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99"/>
          <p:cNvSpPr txBox="1"/>
          <p:nvPr>
            <p:ph idx="1" type="body"/>
          </p:nvPr>
        </p:nvSpPr>
        <p:spPr>
          <a:xfrm>
            <a:off x="48600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8" name="Google Shape;348;p99"/>
          <p:cNvSpPr txBox="1"/>
          <p:nvPr>
            <p:ph idx="2" type="body"/>
          </p:nvPr>
        </p:nvSpPr>
        <p:spPr>
          <a:xfrm>
            <a:off x="344376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9" name="Google Shape;349;p99"/>
          <p:cNvSpPr txBox="1"/>
          <p:nvPr>
            <p:ph idx="3" type="body"/>
          </p:nvPr>
        </p:nvSpPr>
        <p:spPr>
          <a:xfrm>
            <a:off x="640188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0" name="Google Shape;350;p99"/>
          <p:cNvSpPr txBox="1"/>
          <p:nvPr>
            <p:ph idx="4" type="body"/>
          </p:nvPr>
        </p:nvSpPr>
        <p:spPr>
          <a:xfrm>
            <a:off x="48600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1" name="Google Shape;351;p99"/>
          <p:cNvSpPr txBox="1"/>
          <p:nvPr>
            <p:ph idx="5" type="body"/>
          </p:nvPr>
        </p:nvSpPr>
        <p:spPr>
          <a:xfrm>
            <a:off x="344376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2" name="Google Shape;352;p99"/>
          <p:cNvSpPr txBox="1"/>
          <p:nvPr>
            <p:ph idx="6" type="body"/>
          </p:nvPr>
        </p:nvSpPr>
        <p:spPr>
          <a:xfrm>
            <a:off x="640188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5" name="Shape 35"/>
        <p:cNvGrpSpPr/>
        <p:nvPr/>
      </p:nvGrpSpPr>
      <p:grpSpPr>
        <a:xfrm>
          <a:off x="0" y="0"/>
          <a:ext cx="0" cy="0"/>
          <a:chOff x="0" y="0"/>
          <a:chExt cx="0" cy="0"/>
        </a:xfrm>
      </p:grpSpPr>
      <p:sp>
        <p:nvSpPr>
          <p:cNvPr id="36" name="Google Shape;36;p40"/>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0"/>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40"/>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40"/>
          <p:cNvSpPr txBox="1"/>
          <p:nvPr>
            <p:ph idx="3"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0" name="Shape 40"/>
        <p:cNvGrpSpPr/>
        <p:nvPr/>
      </p:nvGrpSpPr>
      <p:grpSpPr>
        <a:xfrm>
          <a:off x="0" y="0"/>
          <a:ext cx="0" cy="0"/>
          <a:chOff x="0" y="0"/>
          <a:chExt cx="0" cy="0"/>
        </a:xfrm>
      </p:grpSpPr>
      <p:sp>
        <p:nvSpPr>
          <p:cNvPr id="41" name="Google Shape;41;p41"/>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1"/>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41"/>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41"/>
          <p:cNvSpPr txBox="1"/>
          <p:nvPr>
            <p:ph idx="3"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1.png"/><Relationship Id="rId6" Type="http://schemas.openxmlformats.org/officeDocument/2006/relationships/slideLayout" Target="../slideLayouts/slideLayout1.xml"/><Relationship Id="rId18" Type="http://schemas.openxmlformats.org/officeDocument/2006/relationships/theme" Target="../theme/theme4.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6" Type="http://schemas.openxmlformats.org/officeDocument/2006/relationships/theme" Target="../theme/theme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7.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theme" Target="../theme/theme2.xml"/><Relationship Id="rId12" Type="http://schemas.openxmlformats.org/officeDocument/2006/relationships/slideLayout" Target="../slideLayouts/slideLayout60.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0" Type="http://schemas.openxmlformats.org/officeDocument/2006/relationships/slideLayout" Target="../slideLayouts/slideLayout69.xml"/><Relationship Id="rId13" Type="http://schemas.openxmlformats.org/officeDocument/2006/relationships/slideLayout" Target="../slideLayouts/slideLayout72.xml"/><Relationship Id="rId12" Type="http://schemas.openxmlformats.org/officeDocument/2006/relationships/slideLayout" Target="../slideLayouts/slideLayout71.xml"/><Relationship Id="rId1" Type="http://schemas.openxmlformats.org/officeDocument/2006/relationships/image" Target="../media/image47.png"/><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2"/>
          <p:cNvSpPr/>
          <p:nvPr/>
        </p:nvSpPr>
        <p:spPr>
          <a:xfrm>
            <a:off x="270720" y="1747440"/>
            <a:ext cx="9346320" cy="5675400"/>
          </a:xfrm>
          <a:prstGeom prst="round1Rect">
            <a:avLst>
              <a:gd fmla="val 15350" name="adj"/>
            </a:avLst>
          </a:prstGeom>
          <a:solidFill>
            <a:srgbClr val="29754D">
              <a:alpha val="2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7" name="Google Shape;7;p22"/>
          <p:cNvSpPr/>
          <p:nvPr/>
        </p:nvSpPr>
        <p:spPr>
          <a:xfrm>
            <a:off x="436320" y="6464160"/>
            <a:ext cx="7891560" cy="680040"/>
          </a:xfrm>
          <a:prstGeom prst="roundRect">
            <a:avLst>
              <a:gd fmla="val 19335" name="adj"/>
            </a:avLst>
          </a:prstGeom>
          <a:solidFill>
            <a:srgbClr val="8EB9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 name="Google Shape;8;p22"/>
          <p:cNvPicPr preferRelativeResize="0"/>
          <p:nvPr/>
        </p:nvPicPr>
        <p:blipFill rotWithShape="1">
          <a:blip r:embed="rId1">
            <a:alphaModFix/>
          </a:blip>
          <a:srcRect b="0" l="0" r="0" t="0"/>
          <a:stretch/>
        </p:blipFill>
        <p:spPr>
          <a:xfrm>
            <a:off x="8272440" y="1222200"/>
            <a:ext cx="1079640" cy="241560"/>
          </a:xfrm>
          <a:prstGeom prst="rect">
            <a:avLst/>
          </a:prstGeom>
          <a:noFill/>
          <a:ln>
            <a:noFill/>
          </a:ln>
        </p:spPr>
      </p:pic>
      <p:pic>
        <p:nvPicPr>
          <p:cNvPr id="9" name="Google Shape;9;p22"/>
          <p:cNvPicPr preferRelativeResize="0"/>
          <p:nvPr/>
        </p:nvPicPr>
        <p:blipFill rotWithShape="1">
          <a:blip r:embed="rId2">
            <a:alphaModFix/>
          </a:blip>
          <a:srcRect b="0" l="0" r="0" t="0"/>
          <a:stretch/>
        </p:blipFill>
        <p:spPr>
          <a:xfrm>
            <a:off x="8272440" y="418680"/>
            <a:ext cx="1079640" cy="664560"/>
          </a:xfrm>
          <a:prstGeom prst="rect">
            <a:avLst/>
          </a:prstGeom>
          <a:noFill/>
          <a:ln>
            <a:noFill/>
          </a:ln>
        </p:spPr>
      </p:pic>
      <p:pic>
        <p:nvPicPr>
          <p:cNvPr id="10" name="Google Shape;10;p22"/>
          <p:cNvPicPr preferRelativeResize="0"/>
          <p:nvPr/>
        </p:nvPicPr>
        <p:blipFill rotWithShape="1">
          <a:blip r:embed="rId3">
            <a:alphaModFix/>
          </a:blip>
          <a:srcRect b="0" l="0" r="0" t="0"/>
          <a:stretch/>
        </p:blipFill>
        <p:spPr>
          <a:xfrm>
            <a:off x="8521560" y="6387120"/>
            <a:ext cx="830160" cy="755640"/>
          </a:xfrm>
          <a:prstGeom prst="rect">
            <a:avLst/>
          </a:prstGeom>
          <a:noFill/>
          <a:ln>
            <a:noFill/>
          </a:ln>
        </p:spPr>
      </p:pic>
      <p:pic>
        <p:nvPicPr>
          <p:cNvPr id="11" name="Google Shape;11;p22"/>
          <p:cNvPicPr preferRelativeResize="0"/>
          <p:nvPr/>
        </p:nvPicPr>
        <p:blipFill rotWithShape="1">
          <a:blip r:embed="rId4">
            <a:alphaModFix/>
          </a:blip>
          <a:srcRect b="0" l="0" r="0" t="0"/>
          <a:stretch/>
        </p:blipFill>
        <p:spPr>
          <a:xfrm>
            <a:off x="433440" y="419760"/>
            <a:ext cx="4210560" cy="680040"/>
          </a:xfrm>
          <a:prstGeom prst="rect">
            <a:avLst/>
          </a:prstGeom>
          <a:noFill/>
          <a:ln>
            <a:noFill/>
          </a:ln>
        </p:spPr>
      </p:pic>
      <p:pic>
        <p:nvPicPr>
          <p:cNvPr id="12" name="Google Shape;12;p22"/>
          <p:cNvPicPr preferRelativeResize="0"/>
          <p:nvPr/>
        </p:nvPicPr>
        <p:blipFill rotWithShape="1">
          <a:blip r:embed="rId5">
            <a:alphaModFix/>
          </a:blip>
          <a:srcRect b="0" l="0" r="0" t="0"/>
          <a:stretch/>
        </p:blipFill>
        <p:spPr>
          <a:xfrm>
            <a:off x="433440" y="6464160"/>
            <a:ext cx="690120" cy="680040"/>
          </a:xfrm>
          <a:prstGeom prst="rect">
            <a:avLst/>
          </a:prstGeom>
          <a:noFill/>
          <a:ln>
            <a:noFill/>
          </a:ln>
        </p:spPr>
      </p:pic>
      <p:sp>
        <p:nvSpPr>
          <p:cNvPr id="13" name="Google Shape;13;p22"/>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4" name="Google Shape;14;p22"/>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3" name="Shape 63"/>
        <p:cNvGrpSpPr/>
        <p:nvPr/>
      </p:nvGrpSpPr>
      <p:grpSpPr>
        <a:xfrm>
          <a:off x="0" y="0"/>
          <a:ext cx="0" cy="0"/>
          <a:chOff x="0" y="0"/>
          <a:chExt cx="0" cy="0"/>
        </a:xfrm>
      </p:grpSpPr>
      <p:pic>
        <p:nvPicPr>
          <p:cNvPr id="64" name="Google Shape;64;p24"/>
          <p:cNvPicPr preferRelativeResize="0"/>
          <p:nvPr/>
        </p:nvPicPr>
        <p:blipFill rotWithShape="1">
          <a:blip r:embed="rId1">
            <a:alphaModFix/>
          </a:blip>
          <a:srcRect b="0" l="0" r="0" t="0"/>
          <a:stretch/>
        </p:blipFill>
        <p:spPr>
          <a:xfrm>
            <a:off x="8272440" y="1222200"/>
            <a:ext cx="1079640" cy="241560"/>
          </a:xfrm>
          <a:prstGeom prst="rect">
            <a:avLst/>
          </a:prstGeom>
          <a:noFill/>
          <a:ln>
            <a:noFill/>
          </a:ln>
        </p:spPr>
      </p:pic>
      <p:pic>
        <p:nvPicPr>
          <p:cNvPr id="65" name="Google Shape;65;p24"/>
          <p:cNvPicPr preferRelativeResize="0"/>
          <p:nvPr/>
        </p:nvPicPr>
        <p:blipFill rotWithShape="1">
          <a:blip r:embed="rId2">
            <a:alphaModFix/>
          </a:blip>
          <a:srcRect b="0" l="0" r="0" t="0"/>
          <a:stretch/>
        </p:blipFill>
        <p:spPr>
          <a:xfrm>
            <a:off x="8272440" y="418680"/>
            <a:ext cx="1079640" cy="664560"/>
          </a:xfrm>
          <a:prstGeom prst="rect">
            <a:avLst/>
          </a:prstGeom>
          <a:noFill/>
          <a:ln>
            <a:noFill/>
          </a:ln>
        </p:spPr>
      </p:pic>
      <p:pic>
        <p:nvPicPr>
          <p:cNvPr id="66" name="Google Shape;66;p24"/>
          <p:cNvPicPr preferRelativeResize="0"/>
          <p:nvPr/>
        </p:nvPicPr>
        <p:blipFill rotWithShape="1">
          <a:blip r:embed="rId3">
            <a:alphaModFix/>
          </a:blip>
          <a:srcRect b="0" l="0" r="0" t="0"/>
          <a:stretch/>
        </p:blipFill>
        <p:spPr>
          <a:xfrm>
            <a:off x="433440" y="419760"/>
            <a:ext cx="4210560" cy="680040"/>
          </a:xfrm>
          <a:prstGeom prst="rect">
            <a:avLst/>
          </a:prstGeom>
          <a:noFill/>
          <a:ln>
            <a:noFill/>
          </a:ln>
        </p:spPr>
      </p:pic>
      <p:sp>
        <p:nvSpPr>
          <p:cNvPr id="67" name="Google Shape;67;p24"/>
          <p:cNvSpPr/>
          <p:nvPr/>
        </p:nvSpPr>
        <p:spPr>
          <a:xfrm>
            <a:off x="243000" y="1756440"/>
            <a:ext cx="9346320" cy="5675400"/>
          </a:xfrm>
          <a:prstGeom prst="round1Rect">
            <a:avLst>
              <a:gd fmla="val 15350" name="adj"/>
            </a:avLst>
          </a:prstGeom>
          <a:solidFill>
            <a:srgbClr val="505050">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68" name="Google Shape;68;p24"/>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9" name="Google Shape;69;p24"/>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sp>
        <p:nvSpPr>
          <p:cNvPr id="119" name="Google Shape;119;p26"/>
          <p:cNvSpPr/>
          <p:nvPr/>
        </p:nvSpPr>
        <p:spPr>
          <a:xfrm flipH="1" rot="10800000">
            <a:off x="181440" y="822240"/>
            <a:ext cx="9356400" cy="653112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6"/>
          <p:cNvSpPr/>
          <p:nvPr/>
        </p:nvSpPr>
        <p:spPr>
          <a:xfrm>
            <a:off x="8092080" y="779400"/>
            <a:ext cx="661680" cy="522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121" name="Google Shape;121;p26"/>
          <p:cNvSpPr/>
          <p:nvPr/>
        </p:nvSpPr>
        <p:spPr>
          <a:xfrm>
            <a:off x="8754120" y="779400"/>
            <a:ext cx="785160" cy="522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122" name="Google Shape;122;p26"/>
          <p:cNvSpPr/>
          <p:nvPr/>
        </p:nvSpPr>
        <p:spPr>
          <a:xfrm>
            <a:off x="181080" y="181080"/>
            <a:ext cx="7910640" cy="650520"/>
          </a:xfrm>
          <a:prstGeom prst="round2SameRect">
            <a:avLst>
              <a:gd fmla="val 16667" name="adj1"/>
              <a:gd fmla="val 0" name="adj2"/>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6"/>
          <p:cNvSpPr/>
          <p:nvPr/>
        </p:nvSpPr>
        <p:spPr>
          <a:xfrm>
            <a:off x="181080" y="6881760"/>
            <a:ext cx="527760" cy="26424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latin typeface="Arial"/>
              <a:ea typeface="Arial"/>
              <a:cs typeface="Arial"/>
              <a:sym typeface="Arial"/>
            </a:endParaRPr>
          </a:p>
        </p:txBody>
      </p:sp>
      <p:sp>
        <p:nvSpPr>
          <p:cNvPr id="124" name="Google Shape;124;p26"/>
          <p:cNvSpPr/>
          <p:nvPr/>
        </p:nvSpPr>
        <p:spPr>
          <a:xfrm>
            <a:off x="375840" y="6881760"/>
            <a:ext cx="678636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ELECTRÓNICA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latin typeface="Arial"/>
              <a:ea typeface="Arial"/>
              <a:cs typeface="Arial"/>
              <a:sym typeface="Arial"/>
            </a:endParaRPr>
          </a:p>
        </p:txBody>
      </p:sp>
      <p:sp>
        <p:nvSpPr>
          <p:cNvPr id="125" name="Google Shape;125;p26"/>
          <p:cNvSpPr/>
          <p:nvPr/>
        </p:nvSpPr>
        <p:spPr>
          <a:xfrm>
            <a:off x="442800" y="350280"/>
            <a:ext cx="7441560" cy="31932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Automatización Industrial</a:t>
            </a:r>
            <a:endParaRPr b="0" i="0" sz="1400" u="none" cap="none" strike="noStrike">
              <a:latin typeface="Arial"/>
              <a:ea typeface="Arial"/>
              <a:cs typeface="Arial"/>
              <a:sym typeface="Arial"/>
            </a:endParaRPr>
          </a:p>
        </p:txBody>
      </p:sp>
      <p:sp>
        <p:nvSpPr>
          <p:cNvPr id="126" name="Google Shape;126;p26"/>
          <p:cNvSpPr/>
          <p:nvPr/>
        </p:nvSpPr>
        <p:spPr>
          <a:xfrm>
            <a:off x="8443440" y="271080"/>
            <a:ext cx="1166400" cy="347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r>
              <a:rPr b="0" i="0" lang="es-CL" sz="1200" u="none" cap="none" strike="noStrike">
                <a:solidFill>
                  <a:srgbClr val="000000"/>
                </a:solidFill>
                <a:latin typeface="Calibri"/>
                <a:ea typeface="Calibri"/>
                <a:cs typeface="Calibri"/>
                <a:sym typeface="Calibri"/>
              </a:rPr>
              <a:t>Actividad 2|</a:t>
            </a:r>
            <a:r>
              <a:rPr b="0" i="0" lang="es-CL" sz="1600" u="none" cap="none" strike="noStrike">
                <a:solidFill>
                  <a:srgbClr val="29754D"/>
                </a:solidFill>
                <a:latin typeface="Calibri"/>
                <a:ea typeface="Calibri"/>
                <a:cs typeface="Calibri"/>
                <a:sym typeface="Calibri"/>
              </a:rPr>
              <a:t>3</a:t>
            </a:r>
            <a:endParaRPr b="0" i="0" sz="1600" u="none" cap="none" strike="noStrike">
              <a:latin typeface="Arial"/>
              <a:ea typeface="Arial"/>
              <a:cs typeface="Arial"/>
              <a:sym typeface="Arial"/>
            </a:endParaRPr>
          </a:p>
        </p:txBody>
      </p:sp>
      <p:sp>
        <p:nvSpPr>
          <p:cNvPr id="127" name="Google Shape;127;p26"/>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8" name="Google Shape;128;p26"/>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7" name="Shape 177"/>
        <p:cNvGrpSpPr/>
        <p:nvPr/>
      </p:nvGrpSpPr>
      <p:grpSpPr>
        <a:xfrm>
          <a:off x="0" y="0"/>
          <a:ext cx="0" cy="0"/>
          <a:chOff x="0" y="0"/>
          <a:chExt cx="0" cy="0"/>
        </a:xfrm>
      </p:grpSpPr>
      <p:sp>
        <p:nvSpPr>
          <p:cNvPr id="178" name="Google Shape;178;p28"/>
          <p:cNvSpPr/>
          <p:nvPr/>
        </p:nvSpPr>
        <p:spPr>
          <a:xfrm flipH="1" rot="10800000">
            <a:off x="181440" y="832680"/>
            <a:ext cx="9357840" cy="12366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8"/>
          <p:cNvSpPr/>
          <p:nvPr/>
        </p:nvSpPr>
        <p:spPr>
          <a:xfrm>
            <a:off x="8092080" y="779400"/>
            <a:ext cx="661680" cy="522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180" name="Google Shape;180;p28"/>
          <p:cNvSpPr/>
          <p:nvPr/>
        </p:nvSpPr>
        <p:spPr>
          <a:xfrm>
            <a:off x="8754120" y="779400"/>
            <a:ext cx="785160" cy="522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181" name="Google Shape;181;p28"/>
          <p:cNvSpPr/>
          <p:nvPr/>
        </p:nvSpPr>
        <p:spPr>
          <a:xfrm>
            <a:off x="181080" y="6881760"/>
            <a:ext cx="527760" cy="26424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latin typeface="Arial"/>
              <a:ea typeface="Arial"/>
              <a:cs typeface="Arial"/>
              <a:sym typeface="Arial"/>
            </a:endParaRPr>
          </a:p>
        </p:txBody>
      </p:sp>
      <p:sp>
        <p:nvSpPr>
          <p:cNvPr id="182" name="Google Shape;182;p28"/>
          <p:cNvSpPr/>
          <p:nvPr/>
        </p:nvSpPr>
        <p:spPr>
          <a:xfrm>
            <a:off x="181080" y="181080"/>
            <a:ext cx="7910640" cy="650520"/>
          </a:xfrm>
          <a:prstGeom prst="round2SameRect">
            <a:avLst>
              <a:gd fmla="val 16667" name="adj1"/>
              <a:gd fmla="val 0" name="adj2"/>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8"/>
          <p:cNvSpPr/>
          <p:nvPr/>
        </p:nvSpPr>
        <p:spPr>
          <a:xfrm>
            <a:off x="8443440" y="271080"/>
            <a:ext cx="1166400" cy="347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r>
              <a:rPr b="0" i="0" lang="es-CL" sz="1200" u="none" cap="none" strike="noStrike">
                <a:solidFill>
                  <a:srgbClr val="000000"/>
                </a:solidFill>
                <a:latin typeface="Calibri"/>
                <a:ea typeface="Calibri"/>
                <a:cs typeface="Calibri"/>
                <a:sym typeface="Calibri"/>
              </a:rPr>
              <a:t>Actividad 2|</a:t>
            </a:r>
            <a:r>
              <a:rPr b="0" i="0" lang="es-CL" sz="1600" u="none" cap="none" strike="noStrike">
                <a:solidFill>
                  <a:srgbClr val="29754D"/>
                </a:solidFill>
                <a:latin typeface="Calibri"/>
                <a:ea typeface="Calibri"/>
                <a:cs typeface="Calibri"/>
                <a:sym typeface="Calibri"/>
              </a:rPr>
              <a:t>3</a:t>
            </a:r>
            <a:endParaRPr b="0" i="0" sz="1600" u="none" cap="none" strike="noStrike">
              <a:latin typeface="Arial"/>
              <a:ea typeface="Arial"/>
              <a:cs typeface="Arial"/>
              <a:sym typeface="Arial"/>
            </a:endParaRPr>
          </a:p>
        </p:txBody>
      </p:sp>
      <p:sp>
        <p:nvSpPr>
          <p:cNvPr id="184" name="Google Shape;184;p28"/>
          <p:cNvSpPr/>
          <p:nvPr/>
        </p:nvSpPr>
        <p:spPr>
          <a:xfrm>
            <a:off x="375840" y="6881760"/>
            <a:ext cx="678636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ELECTRÓNICA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latin typeface="Arial"/>
              <a:ea typeface="Arial"/>
              <a:cs typeface="Arial"/>
              <a:sym typeface="Arial"/>
            </a:endParaRPr>
          </a:p>
        </p:txBody>
      </p:sp>
      <p:sp>
        <p:nvSpPr>
          <p:cNvPr id="185" name="Google Shape;185;p28"/>
          <p:cNvSpPr/>
          <p:nvPr/>
        </p:nvSpPr>
        <p:spPr>
          <a:xfrm>
            <a:off x="442800" y="350280"/>
            <a:ext cx="7441560" cy="31932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Automatización Industrial</a:t>
            </a:r>
            <a:endParaRPr b="0" i="0" sz="1400" u="none" cap="none" strike="noStrike">
              <a:latin typeface="Arial"/>
              <a:ea typeface="Arial"/>
              <a:cs typeface="Arial"/>
              <a:sym typeface="Arial"/>
            </a:endParaRPr>
          </a:p>
        </p:txBody>
      </p:sp>
      <p:sp>
        <p:nvSpPr>
          <p:cNvPr id="186" name="Google Shape;186;p28"/>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87" name="Google Shape;187;p28"/>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6" name="Shape 236"/>
        <p:cNvGrpSpPr/>
        <p:nvPr/>
      </p:nvGrpSpPr>
      <p:grpSpPr>
        <a:xfrm>
          <a:off x="0" y="0"/>
          <a:ext cx="0" cy="0"/>
          <a:chOff x="0" y="0"/>
          <a:chExt cx="0" cy="0"/>
        </a:xfrm>
      </p:grpSpPr>
      <p:sp>
        <p:nvSpPr>
          <p:cNvPr id="237" name="Google Shape;237;p30"/>
          <p:cNvSpPr/>
          <p:nvPr/>
        </p:nvSpPr>
        <p:spPr>
          <a:xfrm flipH="1" rot="10800000">
            <a:off x="181440" y="822240"/>
            <a:ext cx="9356400" cy="653112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0"/>
          <p:cNvSpPr/>
          <p:nvPr/>
        </p:nvSpPr>
        <p:spPr>
          <a:xfrm>
            <a:off x="8092080" y="779400"/>
            <a:ext cx="661680" cy="522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239" name="Google Shape;239;p30"/>
          <p:cNvSpPr/>
          <p:nvPr/>
        </p:nvSpPr>
        <p:spPr>
          <a:xfrm>
            <a:off x="8754120" y="779400"/>
            <a:ext cx="785160" cy="522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240" name="Google Shape;240;p30"/>
          <p:cNvSpPr/>
          <p:nvPr/>
        </p:nvSpPr>
        <p:spPr>
          <a:xfrm>
            <a:off x="181080" y="6881760"/>
            <a:ext cx="527760" cy="26424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latin typeface="Arial"/>
              <a:ea typeface="Arial"/>
              <a:cs typeface="Arial"/>
              <a:sym typeface="Arial"/>
            </a:endParaRPr>
          </a:p>
        </p:txBody>
      </p:sp>
      <p:sp>
        <p:nvSpPr>
          <p:cNvPr id="241" name="Google Shape;241;p30"/>
          <p:cNvSpPr/>
          <p:nvPr/>
        </p:nvSpPr>
        <p:spPr>
          <a:xfrm>
            <a:off x="181080" y="181080"/>
            <a:ext cx="7910640" cy="650520"/>
          </a:xfrm>
          <a:prstGeom prst="round2SameRect">
            <a:avLst>
              <a:gd fmla="val 16667" name="adj1"/>
              <a:gd fmla="val 0" name="adj2"/>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0"/>
          <p:cNvSpPr/>
          <p:nvPr/>
        </p:nvSpPr>
        <p:spPr>
          <a:xfrm>
            <a:off x="375840" y="6881760"/>
            <a:ext cx="678636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ELECTRÓNICA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latin typeface="Arial"/>
              <a:ea typeface="Arial"/>
              <a:cs typeface="Arial"/>
              <a:sym typeface="Arial"/>
            </a:endParaRPr>
          </a:p>
        </p:txBody>
      </p:sp>
      <p:sp>
        <p:nvSpPr>
          <p:cNvPr id="243" name="Google Shape;243;p30"/>
          <p:cNvSpPr/>
          <p:nvPr/>
        </p:nvSpPr>
        <p:spPr>
          <a:xfrm>
            <a:off x="442800" y="350280"/>
            <a:ext cx="7441560" cy="31932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Automatización Industrial</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sp>
        <p:nvSpPr>
          <p:cNvPr id="244" name="Google Shape;244;p30"/>
          <p:cNvSpPr/>
          <p:nvPr/>
        </p:nvSpPr>
        <p:spPr>
          <a:xfrm>
            <a:off x="8443440" y="271080"/>
            <a:ext cx="1166400" cy="347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r>
              <a:rPr b="0" i="0" lang="es-CL" sz="1200" u="none" cap="none" strike="noStrike">
                <a:solidFill>
                  <a:srgbClr val="000000"/>
                </a:solidFill>
                <a:latin typeface="Calibri"/>
                <a:ea typeface="Calibri"/>
                <a:cs typeface="Calibri"/>
                <a:sym typeface="Calibri"/>
              </a:rPr>
              <a:t>Actividad 2|</a:t>
            </a:r>
            <a:r>
              <a:rPr b="0" i="0" lang="es-CL" sz="1600" u="none" cap="none" strike="noStrike">
                <a:solidFill>
                  <a:srgbClr val="29754D"/>
                </a:solidFill>
                <a:latin typeface="Calibri"/>
                <a:ea typeface="Calibri"/>
                <a:cs typeface="Calibri"/>
                <a:sym typeface="Calibri"/>
              </a:rPr>
              <a:t>3</a:t>
            </a:r>
            <a:endParaRPr b="0" i="0" sz="1600" u="none" cap="none" strike="noStrike">
              <a:latin typeface="Arial"/>
              <a:ea typeface="Arial"/>
              <a:cs typeface="Arial"/>
              <a:sym typeface="Arial"/>
            </a:endParaRPr>
          </a:p>
        </p:txBody>
      </p:sp>
      <p:sp>
        <p:nvSpPr>
          <p:cNvPr id="245" name="Google Shape;245;p30"/>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46" name="Google Shape;246;p30"/>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5" name="Shape 295"/>
        <p:cNvGrpSpPr/>
        <p:nvPr/>
      </p:nvGrpSpPr>
      <p:grpSpPr>
        <a:xfrm>
          <a:off x="0" y="0"/>
          <a:ext cx="0" cy="0"/>
          <a:chOff x="0" y="0"/>
          <a:chExt cx="0" cy="0"/>
        </a:xfrm>
      </p:grpSpPr>
      <p:sp>
        <p:nvSpPr>
          <p:cNvPr id="296" name="Google Shape;296;p32"/>
          <p:cNvSpPr/>
          <p:nvPr/>
        </p:nvSpPr>
        <p:spPr>
          <a:xfrm flipH="1" rot="10800000">
            <a:off x="181440" y="822240"/>
            <a:ext cx="9356400" cy="653112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2"/>
          <p:cNvSpPr/>
          <p:nvPr/>
        </p:nvSpPr>
        <p:spPr>
          <a:xfrm>
            <a:off x="8092080" y="779400"/>
            <a:ext cx="661680" cy="522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298" name="Google Shape;298;p32"/>
          <p:cNvSpPr/>
          <p:nvPr/>
        </p:nvSpPr>
        <p:spPr>
          <a:xfrm>
            <a:off x="8754120" y="779400"/>
            <a:ext cx="785160" cy="522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299" name="Google Shape;299;p32"/>
          <p:cNvSpPr/>
          <p:nvPr/>
        </p:nvSpPr>
        <p:spPr>
          <a:xfrm>
            <a:off x="181800" y="181080"/>
            <a:ext cx="7908840" cy="650520"/>
          </a:xfrm>
          <a:prstGeom prst="round2SameRect">
            <a:avLst>
              <a:gd fmla="val 16667" name="adj1"/>
              <a:gd fmla="val 0" name="adj2"/>
            </a:avLst>
          </a:prstGeom>
          <a:blipFill rotWithShape="1">
            <a:blip r:embed="rId1">
              <a:alphaModFix/>
            </a:blip>
            <a:tile algn="tl" flip="none" tx="0" sx="100000" ty="0" sy="100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2"/>
          <p:cNvSpPr/>
          <p:nvPr/>
        </p:nvSpPr>
        <p:spPr>
          <a:xfrm>
            <a:off x="8170560" y="288360"/>
            <a:ext cx="1166400" cy="347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¡Atención!</a:t>
            </a:r>
            <a:endParaRPr b="0" i="0" sz="1400" u="none" cap="none" strike="noStrike">
              <a:latin typeface="Arial"/>
              <a:ea typeface="Arial"/>
              <a:cs typeface="Arial"/>
              <a:sym typeface="Arial"/>
            </a:endParaRPr>
          </a:p>
        </p:txBody>
      </p:sp>
      <p:sp>
        <p:nvSpPr>
          <p:cNvPr id="301" name="Google Shape;301;p32"/>
          <p:cNvSpPr/>
          <p:nvPr/>
        </p:nvSpPr>
        <p:spPr>
          <a:xfrm>
            <a:off x="181080" y="6881760"/>
            <a:ext cx="527760" cy="26424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latin typeface="Arial"/>
              <a:ea typeface="Arial"/>
              <a:cs typeface="Arial"/>
              <a:sym typeface="Arial"/>
            </a:endParaRPr>
          </a:p>
        </p:txBody>
      </p:sp>
      <p:sp>
        <p:nvSpPr>
          <p:cNvPr id="302" name="Google Shape;302;p32"/>
          <p:cNvSpPr/>
          <p:nvPr/>
        </p:nvSpPr>
        <p:spPr>
          <a:xfrm>
            <a:off x="375840" y="6881760"/>
            <a:ext cx="678636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ELECTRÓNICA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latin typeface="Arial"/>
              <a:ea typeface="Arial"/>
              <a:cs typeface="Arial"/>
              <a:sym typeface="Arial"/>
            </a:endParaRPr>
          </a:p>
        </p:txBody>
      </p:sp>
      <p:sp>
        <p:nvSpPr>
          <p:cNvPr id="303" name="Google Shape;303;p32"/>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04" name="Google Shape;304;p32"/>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6.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27.jpg"/><Relationship Id="rId4" Type="http://schemas.openxmlformats.org/officeDocument/2006/relationships/image" Target="../media/image37.jpg"/><Relationship Id="rId5"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1" Type="http://schemas.openxmlformats.org/officeDocument/2006/relationships/image" Target="../media/image45.png"/><Relationship Id="rId10" Type="http://schemas.openxmlformats.org/officeDocument/2006/relationships/image" Target="../media/image40.png"/><Relationship Id="rId1" Type="http://schemas.openxmlformats.org/officeDocument/2006/relationships/slideLayout" Target="../slideLayouts/slideLayout61.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36.png"/><Relationship Id="rId9" Type="http://schemas.openxmlformats.org/officeDocument/2006/relationships/image" Target="../media/image42.png"/><Relationship Id="rId5" Type="http://schemas.openxmlformats.org/officeDocument/2006/relationships/image" Target="../media/image35.png"/><Relationship Id="rId6" Type="http://schemas.openxmlformats.org/officeDocument/2006/relationships/image" Target="../media/image26.png"/><Relationship Id="rId7" Type="http://schemas.openxmlformats.org/officeDocument/2006/relationships/image" Target="../media/image38.png"/><Relationship Id="rId8"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1.xml"/><Relationship Id="rId3" Type="http://schemas.openxmlformats.org/officeDocument/2006/relationships/image" Target="../media/image44.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
          <p:cNvSpPr/>
          <p:nvPr/>
        </p:nvSpPr>
        <p:spPr>
          <a:xfrm>
            <a:off x="1176480" y="6648120"/>
            <a:ext cx="7011720" cy="3114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s-CL"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latin typeface="Arial"/>
              <a:ea typeface="Arial"/>
              <a:cs typeface="Arial"/>
              <a:sym typeface="Arial"/>
            </a:endParaRPr>
          </a:p>
        </p:txBody>
      </p:sp>
      <p:sp>
        <p:nvSpPr>
          <p:cNvPr id="358" name="Google Shape;358;p1"/>
          <p:cNvSpPr/>
          <p:nvPr/>
        </p:nvSpPr>
        <p:spPr>
          <a:xfrm>
            <a:off x="1139040" y="834840"/>
            <a:ext cx="4156560" cy="3193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s-CL" sz="1200" u="none" cap="none" strike="noStrike">
                <a:solidFill>
                  <a:srgbClr val="29754D"/>
                </a:solidFill>
                <a:latin typeface="Calibri"/>
                <a:ea typeface="Calibri"/>
                <a:cs typeface="Calibri"/>
                <a:sym typeface="Calibri"/>
              </a:rPr>
              <a:t>SECTOR ELECTRÓNICA </a:t>
            </a:r>
            <a:r>
              <a:rPr b="0" i="0" lang="es-CL" sz="1200" u="none" cap="none" strike="noStrike">
                <a:solidFill>
                  <a:srgbClr val="29754D"/>
                </a:solidFill>
                <a:latin typeface="Calibri"/>
                <a:ea typeface="Calibri"/>
                <a:cs typeface="Calibri"/>
                <a:sym typeface="Calibri"/>
              </a:rPr>
              <a:t>| NIVEL 4° MEDIO</a:t>
            </a:r>
            <a:endParaRPr b="0" i="0" sz="1200" u="none" cap="none" strike="noStrike">
              <a:latin typeface="Arial"/>
              <a:ea typeface="Arial"/>
              <a:cs typeface="Arial"/>
              <a:sym typeface="Arial"/>
            </a:endParaRPr>
          </a:p>
        </p:txBody>
      </p:sp>
      <p:sp>
        <p:nvSpPr>
          <p:cNvPr id="359" name="Google Shape;359;p1"/>
          <p:cNvSpPr/>
          <p:nvPr/>
        </p:nvSpPr>
        <p:spPr>
          <a:xfrm>
            <a:off x="362160" y="2144520"/>
            <a:ext cx="1443960" cy="17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L" sz="1500" u="none" cap="none" strike="noStrike">
                <a:solidFill>
                  <a:srgbClr val="000000"/>
                </a:solidFill>
                <a:latin typeface="Calibri"/>
                <a:ea typeface="Calibri"/>
                <a:cs typeface="Calibri"/>
                <a:sym typeface="Calibri"/>
              </a:rPr>
              <a:t>MÓDULO 9</a:t>
            </a:r>
            <a:endParaRPr b="0" i="0" sz="15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500" u="none" cap="none" strike="noStrike">
              <a:latin typeface="Arial"/>
              <a:ea typeface="Arial"/>
              <a:cs typeface="Arial"/>
              <a:sym typeface="Arial"/>
            </a:endParaRPr>
          </a:p>
        </p:txBody>
      </p:sp>
      <p:pic>
        <p:nvPicPr>
          <p:cNvPr descr="Electrónica M9 Automatización Industrial(PORTADA).png" id="360" name="Google Shape;360;p1"/>
          <p:cNvPicPr preferRelativeResize="0"/>
          <p:nvPr/>
        </p:nvPicPr>
        <p:blipFill rotWithShape="1">
          <a:blip r:embed="rId3">
            <a:alphaModFix/>
          </a:blip>
          <a:srcRect b="23083" l="0" r="0" t="0"/>
          <a:stretch/>
        </p:blipFill>
        <p:spPr>
          <a:xfrm>
            <a:off x="1003320" y="1785960"/>
            <a:ext cx="7424640" cy="4665240"/>
          </a:xfrm>
          <a:prstGeom prst="rect">
            <a:avLst/>
          </a:prstGeom>
          <a:noFill/>
          <a:ln>
            <a:noFill/>
          </a:ln>
        </p:spPr>
      </p:pic>
      <p:sp>
        <p:nvSpPr>
          <p:cNvPr id="361" name="Google Shape;361;p1"/>
          <p:cNvSpPr/>
          <p:nvPr/>
        </p:nvSpPr>
        <p:spPr>
          <a:xfrm>
            <a:off x="360360" y="2242080"/>
            <a:ext cx="8605440" cy="1065240"/>
          </a:xfrm>
          <a:prstGeom prst="rect">
            <a:avLst/>
          </a:prstGeom>
          <a:noFill/>
          <a:ln>
            <a:noFill/>
          </a:ln>
        </p:spPr>
        <p:txBody>
          <a:bodyPr anchorCtr="0" anchor="t" bIns="45000" lIns="90000" spcFirstLastPara="1" rIns="90000" wrap="square" tIns="45000">
            <a:spAutoFit/>
          </a:bodyPr>
          <a:lstStyle/>
          <a:p>
            <a:pPr indent="0" lvl="0" marL="0" marR="0" rtl="0" algn="l">
              <a:lnSpc>
                <a:spcPct val="80000"/>
              </a:lnSpc>
              <a:spcBef>
                <a:spcPts val="0"/>
              </a:spcBef>
              <a:spcAft>
                <a:spcPts val="0"/>
              </a:spcAft>
              <a:buNone/>
            </a:pPr>
            <a:r>
              <a:rPr b="1" i="0" lang="es-CL" sz="4000" u="none" cap="none" strike="noStrike">
                <a:solidFill>
                  <a:srgbClr val="29754D"/>
                </a:solidFill>
                <a:latin typeface="Calibri"/>
                <a:ea typeface="Calibri"/>
                <a:cs typeface="Calibri"/>
                <a:sym typeface="Calibri"/>
              </a:rPr>
              <a:t>AUTOMATIZACIÓN </a:t>
            </a:r>
            <a:endParaRPr b="0" i="0" sz="4000" u="none" cap="none" strike="noStrike">
              <a:latin typeface="Arial"/>
              <a:ea typeface="Arial"/>
              <a:cs typeface="Arial"/>
              <a:sym typeface="Arial"/>
            </a:endParaRPr>
          </a:p>
          <a:p>
            <a:pPr indent="0" lvl="0" marL="0" marR="0" rtl="0" algn="l">
              <a:lnSpc>
                <a:spcPct val="80000"/>
              </a:lnSpc>
              <a:spcBef>
                <a:spcPts val="0"/>
              </a:spcBef>
              <a:spcAft>
                <a:spcPts val="0"/>
              </a:spcAft>
              <a:buNone/>
            </a:pPr>
            <a:r>
              <a:rPr b="1" i="0" lang="es-CL" sz="4000" u="none" cap="none" strike="noStrike">
                <a:solidFill>
                  <a:srgbClr val="29754D"/>
                </a:solidFill>
                <a:latin typeface="Calibri"/>
                <a:ea typeface="Calibri"/>
                <a:cs typeface="Calibri"/>
                <a:sym typeface="Calibri"/>
              </a:rPr>
              <a:t>INDUSTRIAL</a:t>
            </a:r>
            <a:endParaRPr b="0" i="0" sz="4000" u="none" cap="none" strike="noStrike">
              <a:latin typeface="Arial"/>
              <a:ea typeface="Arial"/>
              <a:cs typeface="Arial"/>
              <a:sym typeface="Arial"/>
            </a:endParaRPr>
          </a:p>
        </p:txBody>
      </p:sp>
      <p:pic>
        <p:nvPicPr>
          <p:cNvPr id="362" name="Google Shape;362;p1"/>
          <p:cNvPicPr preferRelativeResize="0"/>
          <p:nvPr/>
        </p:nvPicPr>
        <p:blipFill rotWithShape="1">
          <a:blip r:embed="rId4">
            <a:alphaModFix/>
          </a:blip>
          <a:srcRect b="0" l="0" r="0" t="0"/>
          <a:stretch/>
        </p:blipFill>
        <p:spPr>
          <a:xfrm>
            <a:off x="361800" y="360720"/>
            <a:ext cx="4476600" cy="758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10"/>
          <p:cNvSpPr/>
          <p:nvPr/>
        </p:nvSpPr>
        <p:spPr>
          <a:xfrm>
            <a:off x="523800" y="1917720"/>
            <a:ext cx="8569080" cy="483840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01" name="Google Shape;501;p10"/>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PLC MODULAR</a:t>
            </a:r>
            <a:endParaRPr b="0" i="0" sz="2600" u="none" cap="none" strike="noStrike">
              <a:latin typeface="Arial"/>
              <a:ea typeface="Arial"/>
              <a:cs typeface="Arial"/>
              <a:sym typeface="Arial"/>
            </a:endParaRPr>
          </a:p>
        </p:txBody>
      </p:sp>
      <p:sp>
        <p:nvSpPr>
          <p:cNvPr id="502" name="Google Shape;502;p10"/>
          <p:cNvSpPr/>
          <p:nvPr/>
        </p:nvSpPr>
        <p:spPr>
          <a:xfrm>
            <a:off x="1044000" y="2387520"/>
            <a:ext cx="1908000" cy="335160"/>
          </a:xfrm>
          <a:prstGeom prst="rect">
            <a:avLst/>
          </a:prstGeom>
          <a:noFill/>
          <a:ln cap="flat" cmpd="sng" w="9525">
            <a:solidFill>
              <a:srgbClr val="C73E3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Unidad Central</a:t>
            </a:r>
            <a:endParaRPr b="0" i="0" sz="1600" u="none" cap="none" strike="noStrike">
              <a:latin typeface="Arial"/>
              <a:ea typeface="Arial"/>
              <a:cs typeface="Arial"/>
              <a:sym typeface="Arial"/>
            </a:endParaRPr>
          </a:p>
        </p:txBody>
      </p:sp>
      <p:sp>
        <p:nvSpPr>
          <p:cNvPr id="503" name="Google Shape;503;p10"/>
          <p:cNvSpPr/>
          <p:nvPr/>
        </p:nvSpPr>
        <p:spPr>
          <a:xfrm>
            <a:off x="5384880" y="2222640"/>
            <a:ext cx="2988720" cy="335160"/>
          </a:xfrm>
          <a:prstGeom prst="rect">
            <a:avLst/>
          </a:prstGeom>
          <a:noFill/>
          <a:ln cap="flat" cmpd="sng" w="9525">
            <a:solidFill>
              <a:srgbClr val="C73E3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Módulos de Entrada /Salidas</a:t>
            </a:r>
            <a:endParaRPr b="0" i="0" sz="1600" u="none" cap="none" strike="noStrike">
              <a:latin typeface="Arial"/>
              <a:ea typeface="Arial"/>
              <a:cs typeface="Arial"/>
              <a:sym typeface="Arial"/>
            </a:endParaRPr>
          </a:p>
        </p:txBody>
      </p:sp>
      <p:sp>
        <p:nvSpPr>
          <p:cNvPr id="504" name="Google Shape;504;p10"/>
          <p:cNvSpPr/>
          <p:nvPr/>
        </p:nvSpPr>
        <p:spPr>
          <a:xfrm>
            <a:off x="-800280" y="3187800"/>
            <a:ext cx="184320" cy="3074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5" name="Google Shape;505;p10"/>
          <p:cNvPicPr preferRelativeResize="0"/>
          <p:nvPr/>
        </p:nvPicPr>
        <p:blipFill rotWithShape="1">
          <a:blip r:embed="rId3">
            <a:alphaModFix/>
          </a:blip>
          <a:srcRect b="0" l="0" r="0" t="0"/>
          <a:stretch/>
        </p:blipFill>
        <p:spPr>
          <a:xfrm>
            <a:off x="2319840" y="2929680"/>
            <a:ext cx="5220720" cy="3148560"/>
          </a:xfrm>
          <a:prstGeom prst="rect">
            <a:avLst/>
          </a:prstGeom>
          <a:noFill/>
          <a:ln>
            <a:noFill/>
          </a:ln>
        </p:spPr>
      </p:pic>
      <p:sp>
        <p:nvSpPr>
          <p:cNvPr id="506" name="Google Shape;506;p10"/>
          <p:cNvSpPr/>
          <p:nvPr/>
        </p:nvSpPr>
        <p:spPr>
          <a:xfrm>
            <a:off x="2183040" y="2729160"/>
            <a:ext cx="1846800" cy="644760"/>
          </a:xfrm>
          <a:custGeom>
            <a:rect b="b" l="l" r="r" t="t"/>
            <a:pathLst>
              <a:path extrusionOk="0" h="21600" w="21600">
                <a:moveTo>
                  <a:pt x="0" y="0"/>
                </a:moveTo>
                <a:lnTo>
                  <a:pt x="21600" y="21600"/>
                </a:lnTo>
              </a:path>
            </a:pathLst>
          </a:custGeom>
          <a:noFill/>
          <a:ln cap="flat" cmpd="sng" w="28425">
            <a:solidFill>
              <a:srgbClr val="C73E32"/>
            </a:solidFill>
            <a:prstDash val="solid"/>
            <a:miter lim="8000"/>
            <a:headEnd len="sm" w="sm" type="none"/>
            <a:tailEnd len="med" w="med" type="triangle"/>
          </a:ln>
        </p:spPr>
      </p:sp>
      <p:sp>
        <p:nvSpPr>
          <p:cNvPr id="507" name="Google Shape;507;p10"/>
          <p:cNvSpPr/>
          <p:nvPr/>
        </p:nvSpPr>
        <p:spPr>
          <a:xfrm flipH="1">
            <a:off x="5158800" y="2553840"/>
            <a:ext cx="1573200" cy="1162440"/>
          </a:xfrm>
          <a:custGeom>
            <a:rect b="b" l="l" r="r" t="t"/>
            <a:pathLst>
              <a:path extrusionOk="0" h="21600" w="21600">
                <a:moveTo>
                  <a:pt x="0" y="0"/>
                </a:moveTo>
                <a:lnTo>
                  <a:pt x="21600" y="21600"/>
                </a:lnTo>
              </a:path>
            </a:pathLst>
          </a:custGeom>
          <a:noFill/>
          <a:ln cap="flat" cmpd="sng" w="28425">
            <a:solidFill>
              <a:srgbClr val="C73E32"/>
            </a:solidFill>
            <a:prstDash val="solid"/>
            <a:miter lim="8000"/>
            <a:headEnd len="sm" w="sm" type="none"/>
            <a:tailEnd len="med" w="med" type="triangle"/>
          </a:ln>
        </p:spPr>
      </p:sp>
      <p:sp>
        <p:nvSpPr>
          <p:cNvPr id="508" name="Google Shape;508;p10"/>
          <p:cNvSpPr/>
          <p:nvPr/>
        </p:nvSpPr>
        <p:spPr>
          <a:xfrm flipH="1">
            <a:off x="6424560" y="2553840"/>
            <a:ext cx="307440" cy="820080"/>
          </a:xfrm>
          <a:custGeom>
            <a:rect b="b" l="l" r="r" t="t"/>
            <a:pathLst>
              <a:path extrusionOk="0" h="21600" w="21600">
                <a:moveTo>
                  <a:pt x="0" y="0"/>
                </a:moveTo>
                <a:lnTo>
                  <a:pt x="21600" y="21600"/>
                </a:lnTo>
              </a:path>
            </a:pathLst>
          </a:custGeom>
          <a:noFill/>
          <a:ln cap="flat" cmpd="sng" w="28425">
            <a:solidFill>
              <a:srgbClr val="C73E32"/>
            </a:solidFill>
            <a:prstDash val="solid"/>
            <a:miter lim="8000"/>
            <a:headEnd len="sm" w="sm" type="none"/>
            <a:tailEnd len="med" w="med" type="triangle"/>
          </a:ln>
        </p:spPr>
      </p:sp>
      <p:sp>
        <p:nvSpPr>
          <p:cNvPr id="509" name="Google Shape;509;p10"/>
          <p:cNvSpPr/>
          <p:nvPr/>
        </p:nvSpPr>
        <p:spPr>
          <a:xfrm flipH="1" rot="10800000">
            <a:off x="2486880" y="4571640"/>
            <a:ext cx="1748160" cy="1299600"/>
          </a:xfrm>
          <a:custGeom>
            <a:rect b="b" l="l" r="r" t="t"/>
            <a:pathLst>
              <a:path extrusionOk="0" h="21600" w="21600">
                <a:moveTo>
                  <a:pt x="0" y="0"/>
                </a:moveTo>
                <a:lnTo>
                  <a:pt x="21600" y="21600"/>
                </a:lnTo>
              </a:path>
            </a:pathLst>
          </a:custGeom>
          <a:noFill/>
          <a:ln cap="flat" cmpd="sng" w="28425">
            <a:solidFill>
              <a:srgbClr val="C73E32"/>
            </a:solidFill>
            <a:prstDash val="solid"/>
            <a:miter lim="8000"/>
            <a:headEnd len="sm" w="sm" type="none"/>
            <a:tailEnd len="med" w="med" type="triangle"/>
          </a:ln>
        </p:spPr>
      </p:sp>
      <p:sp>
        <p:nvSpPr>
          <p:cNvPr id="510" name="Google Shape;510;p10"/>
          <p:cNvSpPr/>
          <p:nvPr/>
        </p:nvSpPr>
        <p:spPr>
          <a:xfrm>
            <a:off x="910440" y="5855400"/>
            <a:ext cx="2594520" cy="578520"/>
          </a:xfrm>
          <a:prstGeom prst="rect">
            <a:avLst/>
          </a:prstGeom>
          <a:solidFill>
            <a:schemeClr val="lt1"/>
          </a:solidFill>
          <a:ln cap="flat" cmpd="sng" w="9525">
            <a:solidFill>
              <a:srgbClr val="C73E3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Punto para comunicación </a:t>
            </a:r>
            <a:br>
              <a:rPr b="0" i="0" lang="es-CL" sz="1800" u="none" cap="none" strike="noStrike">
                <a:latin typeface="Arial"/>
                <a:ea typeface="Arial"/>
                <a:cs typeface="Arial"/>
                <a:sym typeface="Arial"/>
              </a:rPr>
            </a:br>
            <a:r>
              <a:rPr b="0" i="0" lang="es-CL" sz="1600" u="none" cap="none" strike="noStrike">
                <a:solidFill>
                  <a:srgbClr val="000000"/>
                </a:solidFill>
                <a:latin typeface="Calibri"/>
                <a:ea typeface="Calibri"/>
                <a:cs typeface="Calibri"/>
                <a:sym typeface="Calibri"/>
              </a:rPr>
              <a:t>y programación</a:t>
            </a:r>
            <a:endParaRPr b="0" i="0" sz="1600" u="none" cap="none"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11"/>
          <p:cNvSpPr/>
          <p:nvPr/>
        </p:nvSpPr>
        <p:spPr>
          <a:xfrm>
            <a:off x="523800" y="1930320"/>
            <a:ext cx="8569080" cy="460980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16" name="Google Shape;516;p11"/>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PLC MODULAR</a:t>
            </a:r>
            <a:endParaRPr b="0" i="0" sz="2600" u="none" cap="none" strike="noStrike">
              <a:latin typeface="Arial"/>
              <a:ea typeface="Arial"/>
              <a:cs typeface="Arial"/>
              <a:sym typeface="Arial"/>
            </a:endParaRPr>
          </a:p>
        </p:txBody>
      </p:sp>
      <p:sp>
        <p:nvSpPr>
          <p:cNvPr id="517" name="Google Shape;517;p11"/>
          <p:cNvSpPr/>
          <p:nvPr/>
        </p:nvSpPr>
        <p:spPr>
          <a:xfrm>
            <a:off x="-800280" y="3187800"/>
            <a:ext cx="184320" cy="3074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8" name="Google Shape;518;p11"/>
          <p:cNvGrpSpPr/>
          <p:nvPr/>
        </p:nvGrpSpPr>
        <p:grpSpPr>
          <a:xfrm>
            <a:off x="1215000" y="2210040"/>
            <a:ext cx="7363800" cy="3918960"/>
            <a:chOff x="1215000" y="2210040"/>
            <a:chExt cx="7363800" cy="3918960"/>
          </a:xfrm>
        </p:grpSpPr>
        <p:grpSp>
          <p:nvGrpSpPr>
            <p:cNvPr id="519" name="Google Shape;519;p11"/>
            <p:cNvGrpSpPr/>
            <p:nvPr/>
          </p:nvGrpSpPr>
          <p:grpSpPr>
            <a:xfrm>
              <a:off x="1385640" y="2581560"/>
              <a:ext cx="7193160" cy="3247200"/>
              <a:chOff x="1385640" y="2581560"/>
              <a:chExt cx="7193160" cy="3247200"/>
            </a:xfrm>
          </p:grpSpPr>
          <p:pic>
            <p:nvPicPr>
              <p:cNvPr descr="http://mpe-s2-p.mlstatic.com/clases-programacion-plc-siemens-s7-300-o-s7-1200-11628-MPE20046944550_022014-O.jpg" id="520" name="Google Shape;520;p11"/>
              <p:cNvPicPr preferRelativeResize="0"/>
              <p:nvPr/>
            </p:nvPicPr>
            <p:blipFill rotWithShape="1">
              <a:blip r:embed="rId3">
                <a:alphaModFix/>
              </a:blip>
              <a:srcRect b="16007" l="0" r="0" t="12582"/>
              <a:stretch/>
            </p:blipFill>
            <p:spPr>
              <a:xfrm>
                <a:off x="1385640" y="2654280"/>
                <a:ext cx="7193160" cy="3174480"/>
              </a:xfrm>
              <a:prstGeom prst="rect">
                <a:avLst/>
              </a:prstGeom>
              <a:noFill/>
              <a:ln>
                <a:noFill/>
              </a:ln>
            </p:spPr>
          </p:pic>
          <p:sp>
            <p:nvSpPr>
              <p:cNvPr id="521" name="Google Shape;521;p11"/>
              <p:cNvSpPr/>
              <p:nvPr/>
            </p:nvSpPr>
            <p:spPr>
              <a:xfrm flipH="1">
                <a:off x="6375240" y="2581560"/>
                <a:ext cx="291240" cy="776880"/>
              </a:xfrm>
              <a:custGeom>
                <a:rect b="b" l="l" r="r" t="t"/>
                <a:pathLst>
                  <a:path extrusionOk="0" h="21600" w="21600">
                    <a:moveTo>
                      <a:pt x="0" y="0"/>
                    </a:moveTo>
                    <a:lnTo>
                      <a:pt x="21600" y="21600"/>
                    </a:lnTo>
                  </a:path>
                </a:pathLst>
              </a:custGeom>
              <a:noFill/>
              <a:ln cap="flat" cmpd="sng" w="19075">
                <a:solidFill>
                  <a:schemeClr val="accent2"/>
                </a:solidFill>
                <a:prstDash val="solid"/>
                <a:miter lim="8000"/>
                <a:headEnd len="sm" w="sm" type="none"/>
                <a:tailEnd len="med" w="med" type="stealth"/>
              </a:ln>
            </p:spPr>
          </p:sp>
        </p:grpSp>
        <p:sp>
          <p:nvSpPr>
            <p:cNvPr id="522" name="Google Shape;522;p11"/>
            <p:cNvSpPr/>
            <p:nvPr/>
          </p:nvSpPr>
          <p:spPr>
            <a:xfrm>
              <a:off x="5587920" y="2210040"/>
              <a:ext cx="2988720" cy="335160"/>
            </a:xfrm>
            <a:prstGeom prst="rect">
              <a:avLst/>
            </a:prstGeom>
            <a:noFill/>
            <a:ln cap="flat" cmpd="sng" w="9525">
              <a:solidFill>
                <a:srgbClr val="C73E3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Módulos de Entrada /Salidas</a:t>
              </a:r>
              <a:endParaRPr b="0" i="0" sz="1600" u="none" cap="none" strike="noStrike">
                <a:latin typeface="Arial"/>
                <a:ea typeface="Arial"/>
                <a:cs typeface="Arial"/>
                <a:sym typeface="Arial"/>
              </a:endParaRPr>
            </a:p>
          </p:txBody>
        </p:sp>
        <p:sp>
          <p:nvSpPr>
            <p:cNvPr id="523" name="Google Shape;523;p11"/>
            <p:cNvSpPr/>
            <p:nvPr/>
          </p:nvSpPr>
          <p:spPr>
            <a:xfrm flipH="1">
              <a:off x="2165400" y="2698920"/>
              <a:ext cx="158400" cy="1009440"/>
            </a:xfrm>
            <a:custGeom>
              <a:rect b="b" l="l" r="r" t="t"/>
              <a:pathLst>
                <a:path extrusionOk="0" h="21600" w="21600">
                  <a:moveTo>
                    <a:pt x="0" y="0"/>
                  </a:moveTo>
                  <a:lnTo>
                    <a:pt x="21600" y="21600"/>
                  </a:lnTo>
                </a:path>
              </a:pathLst>
            </a:custGeom>
            <a:noFill/>
            <a:ln cap="flat" cmpd="sng" w="28425">
              <a:solidFill>
                <a:srgbClr val="C73E32"/>
              </a:solidFill>
              <a:prstDash val="solid"/>
              <a:miter lim="8000"/>
              <a:headEnd len="sm" w="sm" type="none"/>
              <a:tailEnd len="med" w="med" type="triangle"/>
            </a:ln>
          </p:spPr>
        </p:sp>
        <p:sp>
          <p:nvSpPr>
            <p:cNvPr id="524" name="Google Shape;524;p11"/>
            <p:cNvSpPr/>
            <p:nvPr/>
          </p:nvSpPr>
          <p:spPr>
            <a:xfrm flipH="1">
              <a:off x="5206320" y="2565360"/>
              <a:ext cx="1472760" cy="1104480"/>
            </a:xfrm>
            <a:custGeom>
              <a:rect b="b" l="l" r="r" t="t"/>
              <a:pathLst>
                <a:path extrusionOk="0" h="21600" w="21600">
                  <a:moveTo>
                    <a:pt x="0" y="0"/>
                  </a:moveTo>
                  <a:lnTo>
                    <a:pt x="21600" y="21600"/>
                  </a:lnTo>
                </a:path>
              </a:pathLst>
            </a:custGeom>
            <a:noFill/>
            <a:ln cap="flat" cmpd="sng" w="28425">
              <a:solidFill>
                <a:srgbClr val="C73E32"/>
              </a:solidFill>
              <a:prstDash val="solid"/>
              <a:miter lim="8000"/>
              <a:headEnd len="sm" w="sm" type="none"/>
              <a:tailEnd len="med" w="med" type="triangle"/>
            </a:ln>
          </p:spPr>
        </p:sp>
        <p:sp>
          <p:nvSpPr>
            <p:cNvPr id="525" name="Google Shape;525;p11"/>
            <p:cNvSpPr/>
            <p:nvPr/>
          </p:nvSpPr>
          <p:spPr>
            <a:xfrm flipH="1">
              <a:off x="6373800" y="2547360"/>
              <a:ext cx="307440" cy="820080"/>
            </a:xfrm>
            <a:custGeom>
              <a:rect b="b" l="l" r="r" t="t"/>
              <a:pathLst>
                <a:path extrusionOk="0" h="21600" w="21600">
                  <a:moveTo>
                    <a:pt x="0" y="0"/>
                  </a:moveTo>
                  <a:lnTo>
                    <a:pt x="21600" y="21600"/>
                  </a:lnTo>
                </a:path>
              </a:pathLst>
            </a:custGeom>
            <a:noFill/>
            <a:ln cap="flat" cmpd="sng" w="28425">
              <a:solidFill>
                <a:srgbClr val="C73E32"/>
              </a:solidFill>
              <a:prstDash val="solid"/>
              <a:miter lim="8000"/>
              <a:headEnd len="sm" w="sm" type="none"/>
              <a:tailEnd len="med" w="med" type="triangle"/>
            </a:ln>
          </p:spPr>
        </p:sp>
        <p:sp>
          <p:nvSpPr>
            <p:cNvPr id="526" name="Google Shape;526;p11"/>
            <p:cNvSpPr/>
            <p:nvPr/>
          </p:nvSpPr>
          <p:spPr>
            <a:xfrm rot="10800000">
              <a:off x="2253960" y="4545720"/>
              <a:ext cx="435600" cy="1286280"/>
            </a:xfrm>
            <a:custGeom>
              <a:rect b="b" l="l" r="r" t="t"/>
              <a:pathLst>
                <a:path extrusionOk="0" h="21600" w="21600">
                  <a:moveTo>
                    <a:pt x="0" y="0"/>
                  </a:moveTo>
                  <a:lnTo>
                    <a:pt x="21600" y="21600"/>
                  </a:lnTo>
                </a:path>
              </a:pathLst>
            </a:custGeom>
            <a:noFill/>
            <a:ln cap="flat" cmpd="sng" w="28425">
              <a:solidFill>
                <a:srgbClr val="C73E32"/>
              </a:solidFill>
              <a:prstDash val="solid"/>
              <a:miter lim="8000"/>
              <a:headEnd len="sm" w="sm" type="none"/>
              <a:tailEnd len="med" w="med" type="triangle"/>
            </a:ln>
          </p:spPr>
        </p:sp>
        <p:sp>
          <p:nvSpPr>
            <p:cNvPr id="527" name="Google Shape;527;p11"/>
            <p:cNvSpPr/>
            <p:nvPr/>
          </p:nvSpPr>
          <p:spPr>
            <a:xfrm>
              <a:off x="1215000" y="5550480"/>
              <a:ext cx="2594520" cy="578520"/>
            </a:xfrm>
            <a:prstGeom prst="rect">
              <a:avLst/>
            </a:prstGeom>
            <a:solidFill>
              <a:schemeClr val="lt1"/>
            </a:solidFill>
            <a:ln cap="flat" cmpd="sng" w="9525">
              <a:solidFill>
                <a:srgbClr val="C73E3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Punto para comunicación </a:t>
              </a:r>
              <a:br>
                <a:rPr b="0" i="0" lang="es-CL" sz="1800" u="none" cap="none" strike="noStrike">
                  <a:latin typeface="Arial"/>
                  <a:ea typeface="Arial"/>
                  <a:cs typeface="Arial"/>
                  <a:sym typeface="Arial"/>
                </a:rPr>
              </a:br>
              <a:r>
                <a:rPr b="0" i="0" lang="es-CL" sz="1600" u="none" cap="none" strike="noStrike">
                  <a:solidFill>
                    <a:srgbClr val="000000"/>
                  </a:solidFill>
                  <a:latin typeface="Calibri"/>
                  <a:ea typeface="Calibri"/>
                  <a:cs typeface="Calibri"/>
                  <a:sym typeface="Calibri"/>
                </a:rPr>
                <a:t>y programación</a:t>
              </a:r>
              <a:endParaRPr b="0" i="0" sz="1600" u="none" cap="none" strike="noStrike">
                <a:latin typeface="Arial"/>
                <a:ea typeface="Arial"/>
                <a:cs typeface="Arial"/>
                <a:sym typeface="Arial"/>
              </a:endParaRPr>
            </a:p>
          </p:txBody>
        </p:sp>
        <p:sp>
          <p:nvSpPr>
            <p:cNvPr id="528" name="Google Shape;528;p11"/>
            <p:cNvSpPr/>
            <p:nvPr/>
          </p:nvSpPr>
          <p:spPr>
            <a:xfrm>
              <a:off x="1215000" y="2362320"/>
              <a:ext cx="1908000" cy="335160"/>
            </a:xfrm>
            <a:prstGeom prst="rect">
              <a:avLst/>
            </a:prstGeom>
            <a:solidFill>
              <a:schemeClr val="lt1"/>
            </a:solidFill>
            <a:ln cap="flat" cmpd="sng" w="9525">
              <a:solidFill>
                <a:srgbClr val="C73E3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Unidad Central</a:t>
              </a:r>
              <a:endParaRPr b="0" i="0" sz="1600" u="none" cap="none" strike="noStrike">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12"/>
          <p:cNvSpPr/>
          <p:nvPr/>
        </p:nvSpPr>
        <p:spPr>
          <a:xfrm>
            <a:off x="523800" y="1930320"/>
            <a:ext cx="8569080" cy="460980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34" name="Google Shape;534;p12"/>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PLC COMPACTO</a:t>
            </a:r>
            <a:endParaRPr b="0" i="0" sz="2600" u="none" cap="none" strike="noStrike">
              <a:latin typeface="Arial"/>
              <a:ea typeface="Arial"/>
              <a:cs typeface="Arial"/>
              <a:sym typeface="Arial"/>
            </a:endParaRPr>
          </a:p>
        </p:txBody>
      </p:sp>
      <p:sp>
        <p:nvSpPr>
          <p:cNvPr id="535" name="Google Shape;535;p12"/>
          <p:cNvSpPr/>
          <p:nvPr/>
        </p:nvSpPr>
        <p:spPr>
          <a:xfrm>
            <a:off x="-800280" y="3187800"/>
            <a:ext cx="184320" cy="3074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6" name="Google Shape;536;p12"/>
          <p:cNvGrpSpPr/>
          <p:nvPr/>
        </p:nvGrpSpPr>
        <p:grpSpPr>
          <a:xfrm>
            <a:off x="5276160" y="2208240"/>
            <a:ext cx="3565800" cy="4032360"/>
            <a:chOff x="5276160" y="2208240"/>
            <a:chExt cx="3565800" cy="4032360"/>
          </a:xfrm>
        </p:grpSpPr>
        <p:pic>
          <p:nvPicPr>
            <p:cNvPr id="537" name="Google Shape;537;p12"/>
            <p:cNvPicPr preferRelativeResize="0"/>
            <p:nvPr/>
          </p:nvPicPr>
          <p:blipFill rotWithShape="1">
            <a:blip r:embed="rId3">
              <a:alphaModFix/>
            </a:blip>
            <a:srcRect b="0" l="0" r="0" t="0"/>
            <a:stretch/>
          </p:blipFill>
          <p:spPr>
            <a:xfrm>
              <a:off x="5276160" y="2208240"/>
              <a:ext cx="3526560" cy="1304640"/>
            </a:xfrm>
            <a:prstGeom prst="rect">
              <a:avLst/>
            </a:prstGeom>
            <a:noFill/>
            <a:ln>
              <a:noFill/>
            </a:ln>
          </p:spPr>
        </p:pic>
        <p:pic>
          <p:nvPicPr>
            <p:cNvPr id="538" name="Google Shape;538;p12"/>
            <p:cNvPicPr preferRelativeResize="0"/>
            <p:nvPr/>
          </p:nvPicPr>
          <p:blipFill rotWithShape="1">
            <a:blip r:embed="rId4">
              <a:alphaModFix/>
            </a:blip>
            <a:srcRect b="0" l="0" r="0" t="0"/>
            <a:stretch/>
          </p:blipFill>
          <p:spPr>
            <a:xfrm>
              <a:off x="5276160" y="4979880"/>
              <a:ext cx="3565800" cy="1260720"/>
            </a:xfrm>
            <a:prstGeom prst="rect">
              <a:avLst/>
            </a:prstGeom>
            <a:noFill/>
            <a:ln>
              <a:noFill/>
            </a:ln>
          </p:spPr>
        </p:pic>
        <p:pic>
          <p:nvPicPr>
            <p:cNvPr id="539" name="Google Shape;539;p12"/>
            <p:cNvPicPr preferRelativeResize="0"/>
            <p:nvPr/>
          </p:nvPicPr>
          <p:blipFill rotWithShape="1">
            <a:blip r:embed="rId5">
              <a:alphaModFix/>
            </a:blip>
            <a:srcRect b="0" l="0" r="0" t="0"/>
            <a:stretch/>
          </p:blipFill>
          <p:spPr>
            <a:xfrm>
              <a:off x="5315400" y="3454560"/>
              <a:ext cx="3526560" cy="1524960"/>
            </a:xfrm>
            <a:prstGeom prst="rect">
              <a:avLst/>
            </a:prstGeom>
            <a:noFill/>
            <a:ln>
              <a:noFill/>
            </a:ln>
          </p:spPr>
        </p:pic>
      </p:grpSp>
      <p:pic>
        <p:nvPicPr>
          <p:cNvPr descr="http://images.industrial.omron.es/IAB/Products/Automation%20Systems/PLCs/Compact%20PLC%20Series/CPM1A/CPM1A%20CPU%20Units/images/CPM1A-CPU400x400.jpg" id="540" name="Google Shape;540;p12"/>
          <p:cNvPicPr preferRelativeResize="0"/>
          <p:nvPr/>
        </p:nvPicPr>
        <p:blipFill rotWithShape="1">
          <a:blip r:embed="rId6">
            <a:alphaModFix/>
          </a:blip>
          <a:srcRect b="0" l="0" r="0" t="0"/>
          <a:stretch/>
        </p:blipFill>
        <p:spPr>
          <a:xfrm>
            <a:off x="752400" y="2484720"/>
            <a:ext cx="4262400" cy="3484440"/>
          </a:xfrm>
          <a:prstGeom prst="rect">
            <a:avLst/>
          </a:prstGeom>
          <a:noFill/>
          <a:ln>
            <a:noFill/>
          </a:ln>
        </p:spPr>
      </p:pic>
      <p:sp>
        <p:nvSpPr>
          <p:cNvPr id="541" name="Google Shape;541;p12"/>
          <p:cNvSpPr/>
          <p:nvPr/>
        </p:nvSpPr>
        <p:spPr>
          <a:xfrm>
            <a:off x="5184360" y="2210040"/>
            <a:ext cx="835560" cy="289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CL" sz="1300" u="none" cap="none" strike="noStrike">
                <a:solidFill>
                  <a:srgbClr val="000000"/>
                </a:solidFill>
                <a:latin typeface="Calibri"/>
                <a:ea typeface="Calibri"/>
                <a:cs typeface="Calibri"/>
                <a:sym typeface="Calibri"/>
              </a:rPr>
              <a:t>Sensores</a:t>
            </a:r>
            <a:endParaRPr b="0" i="0" sz="1300" u="none" cap="none" strike="noStrike">
              <a:latin typeface="Arial"/>
              <a:ea typeface="Arial"/>
              <a:cs typeface="Arial"/>
              <a:sym typeface="Arial"/>
            </a:endParaRPr>
          </a:p>
        </p:txBody>
      </p:sp>
      <p:sp>
        <p:nvSpPr>
          <p:cNvPr id="542" name="Google Shape;542;p12"/>
          <p:cNvSpPr/>
          <p:nvPr/>
        </p:nvSpPr>
        <p:spPr>
          <a:xfrm>
            <a:off x="5067360" y="5943600"/>
            <a:ext cx="1069560" cy="190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50000"/>
              </a:lnSpc>
              <a:spcBef>
                <a:spcPts val="0"/>
              </a:spcBef>
              <a:spcAft>
                <a:spcPts val="0"/>
              </a:spcAft>
              <a:buNone/>
            </a:pPr>
            <a:r>
              <a:rPr b="1" i="0" lang="es-CL" sz="1300" u="none" cap="none" strike="noStrike">
                <a:solidFill>
                  <a:srgbClr val="000000"/>
                </a:solidFill>
                <a:latin typeface="Calibri"/>
                <a:ea typeface="Calibri"/>
                <a:cs typeface="Calibri"/>
                <a:sym typeface="Calibri"/>
              </a:rPr>
              <a:t>Actuadores</a:t>
            </a:r>
            <a:endParaRPr b="0" i="0" sz="1300" u="none" cap="none" strike="noStrik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13"/>
          <p:cNvSpPr/>
          <p:nvPr/>
        </p:nvSpPr>
        <p:spPr>
          <a:xfrm>
            <a:off x="523800" y="1917720"/>
            <a:ext cx="8569080" cy="460980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48" name="Google Shape;548;p13"/>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PLC COMPACTO</a:t>
            </a:r>
            <a:endParaRPr b="0" i="0" sz="2600" u="none" cap="none" strike="noStrike">
              <a:latin typeface="Arial"/>
              <a:ea typeface="Arial"/>
              <a:cs typeface="Arial"/>
              <a:sym typeface="Arial"/>
            </a:endParaRPr>
          </a:p>
        </p:txBody>
      </p:sp>
      <p:sp>
        <p:nvSpPr>
          <p:cNvPr id="549" name="Google Shape;549;p13"/>
          <p:cNvSpPr/>
          <p:nvPr/>
        </p:nvSpPr>
        <p:spPr>
          <a:xfrm>
            <a:off x="-800280" y="3187800"/>
            <a:ext cx="184320" cy="3074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i802.photobucket.com/albums/yy301/czakspa/TARINGA/R536892-01.jpg" id="550" name="Google Shape;550;p13"/>
          <p:cNvPicPr preferRelativeResize="0"/>
          <p:nvPr/>
        </p:nvPicPr>
        <p:blipFill rotWithShape="1">
          <a:blip r:embed="rId3">
            <a:alphaModFix/>
          </a:blip>
          <a:srcRect b="0" l="0" r="0" t="0"/>
          <a:stretch/>
        </p:blipFill>
        <p:spPr>
          <a:xfrm>
            <a:off x="927000" y="2245320"/>
            <a:ext cx="2831760" cy="2130120"/>
          </a:xfrm>
          <a:prstGeom prst="rect">
            <a:avLst/>
          </a:prstGeom>
          <a:noFill/>
          <a:ln>
            <a:noFill/>
          </a:ln>
        </p:spPr>
      </p:pic>
      <p:pic>
        <p:nvPicPr>
          <p:cNvPr descr="http://i01.i.aliimg.com/photo/v0/136087785/mitsubishi_plc_MITSUBISHI_PLC.jpg" id="551" name="Google Shape;551;p13"/>
          <p:cNvPicPr preferRelativeResize="0"/>
          <p:nvPr/>
        </p:nvPicPr>
        <p:blipFill rotWithShape="1">
          <a:blip r:embed="rId4">
            <a:alphaModFix/>
          </a:blip>
          <a:srcRect b="2377" l="0" r="0" t="0"/>
          <a:stretch/>
        </p:blipFill>
        <p:spPr>
          <a:xfrm>
            <a:off x="2904480" y="4178160"/>
            <a:ext cx="3843000" cy="2171520"/>
          </a:xfrm>
          <a:prstGeom prst="rect">
            <a:avLst/>
          </a:prstGeom>
          <a:noFill/>
          <a:ln>
            <a:noFill/>
          </a:ln>
        </p:spPr>
      </p:pic>
      <p:pic>
        <p:nvPicPr>
          <p:cNvPr descr="http://www.izaro.com/files/contenidos/1339071608_1g.jpg" id="552" name="Google Shape;552;p13"/>
          <p:cNvPicPr preferRelativeResize="0"/>
          <p:nvPr/>
        </p:nvPicPr>
        <p:blipFill rotWithShape="1">
          <a:blip r:embed="rId5">
            <a:alphaModFix/>
          </a:blip>
          <a:srcRect b="0" l="0" r="0" t="0"/>
          <a:stretch/>
        </p:blipFill>
        <p:spPr>
          <a:xfrm>
            <a:off x="6211080" y="2139480"/>
            <a:ext cx="2492280" cy="2152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14"/>
          <p:cNvSpPr/>
          <p:nvPr/>
        </p:nvSpPr>
        <p:spPr>
          <a:xfrm>
            <a:off x="523800" y="1917720"/>
            <a:ext cx="8569080" cy="460980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58" name="Google Shape;558;p14"/>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ARQUITECTURA</a:t>
            </a:r>
            <a:endParaRPr b="0" i="0" sz="2600" u="none" cap="none" strike="noStrike">
              <a:latin typeface="Arial"/>
              <a:ea typeface="Arial"/>
              <a:cs typeface="Arial"/>
              <a:sym typeface="Arial"/>
            </a:endParaRPr>
          </a:p>
        </p:txBody>
      </p:sp>
      <p:sp>
        <p:nvSpPr>
          <p:cNvPr id="559" name="Google Shape;559;p14"/>
          <p:cNvSpPr/>
          <p:nvPr/>
        </p:nvSpPr>
        <p:spPr>
          <a:xfrm>
            <a:off x="-800280" y="3187800"/>
            <a:ext cx="184320" cy="3074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0" name="Google Shape;560;p14"/>
          <p:cNvGrpSpPr/>
          <p:nvPr/>
        </p:nvGrpSpPr>
        <p:grpSpPr>
          <a:xfrm>
            <a:off x="980640" y="2048400"/>
            <a:ext cx="3628800" cy="4352400"/>
            <a:chOff x="980640" y="2048400"/>
            <a:chExt cx="3628800" cy="4352400"/>
          </a:xfrm>
        </p:grpSpPr>
        <p:pic>
          <p:nvPicPr>
            <p:cNvPr id="561" name="Google Shape;561;p14"/>
            <p:cNvPicPr preferRelativeResize="0"/>
            <p:nvPr/>
          </p:nvPicPr>
          <p:blipFill rotWithShape="1">
            <a:blip r:embed="rId3">
              <a:alphaModFix/>
            </a:blip>
            <a:srcRect b="0" l="0" r="0" t="0"/>
            <a:stretch/>
          </p:blipFill>
          <p:spPr>
            <a:xfrm>
              <a:off x="980640" y="2048400"/>
              <a:ext cx="3628800" cy="4352400"/>
            </a:xfrm>
            <a:prstGeom prst="rect">
              <a:avLst/>
            </a:prstGeom>
            <a:noFill/>
            <a:ln>
              <a:noFill/>
            </a:ln>
          </p:spPr>
        </p:pic>
        <p:sp>
          <p:nvSpPr>
            <p:cNvPr id="562" name="Google Shape;562;p14"/>
            <p:cNvSpPr/>
            <p:nvPr/>
          </p:nvSpPr>
          <p:spPr>
            <a:xfrm>
              <a:off x="1772640" y="2585160"/>
              <a:ext cx="287640" cy="611640"/>
            </a:xfrm>
            <a:prstGeom prst="downArrow">
              <a:avLst>
                <a:gd fmla="val 50000" name="adj1"/>
                <a:gd fmla="val 50000" name="adj2"/>
              </a:avLst>
            </a:prstGeom>
            <a:gradFill>
              <a:gsLst>
                <a:gs pos="0">
                  <a:srgbClr val="F08B54"/>
                </a:gs>
                <a:gs pos="100000">
                  <a:srgbClr val="F67A26"/>
                </a:gs>
              </a:gsLst>
              <a:lin ang="5400000" scaled="0"/>
            </a:gradFill>
            <a:ln cap="flat" cmpd="sng" w="9525">
              <a:solidFill>
                <a:schemeClr val="accent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3" name="Google Shape;563;p14"/>
          <p:cNvGrpSpPr/>
          <p:nvPr/>
        </p:nvGrpSpPr>
        <p:grpSpPr>
          <a:xfrm>
            <a:off x="706680" y="2971620"/>
            <a:ext cx="693720" cy="2696760"/>
            <a:chOff x="706680" y="2971620"/>
            <a:chExt cx="693720" cy="2696760"/>
          </a:xfrm>
        </p:grpSpPr>
        <p:sp>
          <p:nvSpPr>
            <p:cNvPr id="564" name="Google Shape;564;p14"/>
            <p:cNvSpPr/>
            <p:nvPr/>
          </p:nvSpPr>
          <p:spPr>
            <a:xfrm rot="5400000">
              <a:off x="-287640" y="4008960"/>
              <a:ext cx="2696760" cy="622080"/>
            </a:xfrm>
            <a:prstGeom prst="homePlate">
              <a:avLst>
                <a:gd fmla="val 50000" name="adj"/>
              </a:avLst>
            </a:prstGeom>
            <a:solidFill>
              <a:srgbClr val="29754D">
                <a:alpha val="67843"/>
              </a:srgbClr>
            </a:solidFill>
            <a:ln>
              <a:noFill/>
            </a:ln>
            <a:effectLst>
              <a:outerShdw blurRad="40000" rotWithShape="0" dir="5400000" dist="2304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4"/>
            <p:cNvSpPr/>
            <p:nvPr/>
          </p:nvSpPr>
          <p:spPr>
            <a:xfrm>
              <a:off x="721440" y="2990880"/>
              <a:ext cx="662760" cy="2728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CL" sz="1200" u="none" cap="none" strike="noStrike">
                  <a:solidFill>
                    <a:srgbClr val="FFFFFF"/>
                  </a:solidFill>
                  <a:latin typeface="Calibri"/>
                  <a:ea typeface="Calibri"/>
                  <a:cs typeface="Calibri"/>
                  <a:sym typeface="Calibri"/>
                </a:rPr>
                <a:t>Entrada</a:t>
              </a:r>
              <a:endParaRPr b="0" i="0" sz="1200" u="none" cap="none" strike="noStrike">
                <a:latin typeface="Arial"/>
                <a:ea typeface="Arial"/>
                <a:cs typeface="Arial"/>
                <a:sym typeface="Arial"/>
              </a:endParaRPr>
            </a:p>
          </p:txBody>
        </p:sp>
        <p:sp>
          <p:nvSpPr>
            <p:cNvPr id="566" name="Google Shape;566;p14"/>
            <p:cNvSpPr/>
            <p:nvPr/>
          </p:nvSpPr>
          <p:spPr>
            <a:xfrm>
              <a:off x="732600" y="5023080"/>
              <a:ext cx="548280" cy="2728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CL" sz="1200" u="none" cap="none" strike="noStrike">
                  <a:solidFill>
                    <a:srgbClr val="FFFFFF"/>
                  </a:solidFill>
                  <a:latin typeface="Calibri"/>
                  <a:ea typeface="Calibri"/>
                  <a:cs typeface="Calibri"/>
                  <a:sym typeface="Calibri"/>
                </a:rPr>
                <a:t>Salida</a:t>
              </a:r>
              <a:endParaRPr b="0" i="0" sz="1200" u="none" cap="none" strike="noStrike">
                <a:latin typeface="Arial"/>
                <a:ea typeface="Arial"/>
                <a:cs typeface="Arial"/>
                <a:sym typeface="Arial"/>
              </a:endParaRPr>
            </a:p>
          </p:txBody>
        </p:sp>
        <p:sp>
          <p:nvSpPr>
            <p:cNvPr id="567" name="Google Shape;567;p14"/>
            <p:cNvSpPr/>
            <p:nvPr/>
          </p:nvSpPr>
          <p:spPr>
            <a:xfrm>
              <a:off x="706680" y="3988080"/>
              <a:ext cx="693720" cy="41868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0" i="0" lang="es-CL" sz="1200" u="none" cap="none" strike="noStrike">
                  <a:solidFill>
                    <a:srgbClr val="FFFFFF"/>
                  </a:solidFill>
                  <a:latin typeface="Calibri"/>
                  <a:ea typeface="Calibri"/>
                  <a:cs typeface="Calibri"/>
                  <a:sym typeface="Calibri"/>
                </a:rPr>
                <a:t>Procesa-</a:t>
              </a:r>
              <a:endParaRPr b="0" i="0" sz="1200" u="none" cap="none" strike="noStrike">
                <a:latin typeface="Arial"/>
                <a:ea typeface="Arial"/>
                <a:cs typeface="Arial"/>
                <a:sym typeface="Arial"/>
              </a:endParaRPr>
            </a:p>
            <a:p>
              <a:pPr indent="0" lvl="0" marL="0" marR="0" rtl="0" algn="l">
                <a:lnSpc>
                  <a:spcPct val="90000"/>
                </a:lnSpc>
                <a:spcBef>
                  <a:spcPts val="0"/>
                </a:spcBef>
                <a:spcAft>
                  <a:spcPts val="0"/>
                </a:spcAft>
                <a:buNone/>
              </a:pPr>
              <a:r>
                <a:rPr b="0" i="0" lang="es-CL" sz="1200" u="none" cap="none" strike="noStrike">
                  <a:solidFill>
                    <a:srgbClr val="FFFFFF"/>
                  </a:solidFill>
                  <a:latin typeface="Calibri"/>
                  <a:ea typeface="Calibri"/>
                  <a:cs typeface="Calibri"/>
                  <a:sym typeface="Calibri"/>
                </a:rPr>
                <a:t>miento</a:t>
              </a:r>
              <a:endParaRPr b="0" i="0" sz="1200" u="none" cap="none" strike="noStrike">
                <a:latin typeface="Arial"/>
                <a:ea typeface="Arial"/>
                <a:cs typeface="Arial"/>
                <a:sym typeface="Arial"/>
              </a:endParaRPr>
            </a:p>
          </p:txBody>
        </p:sp>
      </p:grpSp>
      <p:sp>
        <p:nvSpPr>
          <p:cNvPr id="568" name="Google Shape;568;p14"/>
          <p:cNvSpPr/>
          <p:nvPr/>
        </p:nvSpPr>
        <p:spPr>
          <a:xfrm>
            <a:off x="863640" y="2121120"/>
            <a:ext cx="835560" cy="289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CL" sz="1300" u="none" cap="none" strike="noStrike">
                <a:solidFill>
                  <a:srgbClr val="000000"/>
                </a:solidFill>
                <a:latin typeface="Calibri"/>
                <a:ea typeface="Calibri"/>
                <a:cs typeface="Calibri"/>
                <a:sym typeface="Calibri"/>
              </a:rPr>
              <a:t>Sensores</a:t>
            </a:r>
            <a:endParaRPr b="0" i="0" sz="1300" u="none" cap="none" strike="noStrike">
              <a:latin typeface="Arial"/>
              <a:ea typeface="Arial"/>
              <a:cs typeface="Arial"/>
              <a:sym typeface="Arial"/>
            </a:endParaRPr>
          </a:p>
        </p:txBody>
      </p:sp>
      <p:sp>
        <p:nvSpPr>
          <p:cNvPr id="569" name="Google Shape;569;p14"/>
          <p:cNvSpPr/>
          <p:nvPr/>
        </p:nvSpPr>
        <p:spPr>
          <a:xfrm>
            <a:off x="863640" y="6083280"/>
            <a:ext cx="1069560" cy="190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50000"/>
              </a:lnSpc>
              <a:spcBef>
                <a:spcPts val="0"/>
              </a:spcBef>
              <a:spcAft>
                <a:spcPts val="0"/>
              </a:spcAft>
              <a:buNone/>
            </a:pPr>
            <a:r>
              <a:rPr b="1" i="0" lang="es-CL" sz="1300" u="none" cap="none" strike="noStrike">
                <a:solidFill>
                  <a:srgbClr val="000000"/>
                </a:solidFill>
                <a:latin typeface="Calibri"/>
                <a:ea typeface="Calibri"/>
                <a:cs typeface="Calibri"/>
                <a:sym typeface="Calibri"/>
              </a:rPr>
              <a:t>Actuadores</a:t>
            </a:r>
            <a:endParaRPr b="0" i="0" sz="1300" u="none" cap="none" strike="noStrike">
              <a:latin typeface="Arial"/>
              <a:ea typeface="Arial"/>
              <a:cs typeface="Arial"/>
              <a:sym typeface="Arial"/>
            </a:endParaRPr>
          </a:p>
        </p:txBody>
      </p:sp>
      <p:sp>
        <p:nvSpPr>
          <p:cNvPr id="570" name="Google Shape;570;p14"/>
          <p:cNvSpPr/>
          <p:nvPr/>
        </p:nvSpPr>
        <p:spPr>
          <a:xfrm>
            <a:off x="4749120" y="2645280"/>
            <a:ext cx="4140000" cy="328176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800" u="none" cap="none" strike="noStrike">
                <a:solidFill>
                  <a:srgbClr val="C73E32"/>
                </a:solidFill>
                <a:latin typeface="Calibri"/>
                <a:ea typeface="Calibri"/>
                <a:cs typeface="Calibri"/>
                <a:sym typeface="Calibri"/>
              </a:rPr>
              <a:t>Modo de trabajo en un PLC: </a:t>
            </a:r>
            <a:endParaRPr b="0" i="0" sz="1800" u="none" cap="none" strike="noStrike">
              <a:latin typeface="Arial"/>
              <a:ea typeface="Arial"/>
              <a:cs typeface="Arial"/>
              <a:sym typeface="Arial"/>
            </a:endParaRPr>
          </a:p>
          <a:p>
            <a:pPr indent="0" lvl="0" marL="0" marR="0" rtl="0" algn="l">
              <a:lnSpc>
                <a:spcPct val="50000"/>
              </a:lnSpc>
              <a:spcBef>
                <a:spcPts val="0"/>
              </a:spcBef>
              <a:spcAft>
                <a:spcPts val="0"/>
              </a:spcAft>
              <a:buNone/>
            </a:pPr>
            <a:r>
              <a:t/>
            </a:r>
            <a:endParaRPr b="0" i="0" sz="1800" u="none" cap="none" strike="noStrike">
              <a:latin typeface="Arial"/>
              <a:ea typeface="Arial"/>
              <a:cs typeface="Arial"/>
              <a:sym typeface="Arial"/>
            </a:endParaRPr>
          </a:p>
          <a:p>
            <a:pPr indent="-140040" lvl="0" marL="140400" marR="0" rtl="0" algn="l">
              <a:lnSpc>
                <a:spcPct val="100000"/>
              </a:lnSpc>
              <a:spcBef>
                <a:spcPts val="901"/>
              </a:spcBef>
              <a:spcAft>
                <a:spcPts val="0"/>
              </a:spcAft>
              <a:buClr>
                <a:srgbClr val="000000"/>
              </a:buClr>
              <a:buSzPts val="1500"/>
              <a:buFont typeface="Arial"/>
              <a:buChar char="•"/>
            </a:pPr>
            <a:r>
              <a:rPr b="0" i="0" lang="es-CL" sz="1500" u="none" cap="none" strike="noStrike">
                <a:solidFill>
                  <a:srgbClr val="000000"/>
                </a:solidFill>
                <a:latin typeface="Calibri"/>
                <a:ea typeface="Calibri"/>
                <a:cs typeface="Calibri"/>
                <a:sym typeface="Calibri"/>
              </a:rPr>
              <a:t>Procesa el programa de control de forma cíclica.</a:t>
            </a:r>
            <a:endParaRPr b="0" i="0" sz="1500" u="none" cap="none" strike="noStrike">
              <a:latin typeface="Arial"/>
              <a:ea typeface="Arial"/>
              <a:cs typeface="Arial"/>
              <a:sym typeface="Arial"/>
            </a:endParaRPr>
          </a:p>
          <a:p>
            <a:pPr indent="-140040" lvl="0" marL="140400" marR="0" rtl="0" algn="l">
              <a:lnSpc>
                <a:spcPct val="100000"/>
              </a:lnSpc>
              <a:spcBef>
                <a:spcPts val="601"/>
              </a:spcBef>
              <a:spcAft>
                <a:spcPts val="0"/>
              </a:spcAft>
              <a:buClr>
                <a:srgbClr val="000000"/>
              </a:buClr>
              <a:buSzPts val="1500"/>
              <a:buFont typeface="Arial"/>
              <a:buChar char="•"/>
            </a:pPr>
            <a:r>
              <a:rPr b="0" i="0" lang="es-CL" sz="1500" u="none" cap="none" strike="noStrike">
                <a:solidFill>
                  <a:srgbClr val="000000"/>
                </a:solidFill>
                <a:latin typeface="Calibri"/>
                <a:ea typeface="Calibri"/>
                <a:cs typeface="Calibri"/>
                <a:sym typeface="Calibri"/>
              </a:rPr>
              <a:t>Los valores de entrada se guardan como imagen de proceso.</a:t>
            </a:r>
            <a:endParaRPr b="0" i="0" sz="1500" u="none" cap="none" strike="noStrike">
              <a:latin typeface="Arial"/>
              <a:ea typeface="Arial"/>
              <a:cs typeface="Arial"/>
              <a:sym typeface="Arial"/>
            </a:endParaRPr>
          </a:p>
          <a:p>
            <a:pPr indent="-140040" lvl="0" marL="140400" marR="0" rtl="0" algn="l">
              <a:lnSpc>
                <a:spcPct val="100000"/>
              </a:lnSpc>
              <a:spcBef>
                <a:spcPts val="601"/>
              </a:spcBef>
              <a:spcAft>
                <a:spcPts val="0"/>
              </a:spcAft>
              <a:buClr>
                <a:srgbClr val="000000"/>
              </a:buClr>
              <a:buSzPts val="1500"/>
              <a:buFont typeface="Arial"/>
              <a:buChar char="•"/>
            </a:pPr>
            <a:r>
              <a:rPr b="0" i="0" lang="es-CL" sz="1500" u="none" cap="none" strike="noStrike">
                <a:solidFill>
                  <a:srgbClr val="000000"/>
                </a:solidFill>
                <a:latin typeface="Calibri"/>
                <a:ea typeface="Calibri"/>
                <a:cs typeface="Calibri"/>
                <a:sym typeface="Calibri"/>
              </a:rPr>
              <a:t>El programa de control accede a la imagen de proceso durante un ciclo.</a:t>
            </a:r>
            <a:endParaRPr b="0" i="0" sz="1500" u="none" cap="none" strike="noStrike">
              <a:latin typeface="Arial"/>
              <a:ea typeface="Arial"/>
              <a:cs typeface="Arial"/>
              <a:sym typeface="Arial"/>
            </a:endParaRPr>
          </a:p>
          <a:p>
            <a:pPr indent="-140040" lvl="0" marL="140400" marR="0" rtl="0" algn="l">
              <a:lnSpc>
                <a:spcPct val="100000"/>
              </a:lnSpc>
              <a:spcBef>
                <a:spcPts val="601"/>
              </a:spcBef>
              <a:spcAft>
                <a:spcPts val="0"/>
              </a:spcAft>
              <a:buClr>
                <a:srgbClr val="000000"/>
              </a:buClr>
              <a:buSzPts val="1500"/>
              <a:buFont typeface="Arial"/>
              <a:buChar char="•"/>
            </a:pPr>
            <a:r>
              <a:rPr b="0" i="0" lang="es-CL" sz="1500" u="none" cap="none" strike="noStrike">
                <a:solidFill>
                  <a:srgbClr val="000000"/>
                </a:solidFill>
                <a:latin typeface="Calibri"/>
                <a:ea typeface="Calibri"/>
                <a:cs typeface="Calibri"/>
                <a:sym typeface="Calibri"/>
              </a:rPr>
              <a:t>El programa de control se procesa según la serie.</a:t>
            </a:r>
            <a:endParaRPr b="0" i="0" sz="1500" u="none" cap="none" strike="noStrike">
              <a:latin typeface="Arial"/>
              <a:ea typeface="Arial"/>
              <a:cs typeface="Arial"/>
              <a:sym typeface="Arial"/>
            </a:endParaRPr>
          </a:p>
          <a:p>
            <a:pPr indent="-140040" lvl="0" marL="140400" marR="0" rtl="0" algn="l">
              <a:lnSpc>
                <a:spcPct val="100000"/>
              </a:lnSpc>
              <a:spcBef>
                <a:spcPts val="601"/>
              </a:spcBef>
              <a:spcAft>
                <a:spcPts val="0"/>
              </a:spcAft>
              <a:buClr>
                <a:srgbClr val="000000"/>
              </a:buClr>
              <a:buSzPts val="1500"/>
              <a:buFont typeface="Arial"/>
              <a:buChar char="•"/>
            </a:pPr>
            <a:r>
              <a:rPr b="0" i="0" lang="es-CL" sz="1500" u="none" cap="none" strike="noStrike">
                <a:solidFill>
                  <a:srgbClr val="000000"/>
                </a:solidFill>
                <a:latin typeface="Calibri"/>
                <a:ea typeface="Calibri"/>
                <a:cs typeface="Calibri"/>
                <a:sym typeface="Calibri"/>
              </a:rPr>
              <a:t>Los resultados se guardan como imagen de proceso de salida.</a:t>
            </a:r>
            <a:endParaRPr b="0" i="0" sz="1500" u="none" cap="none" strike="noStrike">
              <a:latin typeface="Arial"/>
              <a:ea typeface="Arial"/>
              <a:cs typeface="Arial"/>
              <a:sym typeface="Arial"/>
            </a:endParaRPr>
          </a:p>
          <a:p>
            <a:pPr indent="-140040" lvl="0" marL="140400" marR="0" rtl="0" algn="l">
              <a:lnSpc>
                <a:spcPct val="100000"/>
              </a:lnSpc>
              <a:spcBef>
                <a:spcPts val="601"/>
              </a:spcBef>
              <a:spcAft>
                <a:spcPts val="0"/>
              </a:spcAft>
              <a:buClr>
                <a:srgbClr val="000000"/>
              </a:buClr>
              <a:buSzPts val="1500"/>
              <a:buFont typeface="Arial"/>
              <a:buChar char="•"/>
            </a:pPr>
            <a:r>
              <a:rPr b="0" i="0" lang="es-CL" sz="1500" u="none" cap="none" strike="noStrike">
                <a:solidFill>
                  <a:srgbClr val="000000"/>
                </a:solidFill>
                <a:latin typeface="Calibri"/>
                <a:ea typeface="Calibri"/>
                <a:cs typeface="Calibri"/>
                <a:sym typeface="Calibri"/>
              </a:rPr>
              <a:t>Al final del ciclo se transfieren a salidas reales, valores de la imagen de proceso de salida.</a:t>
            </a:r>
            <a:endParaRPr b="0" i="0" sz="1500" u="none" cap="none" strike="noStrike">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15"/>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ENTRADAS Y SALIDAS</a:t>
            </a:r>
            <a:endParaRPr b="0" i="0" sz="2600" u="none" cap="none" strike="noStrike">
              <a:latin typeface="Arial"/>
              <a:ea typeface="Arial"/>
              <a:cs typeface="Arial"/>
              <a:sym typeface="Arial"/>
            </a:endParaRPr>
          </a:p>
        </p:txBody>
      </p:sp>
      <p:sp>
        <p:nvSpPr>
          <p:cNvPr id="576" name="Google Shape;576;p15"/>
          <p:cNvSpPr/>
          <p:nvPr/>
        </p:nvSpPr>
        <p:spPr>
          <a:xfrm>
            <a:off x="549360" y="1989000"/>
            <a:ext cx="8378640" cy="481788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77" name="Google Shape;577;p15"/>
          <p:cNvSpPr/>
          <p:nvPr/>
        </p:nvSpPr>
        <p:spPr>
          <a:xfrm>
            <a:off x="739800" y="2584440"/>
            <a:ext cx="3751200" cy="323640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1800" u="none" cap="none" strike="noStrike">
                <a:solidFill>
                  <a:srgbClr val="C73E32"/>
                </a:solidFill>
                <a:latin typeface="Calibri"/>
                <a:ea typeface="Calibri"/>
                <a:cs typeface="Calibri"/>
                <a:sym typeface="Calibri"/>
              </a:rPr>
              <a:t>Clasificación Tarjetas Entrada/ Salida</a:t>
            </a:r>
            <a:endParaRPr b="0" i="0" sz="1800" u="none" cap="none" strike="noStrike">
              <a:latin typeface="Arial"/>
              <a:ea typeface="Arial"/>
              <a:cs typeface="Arial"/>
              <a:sym typeface="Arial"/>
            </a:endParaRPr>
          </a:p>
          <a:p>
            <a:pPr indent="0" lvl="0" marL="0" marR="0" rtl="0" algn="l">
              <a:lnSpc>
                <a:spcPct val="90000"/>
              </a:lnSpc>
              <a:spcBef>
                <a:spcPts val="99"/>
              </a:spcBef>
              <a:spcAft>
                <a:spcPts val="0"/>
              </a:spcAft>
              <a:buNone/>
            </a:pPr>
            <a:r>
              <a:t/>
            </a:r>
            <a:endParaRPr b="0" i="0" sz="1800" u="none" cap="none" strike="noStrike">
              <a:latin typeface="Arial"/>
              <a:ea typeface="Arial"/>
              <a:cs typeface="Arial"/>
              <a:sym typeface="Arial"/>
            </a:endParaRPr>
          </a:p>
          <a:p>
            <a:pPr indent="0" lvl="0" marL="0" marR="0" rtl="0" algn="l">
              <a:lnSpc>
                <a:spcPct val="90000"/>
              </a:lnSpc>
              <a:spcBef>
                <a:spcPts val="99"/>
              </a:spcBef>
              <a:spcAft>
                <a:spcPts val="0"/>
              </a:spcAft>
              <a:buNone/>
            </a:pPr>
            <a:r>
              <a:rPr b="1" i="0" lang="es-CL" sz="1400" u="none" cap="none" strike="noStrike">
                <a:solidFill>
                  <a:srgbClr val="29754D"/>
                </a:solidFill>
                <a:latin typeface="Calibri"/>
                <a:ea typeface="Calibri"/>
                <a:cs typeface="Calibri"/>
                <a:sym typeface="Calibri"/>
              </a:rPr>
              <a:t>•</a:t>
            </a:r>
            <a:r>
              <a:rPr b="1" i="0" lang="es-CL" sz="1200" u="none" cap="none" strike="noStrike">
                <a:solidFill>
                  <a:srgbClr val="29754D"/>
                </a:solidFill>
                <a:latin typeface="Calibri"/>
                <a:ea typeface="Calibri"/>
                <a:cs typeface="Calibri"/>
                <a:sym typeface="Calibri"/>
              </a:rPr>
              <a:t> </a:t>
            </a:r>
            <a:r>
              <a:rPr b="1" i="0" lang="es-CL" sz="1800" u="none" cap="none" strike="noStrike">
                <a:solidFill>
                  <a:srgbClr val="29754D"/>
                </a:solidFill>
                <a:latin typeface="Calibri"/>
                <a:ea typeface="Calibri"/>
                <a:cs typeface="Calibri"/>
                <a:sym typeface="Calibri"/>
              </a:rPr>
              <a:t>Aislamiento galvánico</a:t>
            </a:r>
            <a:endParaRPr b="0" i="0" sz="1800" u="none" cap="none" strike="noStrike">
              <a:latin typeface="Arial"/>
              <a:ea typeface="Arial"/>
              <a:cs typeface="Arial"/>
              <a:sym typeface="Arial"/>
            </a:endParaRPr>
          </a:p>
          <a:p>
            <a:pPr indent="0" lvl="0" marL="0" marR="0" rtl="0" algn="l">
              <a:lnSpc>
                <a:spcPct val="50000"/>
              </a:lnSpc>
              <a:spcBef>
                <a:spcPts val="99"/>
              </a:spcBef>
              <a:spcAft>
                <a:spcPts val="0"/>
              </a:spcAft>
              <a:buNone/>
            </a:pPr>
            <a:r>
              <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rPr b="1" i="0" lang="es-CL" sz="1800" u="none" cap="none" strike="noStrike">
                <a:solidFill>
                  <a:srgbClr val="000000"/>
                </a:solidFill>
                <a:latin typeface="Calibri"/>
                <a:ea typeface="Calibri"/>
                <a:cs typeface="Calibri"/>
                <a:sym typeface="Calibri"/>
              </a:rPr>
              <a:t>No: </a:t>
            </a:r>
            <a:r>
              <a:rPr b="0" i="0" lang="es-CL" sz="1800" u="none" cap="none" strike="noStrike">
                <a:solidFill>
                  <a:srgbClr val="000000"/>
                </a:solidFill>
                <a:latin typeface="Calibri"/>
                <a:ea typeface="Calibri"/>
                <a:cs typeface="Calibri"/>
                <a:sym typeface="Calibri"/>
              </a:rPr>
              <a:t>conexión directa</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rPr b="1" i="0" lang="es-CL" sz="1800" u="none" cap="none" strike="noStrike">
                <a:solidFill>
                  <a:srgbClr val="000000"/>
                </a:solidFill>
                <a:latin typeface="Calibri"/>
                <a:ea typeface="Calibri"/>
                <a:cs typeface="Calibri"/>
                <a:sym typeface="Calibri"/>
              </a:rPr>
              <a:t>Sí: </a:t>
            </a:r>
            <a:r>
              <a:rPr b="0" i="0" lang="es-CL" sz="1800" u="none" cap="none" strike="noStrike">
                <a:solidFill>
                  <a:srgbClr val="000000"/>
                </a:solidFill>
                <a:latin typeface="Calibri"/>
                <a:ea typeface="Calibri"/>
                <a:cs typeface="Calibri"/>
                <a:sym typeface="Calibri"/>
              </a:rPr>
              <a:t>acoplamiento óptico</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rPr b="1" i="0" lang="es-CL" sz="1400" u="none" cap="none" strike="noStrike">
                <a:solidFill>
                  <a:srgbClr val="29754D"/>
                </a:solidFill>
                <a:latin typeface="Calibri"/>
                <a:ea typeface="Calibri"/>
                <a:cs typeface="Calibri"/>
                <a:sym typeface="Calibri"/>
              </a:rPr>
              <a:t>• </a:t>
            </a:r>
            <a:r>
              <a:rPr b="1" i="0" lang="es-CL" sz="1800" u="none" cap="none" strike="noStrike">
                <a:solidFill>
                  <a:srgbClr val="29754D"/>
                </a:solidFill>
                <a:latin typeface="Calibri"/>
                <a:ea typeface="Calibri"/>
                <a:cs typeface="Calibri"/>
                <a:sym typeface="Calibri"/>
              </a:rPr>
              <a:t>Señales</a:t>
            </a:r>
            <a:endParaRPr b="0" i="0" sz="1800" u="none" cap="none" strike="noStrike">
              <a:latin typeface="Arial"/>
              <a:ea typeface="Arial"/>
              <a:cs typeface="Arial"/>
              <a:sym typeface="Arial"/>
            </a:endParaRPr>
          </a:p>
          <a:p>
            <a:pPr indent="0" lvl="0" marL="108000" marR="0" rtl="0" algn="l">
              <a:lnSpc>
                <a:spcPct val="50000"/>
              </a:lnSpc>
              <a:spcBef>
                <a:spcPts val="99"/>
              </a:spcBef>
              <a:spcAft>
                <a:spcPts val="0"/>
              </a:spcAft>
              <a:buNone/>
            </a:pPr>
            <a:r>
              <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rPr b="1" i="0" lang="es-CL" sz="1800" u="none" cap="none" strike="noStrike">
                <a:solidFill>
                  <a:srgbClr val="000000"/>
                </a:solidFill>
                <a:latin typeface="Calibri"/>
                <a:ea typeface="Calibri"/>
                <a:cs typeface="Calibri"/>
                <a:sym typeface="Calibri"/>
              </a:rPr>
              <a:t>Tipo: </a:t>
            </a:r>
            <a:r>
              <a:rPr b="0" i="0" lang="es-CL" sz="1800" u="none" cap="none" strike="noStrike">
                <a:solidFill>
                  <a:srgbClr val="000000"/>
                </a:solidFill>
                <a:latin typeface="Calibri"/>
                <a:ea typeface="Calibri"/>
                <a:cs typeface="Calibri"/>
                <a:sym typeface="Calibri"/>
              </a:rPr>
              <a:t>Analógicas / Digitales</a:t>
            </a:r>
            <a:endParaRPr b="0" i="0" sz="1800" u="none" cap="none" strike="noStrike">
              <a:latin typeface="Arial"/>
              <a:ea typeface="Arial"/>
              <a:cs typeface="Arial"/>
              <a:sym typeface="Arial"/>
            </a:endParaRPr>
          </a:p>
          <a:p>
            <a:pPr indent="0" lvl="0" marL="108000" marR="0" rtl="0" algn="l">
              <a:lnSpc>
                <a:spcPct val="50000"/>
              </a:lnSpc>
              <a:spcBef>
                <a:spcPts val="99"/>
              </a:spcBef>
              <a:spcAft>
                <a:spcPts val="0"/>
              </a:spcAft>
              <a:buNone/>
            </a:pPr>
            <a:r>
              <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rPr b="1" i="0" lang="es-CL" sz="1800" u="none" cap="none" strike="noStrike">
                <a:solidFill>
                  <a:srgbClr val="000000"/>
                </a:solidFill>
                <a:latin typeface="Calibri"/>
                <a:ea typeface="Calibri"/>
                <a:cs typeface="Calibri"/>
                <a:sym typeface="Calibri"/>
              </a:rPr>
              <a:t>Excitación: </a:t>
            </a:r>
            <a:r>
              <a:rPr b="0" i="0" lang="es-CL" sz="1800" u="none" cap="none" strike="noStrike">
                <a:solidFill>
                  <a:srgbClr val="000000"/>
                </a:solidFill>
                <a:latin typeface="Calibri"/>
                <a:ea typeface="Calibri"/>
                <a:cs typeface="Calibri"/>
                <a:sym typeface="Calibri"/>
              </a:rPr>
              <a:t>Tensión / Corriente</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800" u="none" cap="none" strike="noStrike">
              <a:latin typeface="Arial"/>
              <a:ea typeface="Arial"/>
              <a:cs typeface="Arial"/>
              <a:sym typeface="Arial"/>
            </a:endParaRPr>
          </a:p>
        </p:txBody>
      </p:sp>
      <p:pic>
        <p:nvPicPr>
          <p:cNvPr id="578" name="Google Shape;578;p15"/>
          <p:cNvPicPr preferRelativeResize="0"/>
          <p:nvPr/>
        </p:nvPicPr>
        <p:blipFill rotWithShape="1">
          <a:blip r:embed="rId3">
            <a:alphaModFix/>
          </a:blip>
          <a:srcRect b="0" l="49791" r="0" t="0"/>
          <a:stretch/>
        </p:blipFill>
        <p:spPr>
          <a:xfrm>
            <a:off x="4623840" y="2255040"/>
            <a:ext cx="3997080" cy="43275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16"/>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MÓDULO DE ENTRADA</a:t>
            </a:r>
            <a:endParaRPr b="0" i="0" sz="2600" u="none" cap="none" strike="noStrike">
              <a:latin typeface="Arial"/>
              <a:ea typeface="Arial"/>
              <a:cs typeface="Arial"/>
              <a:sym typeface="Arial"/>
            </a:endParaRPr>
          </a:p>
        </p:txBody>
      </p:sp>
      <p:sp>
        <p:nvSpPr>
          <p:cNvPr id="584" name="Google Shape;584;p16"/>
          <p:cNvSpPr/>
          <p:nvPr/>
        </p:nvSpPr>
        <p:spPr>
          <a:xfrm>
            <a:off x="549360" y="1989000"/>
            <a:ext cx="8721360" cy="481788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85" name="Google Shape;585;p16"/>
          <p:cNvSpPr/>
          <p:nvPr/>
        </p:nvSpPr>
        <p:spPr>
          <a:xfrm>
            <a:off x="739800" y="2343240"/>
            <a:ext cx="3751200" cy="334152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2000" u="none" cap="none" strike="noStrike">
                <a:solidFill>
                  <a:srgbClr val="C73E32"/>
                </a:solidFill>
                <a:latin typeface="Calibri"/>
                <a:ea typeface="Calibri"/>
                <a:cs typeface="Calibri"/>
                <a:sym typeface="Calibri"/>
              </a:rPr>
              <a:t>Funciones módulos de Entrada:</a:t>
            </a:r>
            <a:endParaRPr b="0" i="0" sz="2000" u="none" cap="none" strike="noStrike">
              <a:latin typeface="Arial"/>
              <a:ea typeface="Arial"/>
              <a:cs typeface="Arial"/>
              <a:sym typeface="Arial"/>
            </a:endParaRPr>
          </a:p>
          <a:p>
            <a:pPr indent="0" lvl="0" marL="0" marR="0" rtl="0" algn="l">
              <a:lnSpc>
                <a:spcPct val="90000"/>
              </a:lnSpc>
              <a:spcBef>
                <a:spcPts val="99"/>
              </a:spcBef>
              <a:spcAft>
                <a:spcPts val="0"/>
              </a:spcAft>
              <a:buNone/>
            </a:pPr>
            <a:r>
              <a:t/>
            </a:r>
            <a:endParaRPr b="0" i="0" sz="2000" u="none" cap="none" strike="noStrike">
              <a:latin typeface="Arial"/>
              <a:ea typeface="Arial"/>
              <a:cs typeface="Arial"/>
              <a:sym typeface="Arial"/>
            </a:endParaRPr>
          </a:p>
          <a:p>
            <a:pPr indent="0" lvl="0" marL="0" marR="0" rtl="0" algn="l">
              <a:lnSpc>
                <a:spcPct val="90000"/>
              </a:lnSpc>
              <a:spcBef>
                <a:spcPts val="99"/>
              </a:spcBef>
              <a:spcAft>
                <a:spcPts val="0"/>
              </a:spcAft>
              <a:buNone/>
            </a:pPr>
            <a:r>
              <a:t/>
            </a:r>
            <a:endParaRPr b="0" i="0" sz="2000" u="none" cap="none" strike="noStrike">
              <a:latin typeface="Arial"/>
              <a:ea typeface="Arial"/>
              <a:cs typeface="Arial"/>
              <a:sym typeface="Arial"/>
            </a:endParaRPr>
          </a:p>
          <a:p>
            <a:pPr indent="0" lvl="0" marL="0" marR="0" rtl="0" algn="l">
              <a:lnSpc>
                <a:spcPct val="90000"/>
              </a:lnSpc>
              <a:spcBef>
                <a:spcPts val="99"/>
              </a:spcBef>
              <a:spcAft>
                <a:spcPts val="0"/>
              </a:spcAft>
              <a:buNone/>
            </a:pPr>
            <a:r>
              <a:rPr b="1" i="0" lang="es-CL" sz="1400" u="none" cap="none" strike="noStrike">
                <a:solidFill>
                  <a:srgbClr val="29754D"/>
                </a:solidFill>
                <a:latin typeface="Calibri"/>
                <a:ea typeface="Calibri"/>
                <a:cs typeface="Calibri"/>
                <a:sym typeface="Calibri"/>
              </a:rPr>
              <a:t>•</a:t>
            </a:r>
            <a:r>
              <a:rPr b="1" i="0" lang="es-CL" sz="1200" u="none" cap="none" strike="noStrike">
                <a:solidFill>
                  <a:srgbClr val="29754D"/>
                </a:solidFill>
                <a:latin typeface="Calibri"/>
                <a:ea typeface="Calibri"/>
                <a:cs typeface="Calibri"/>
                <a:sym typeface="Calibri"/>
              </a:rPr>
              <a:t> </a:t>
            </a:r>
            <a:r>
              <a:rPr b="1" i="0" lang="es-CL" sz="1800" u="none" cap="none" strike="noStrike">
                <a:solidFill>
                  <a:srgbClr val="29754D"/>
                </a:solidFill>
                <a:latin typeface="Calibri"/>
                <a:ea typeface="Calibri"/>
                <a:cs typeface="Calibri"/>
                <a:sym typeface="Calibri"/>
              </a:rPr>
              <a:t>Recogida de información</a:t>
            </a:r>
            <a:endParaRPr b="0" i="0" sz="1800" u="none" cap="none" strike="noStrike">
              <a:latin typeface="Arial"/>
              <a:ea typeface="Arial"/>
              <a:cs typeface="Arial"/>
              <a:sym typeface="Arial"/>
            </a:endParaRPr>
          </a:p>
          <a:p>
            <a:pPr indent="-140040" lvl="0" marL="248400" marR="0" rtl="0" algn="l">
              <a:lnSpc>
                <a:spcPct val="90000"/>
              </a:lnSpc>
              <a:spcBef>
                <a:spcPts val="110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Adaptación niveles de señal</a:t>
            </a:r>
            <a:endParaRPr b="0" i="0" sz="1800" u="none" cap="none" strike="noStrike">
              <a:latin typeface="Arial"/>
              <a:ea typeface="Arial"/>
              <a:cs typeface="Arial"/>
              <a:sym typeface="Arial"/>
            </a:endParaRPr>
          </a:p>
          <a:p>
            <a:pPr indent="-140040" lvl="0" marL="248400" marR="0" rtl="0" algn="l">
              <a:lnSpc>
                <a:spcPct val="90000"/>
              </a:lnSpc>
              <a:spcBef>
                <a:spcPts val="110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Filtrado de ruido</a:t>
            </a:r>
            <a:endParaRPr b="0" i="0" sz="1800" u="none" cap="none" strike="noStrike">
              <a:latin typeface="Arial"/>
              <a:ea typeface="Arial"/>
              <a:cs typeface="Arial"/>
              <a:sym typeface="Arial"/>
            </a:endParaRPr>
          </a:p>
          <a:p>
            <a:pPr indent="-140040" lvl="0" marL="248400" marR="0" rtl="0" algn="l">
              <a:lnSpc>
                <a:spcPct val="90000"/>
              </a:lnSpc>
              <a:spcBef>
                <a:spcPts val="110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Separación galvánica entre circuitos Lógicos y de Potencia</a:t>
            </a:r>
            <a:endParaRPr b="0" i="0" sz="1800" u="none" cap="none" strike="noStrike">
              <a:latin typeface="Arial"/>
              <a:ea typeface="Arial"/>
              <a:cs typeface="Arial"/>
              <a:sym typeface="Arial"/>
            </a:endParaRPr>
          </a:p>
          <a:p>
            <a:pPr indent="-140040" lvl="0" marL="248400" marR="0" rtl="0" algn="l">
              <a:lnSpc>
                <a:spcPct val="90000"/>
              </a:lnSpc>
              <a:spcBef>
                <a:spcPts val="110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Visualización estado de entradas</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800" u="none" cap="none" strike="noStrike">
              <a:latin typeface="Arial"/>
              <a:ea typeface="Arial"/>
              <a:cs typeface="Arial"/>
              <a:sym typeface="Arial"/>
            </a:endParaRPr>
          </a:p>
        </p:txBody>
      </p:sp>
      <p:pic>
        <p:nvPicPr>
          <p:cNvPr id="586" name="Google Shape;586;p16"/>
          <p:cNvPicPr preferRelativeResize="0"/>
          <p:nvPr/>
        </p:nvPicPr>
        <p:blipFill rotWithShape="1">
          <a:blip r:embed="rId3">
            <a:alphaModFix/>
          </a:blip>
          <a:srcRect b="0" l="44923" r="2319" t="0"/>
          <a:stretch/>
        </p:blipFill>
        <p:spPr>
          <a:xfrm>
            <a:off x="4546440" y="2381400"/>
            <a:ext cx="4597200" cy="3710520"/>
          </a:xfrm>
          <a:prstGeom prst="rect">
            <a:avLst/>
          </a:prstGeom>
          <a:noFill/>
          <a:ln>
            <a:noFill/>
          </a:ln>
        </p:spPr>
      </p:pic>
      <p:sp>
        <p:nvSpPr>
          <p:cNvPr id="587" name="Google Shape;587;p16"/>
          <p:cNvSpPr/>
          <p:nvPr/>
        </p:nvSpPr>
        <p:spPr>
          <a:xfrm>
            <a:off x="5333040" y="2711520"/>
            <a:ext cx="2883600" cy="33372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1" i="0" lang="es-CL" sz="1600" u="none" cap="none" strike="noStrike">
                <a:solidFill>
                  <a:srgbClr val="29754D"/>
                </a:solidFill>
                <a:latin typeface="Calibri"/>
                <a:ea typeface="Calibri"/>
                <a:cs typeface="Calibri"/>
                <a:sym typeface="Calibri"/>
              </a:rPr>
              <a:t>Ejemplo de Entrada a PLC</a:t>
            </a:r>
            <a:endParaRPr b="0" i="0" sz="1600" u="none" cap="none" strike="noStrik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17"/>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MÓDULO DE SALIDA</a:t>
            </a:r>
            <a:endParaRPr b="0" i="0" sz="2600" u="none" cap="none" strike="noStrike">
              <a:latin typeface="Arial"/>
              <a:ea typeface="Arial"/>
              <a:cs typeface="Arial"/>
              <a:sym typeface="Arial"/>
            </a:endParaRPr>
          </a:p>
        </p:txBody>
      </p:sp>
      <p:sp>
        <p:nvSpPr>
          <p:cNvPr id="593" name="Google Shape;593;p17"/>
          <p:cNvSpPr/>
          <p:nvPr/>
        </p:nvSpPr>
        <p:spPr>
          <a:xfrm>
            <a:off x="549360" y="1989000"/>
            <a:ext cx="8721360" cy="481788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94" name="Google Shape;594;p17"/>
          <p:cNvSpPr/>
          <p:nvPr/>
        </p:nvSpPr>
        <p:spPr>
          <a:xfrm>
            <a:off x="739800" y="2343240"/>
            <a:ext cx="3349440" cy="320184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2000" u="none" cap="none" strike="noStrike">
                <a:solidFill>
                  <a:srgbClr val="C73E32"/>
                </a:solidFill>
                <a:latin typeface="Calibri"/>
                <a:ea typeface="Calibri"/>
                <a:cs typeface="Calibri"/>
                <a:sym typeface="Calibri"/>
              </a:rPr>
              <a:t>Funciones módulos de Salida:</a:t>
            </a:r>
            <a:endParaRPr b="0" i="0" sz="2000" u="none" cap="none" strike="noStrike">
              <a:latin typeface="Arial"/>
              <a:ea typeface="Arial"/>
              <a:cs typeface="Arial"/>
              <a:sym typeface="Arial"/>
            </a:endParaRPr>
          </a:p>
          <a:p>
            <a:pPr indent="0" lvl="0" marL="0" marR="0" rtl="0" algn="l">
              <a:lnSpc>
                <a:spcPct val="90000"/>
              </a:lnSpc>
              <a:spcBef>
                <a:spcPts val="99"/>
              </a:spcBef>
              <a:spcAft>
                <a:spcPts val="0"/>
              </a:spcAft>
              <a:buNone/>
            </a:pPr>
            <a:r>
              <a:t/>
            </a:r>
            <a:endParaRPr b="0" i="0" sz="2000" u="none" cap="none" strike="noStrike">
              <a:latin typeface="Arial"/>
              <a:ea typeface="Arial"/>
              <a:cs typeface="Arial"/>
              <a:sym typeface="Arial"/>
            </a:endParaRPr>
          </a:p>
          <a:p>
            <a:pPr indent="0" lvl="0" marL="0" marR="0" rtl="0" algn="l">
              <a:lnSpc>
                <a:spcPct val="90000"/>
              </a:lnSpc>
              <a:spcBef>
                <a:spcPts val="99"/>
              </a:spcBef>
              <a:spcAft>
                <a:spcPts val="0"/>
              </a:spcAft>
              <a:buNone/>
            </a:pPr>
            <a:r>
              <a:t/>
            </a:r>
            <a:endParaRPr b="0" i="0" sz="2000" u="none" cap="none" strike="noStrike">
              <a:latin typeface="Arial"/>
              <a:ea typeface="Arial"/>
              <a:cs typeface="Arial"/>
              <a:sym typeface="Arial"/>
            </a:endParaRPr>
          </a:p>
          <a:p>
            <a:pPr indent="0" lvl="0" marL="0" marR="0" rtl="0" algn="l">
              <a:lnSpc>
                <a:spcPct val="90000"/>
              </a:lnSpc>
              <a:spcBef>
                <a:spcPts val="99"/>
              </a:spcBef>
              <a:spcAft>
                <a:spcPts val="0"/>
              </a:spcAft>
              <a:buNone/>
            </a:pPr>
            <a:r>
              <a:rPr b="1" i="0" lang="es-CL" sz="1400" u="none" cap="none" strike="noStrike">
                <a:solidFill>
                  <a:srgbClr val="29754D"/>
                </a:solidFill>
                <a:latin typeface="Calibri"/>
                <a:ea typeface="Calibri"/>
                <a:cs typeface="Calibri"/>
                <a:sym typeface="Calibri"/>
              </a:rPr>
              <a:t>•</a:t>
            </a:r>
            <a:r>
              <a:rPr b="1" i="0" lang="es-CL" sz="1200" u="none" cap="none" strike="noStrike">
                <a:solidFill>
                  <a:srgbClr val="29754D"/>
                </a:solidFill>
                <a:latin typeface="Calibri"/>
                <a:ea typeface="Calibri"/>
                <a:cs typeface="Calibri"/>
                <a:sym typeface="Calibri"/>
              </a:rPr>
              <a:t> </a:t>
            </a:r>
            <a:r>
              <a:rPr b="1" i="0" lang="es-CL" sz="1800" u="none" cap="none" strike="noStrike">
                <a:solidFill>
                  <a:srgbClr val="29754D"/>
                </a:solidFill>
                <a:latin typeface="Calibri"/>
                <a:ea typeface="Calibri"/>
                <a:cs typeface="Calibri"/>
                <a:sym typeface="Calibri"/>
              </a:rPr>
              <a:t>Activación actuadores</a:t>
            </a:r>
            <a:endParaRPr b="0" i="0" sz="1800" u="none" cap="none" strike="noStrike">
              <a:latin typeface="Arial"/>
              <a:ea typeface="Arial"/>
              <a:cs typeface="Arial"/>
              <a:sym typeface="Arial"/>
            </a:endParaRPr>
          </a:p>
          <a:p>
            <a:pPr indent="-140040" lvl="0" marL="248400" marR="0" rtl="0" algn="l">
              <a:lnSpc>
                <a:spcPct val="90000"/>
              </a:lnSpc>
              <a:spcBef>
                <a:spcPts val="110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Aislamiento galvánico y protección  de circuitos internos</a:t>
            </a:r>
            <a:endParaRPr b="0" i="0" sz="1800" u="none" cap="none" strike="noStrike">
              <a:latin typeface="Arial"/>
              <a:ea typeface="Arial"/>
              <a:cs typeface="Arial"/>
              <a:sym typeface="Arial"/>
            </a:endParaRPr>
          </a:p>
          <a:p>
            <a:pPr indent="-140040" lvl="0" marL="248400" marR="0" rtl="0" algn="l">
              <a:lnSpc>
                <a:spcPct val="90000"/>
              </a:lnSpc>
              <a:spcBef>
                <a:spcPts val="110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Ampliación de señal</a:t>
            </a:r>
            <a:endParaRPr b="0" i="0" sz="1800" u="none" cap="none" strike="noStrike">
              <a:latin typeface="Arial"/>
              <a:ea typeface="Arial"/>
              <a:cs typeface="Arial"/>
              <a:sym typeface="Arial"/>
            </a:endParaRPr>
          </a:p>
          <a:p>
            <a:pPr indent="-140040" lvl="0" marL="248400" marR="0" rtl="0" algn="l">
              <a:lnSpc>
                <a:spcPct val="90000"/>
              </a:lnSpc>
              <a:spcBef>
                <a:spcPts val="110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Visualización estado de salidas</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800" u="none" cap="none" strike="noStrike">
              <a:latin typeface="Arial"/>
              <a:ea typeface="Arial"/>
              <a:cs typeface="Arial"/>
              <a:sym typeface="Arial"/>
            </a:endParaRPr>
          </a:p>
        </p:txBody>
      </p:sp>
      <p:sp>
        <p:nvSpPr>
          <p:cNvPr id="595" name="Google Shape;595;p17"/>
          <p:cNvSpPr/>
          <p:nvPr/>
        </p:nvSpPr>
        <p:spPr>
          <a:xfrm>
            <a:off x="5257080" y="2660760"/>
            <a:ext cx="2883600" cy="33372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1" i="0" lang="es-CL" sz="1600" u="none" cap="none" strike="noStrike">
                <a:solidFill>
                  <a:srgbClr val="29754D"/>
                </a:solidFill>
                <a:latin typeface="Calibri"/>
                <a:ea typeface="Calibri"/>
                <a:cs typeface="Calibri"/>
                <a:sym typeface="Calibri"/>
              </a:rPr>
              <a:t>Ejemplo de Salida de PLC</a:t>
            </a:r>
            <a:endParaRPr b="0" i="0" sz="1600" u="none" cap="none" strike="noStrike">
              <a:latin typeface="Arial"/>
              <a:ea typeface="Arial"/>
              <a:cs typeface="Arial"/>
              <a:sym typeface="Arial"/>
            </a:endParaRPr>
          </a:p>
        </p:txBody>
      </p:sp>
      <p:pic>
        <p:nvPicPr>
          <p:cNvPr id="596" name="Google Shape;596;p17"/>
          <p:cNvPicPr preferRelativeResize="0"/>
          <p:nvPr/>
        </p:nvPicPr>
        <p:blipFill rotWithShape="1">
          <a:blip r:embed="rId3">
            <a:alphaModFix/>
          </a:blip>
          <a:srcRect b="0" l="40433" r="2016" t="11658"/>
          <a:stretch/>
        </p:blipFill>
        <p:spPr>
          <a:xfrm>
            <a:off x="4025880" y="2921040"/>
            <a:ext cx="5181120" cy="28396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pic>
        <p:nvPicPr>
          <p:cNvPr id="601" name="Google Shape;601;p18"/>
          <p:cNvPicPr preferRelativeResize="0"/>
          <p:nvPr/>
        </p:nvPicPr>
        <p:blipFill rotWithShape="1">
          <a:blip r:embed="rId3">
            <a:alphaModFix/>
          </a:blip>
          <a:srcRect b="0" l="0" r="0" t="0"/>
          <a:stretch/>
        </p:blipFill>
        <p:spPr>
          <a:xfrm flipH="1">
            <a:off x="521640" y="2143440"/>
            <a:ext cx="4699440" cy="4452480"/>
          </a:xfrm>
          <a:prstGeom prst="rect">
            <a:avLst/>
          </a:prstGeom>
          <a:noFill/>
          <a:ln>
            <a:noFill/>
          </a:ln>
        </p:spPr>
      </p:pic>
      <p:sp>
        <p:nvSpPr>
          <p:cNvPr id="602" name="Google Shape;602;p18"/>
          <p:cNvSpPr/>
          <p:nvPr/>
        </p:nvSpPr>
        <p:spPr>
          <a:xfrm flipH="1">
            <a:off x="4469040" y="1533600"/>
            <a:ext cx="4534200" cy="2359800"/>
          </a:xfrm>
          <a:prstGeom prst="roundRect">
            <a:avLst>
              <a:gd fmla="val 1015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603" name="Google Shape;603;p18"/>
          <p:cNvSpPr/>
          <p:nvPr/>
        </p:nvSpPr>
        <p:spPr>
          <a:xfrm flipH="1" rot="-6773400">
            <a:off x="4019400" y="2399760"/>
            <a:ext cx="333000" cy="78768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8"/>
          <p:cNvSpPr/>
          <p:nvPr/>
        </p:nvSpPr>
        <p:spPr>
          <a:xfrm>
            <a:off x="4704840" y="1982520"/>
            <a:ext cx="4349880" cy="154044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CL" sz="1800" u="none" cap="none" strike="noStrike">
                <a:solidFill>
                  <a:srgbClr val="000000"/>
                </a:solidFill>
                <a:latin typeface="Calibri"/>
                <a:ea typeface="Calibri"/>
                <a:cs typeface="Calibri"/>
                <a:sym typeface="Calibri"/>
              </a:rPr>
              <a:t>Antes de realizar la actividad práctica te invitamos a que revises la cápsula animada:</a:t>
            </a:r>
            <a:endParaRPr b="0" i="0" sz="1800" u="none" cap="none" strike="noStrike">
              <a:latin typeface="Arial"/>
              <a:ea typeface="Arial"/>
              <a:cs typeface="Arial"/>
              <a:sym typeface="Arial"/>
            </a:endParaRPr>
          </a:p>
          <a:p>
            <a:pPr indent="0" lvl="0" marL="0" marR="0" rtl="0" algn="l">
              <a:lnSpc>
                <a:spcPct val="80000"/>
              </a:lnSpc>
              <a:spcBef>
                <a:spcPts val="0"/>
              </a:spcBef>
              <a:spcAft>
                <a:spcPts val="0"/>
              </a:spcAft>
              <a:buNone/>
            </a:pPr>
            <a:r>
              <a:t/>
            </a:r>
            <a:endParaRPr b="0" i="0" sz="1800" u="none" cap="none" strike="noStrike">
              <a:latin typeface="Arial"/>
              <a:ea typeface="Arial"/>
              <a:cs typeface="Arial"/>
              <a:sym typeface="Arial"/>
            </a:endParaRPr>
          </a:p>
          <a:p>
            <a:pPr indent="0" lvl="0" marL="0" marR="0" rtl="0" algn="l">
              <a:lnSpc>
                <a:spcPct val="90000"/>
              </a:lnSpc>
              <a:spcBef>
                <a:spcPts val="0"/>
              </a:spcBef>
              <a:spcAft>
                <a:spcPts val="0"/>
              </a:spcAft>
              <a:buNone/>
            </a:pPr>
            <a:r>
              <a:rPr b="1" i="0" lang="es-CL" sz="1800" u="none" cap="none" strike="noStrike">
                <a:solidFill>
                  <a:srgbClr val="C73E32"/>
                </a:solidFill>
                <a:latin typeface="Calibri"/>
                <a:ea typeface="Calibri"/>
                <a:cs typeface="Calibri"/>
                <a:sym typeface="Calibri"/>
              </a:rPr>
              <a:t>“Uso de multitester o multímetro”</a:t>
            </a:r>
            <a:endParaRPr b="0" i="0" sz="1800" u="none" cap="none" strike="noStrike">
              <a:latin typeface="Arial"/>
              <a:ea typeface="Arial"/>
              <a:cs typeface="Arial"/>
              <a:sym typeface="Arial"/>
            </a:endParaRPr>
          </a:p>
        </p:txBody>
      </p:sp>
      <p:sp>
        <p:nvSpPr>
          <p:cNvPr id="605" name="Google Shape;605;p18"/>
          <p:cNvSpPr/>
          <p:nvPr/>
        </p:nvSpPr>
        <p:spPr>
          <a:xfrm>
            <a:off x="375840" y="1373760"/>
            <a:ext cx="3526920" cy="31932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s-CL" sz="2800" u="none" cap="none" strike="noStrike">
                <a:solidFill>
                  <a:srgbClr val="29754D"/>
                </a:solidFill>
                <a:latin typeface="Calibri"/>
                <a:ea typeface="Calibri"/>
                <a:cs typeface="Calibri"/>
                <a:sym typeface="Calibri"/>
              </a:rPr>
              <a:t>COMPLEMENTARIO</a:t>
            </a:r>
            <a:endParaRPr b="0" i="0" sz="2800" u="none" cap="none" strike="noStrike">
              <a:latin typeface="Arial"/>
              <a:ea typeface="Arial"/>
              <a:cs typeface="Arial"/>
              <a:sym typeface="Arial"/>
            </a:endParaRPr>
          </a:p>
        </p:txBody>
      </p:sp>
      <p:sp>
        <p:nvSpPr>
          <p:cNvPr id="606" name="Google Shape;606;p18"/>
          <p:cNvSpPr/>
          <p:nvPr/>
        </p:nvSpPr>
        <p:spPr>
          <a:xfrm>
            <a:off x="366480" y="1220040"/>
            <a:ext cx="4700160" cy="1533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MATERIAL</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sp>
        <p:nvSpPr>
          <p:cNvPr id="607" name="Google Shape;607;p18"/>
          <p:cNvSpPr/>
          <p:nvPr/>
        </p:nvSpPr>
        <p:spPr>
          <a:xfrm>
            <a:off x="5122800" y="4617360"/>
            <a:ext cx="4857480" cy="3880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19"/>
          <p:cNvSpPr/>
          <p:nvPr/>
        </p:nvSpPr>
        <p:spPr>
          <a:xfrm>
            <a:off x="375840" y="1373760"/>
            <a:ext cx="8950320" cy="31932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s-CL" sz="2800" u="none" cap="none" strike="noStrike">
                <a:solidFill>
                  <a:srgbClr val="29754D"/>
                </a:solidFill>
                <a:latin typeface="Calibri"/>
                <a:ea typeface="Calibri"/>
                <a:cs typeface="Calibri"/>
                <a:sym typeface="Calibri"/>
              </a:rPr>
              <a:t>¿CUÁNTO APRENDIMOS?</a:t>
            </a:r>
            <a:endParaRPr b="0" i="0" sz="2800" u="none" cap="none" strike="noStrike">
              <a:latin typeface="Arial"/>
              <a:ea typeface="Arial"/>
              <a:cs typeface="Arial"/>
              <a:sym typeface="Arial"/>
            </a:endParaRPr>
          </a:p>
        </p:txBody>
      </p:sp>
      <p:sp>
        <p:nvSpPr>
          <p:cNvPr id="613" name="Google Shape;613;p19"/>
          <p:cNvSpPr/>
          <p:nvPr/>
        </p:nvSpPr>
        <p:spPr>
          <a:xfrm>
            <a:off x="2035440" y="2912040"/>
            <a:ext cx="6999480" cy="269604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614" name="Google Shape;614;p19"/>
          <p:cNvSpPr/>
          <p:nvPr/>
        </p:nvSpPr>
        <p:spPr>
          <a:xfrm>
            <a:off x="366480" y="1220040"/>
            <a:ext cx="4700160" cy="1533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REVISEMOS</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sp>
        <p:nvSpPr>
          <p:cNvPr id="615" name="Google Shape;615;p19"/>
          <p:cNvSpPr/>
          <p:nvPr/>
        </p:nvSpPr>
        <p:spPr>
          <a:xfrm>
            <a:off x="4214160" y="1184040"/>
            <a:ext cx="466200" cy="52056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None/>
            </a:pPr>
            <a:r>
              <a:rPr b="0" i="0" lang="es-CL" sz="5000" u="none" cap="none" strike="noStrike">
                <a:solidFill>
                  <a:srgbClr val="8EB99F"/>
                </a:solidFill>
                <a:latin typeface="Calibri"/>
                <a:ea typeface="Calibri"/>
                <a:cs typeface="Calibri"/>
                <a:sym typeface="Calibri"/>
              </a:rPr>
              <a:t>2</a:t>
            </a:r>
            <a:endParaRPr b="0" i="0" sz="5000" u="none" cap="none" strike="noStrike">
              <a:latin typeface="Arial"/>
              <a:ea typeface="Arial"/>
              <a:cs typeface="Arial"/>
              <a:sym typeface="Arial"/>
            </a:endParaRPr>
          </a:p>
        </p:txBody>
      </p:sp>
      <p:pic>
        <p:nvPicPr>
          <p:cNvPr id="616" name="Google Shape;616;p19"/>
          <p:cNvPicPr preferRelativeResize="0"/>
          <p:nvPr/>
        </p:nvPicPr>
        <p:blipFill rotWithShape="1">
          <a:blip r:embed="rId3">
            <a:alphaModFix/>
          </a:blip>
          <a:srcRect b="0" l="0" r="0" t="0"/>
          <a:stretch/>
        </p:blipFill>
        <p:spPr>
          <a:xfrm>
            <a:off x="5474520" y="5389200"/>
            <a:ext cx="1651680" cy="884160"/>
          </a:xfrm>
          <a:prstGeom prst="rect">
            <a:avLst/>
          </a:prstGeom>
          <a:noFill/>
          <a:ln>
            <a:noFill/>
          </a:ln>
        </p:spPr>
      </p:pic>
      <p:pic>
        <p:nvPicPr>
          <p:cNvPr id="617" name="Google Shape;617;p19"/>
          <p:cNvPicPr preferRelativeResize="0"/>
          <p:nvPr/>
        </p:nvPicPr>
        <p:blipFill rotWithShape="1">
          <a:blip r:embed="rId4">
            <a:alphaModFix/>
          </a:blip>
          <a:srcRect b="0" l="0" r="0" t="0"/>
          <a:stretch/>
        </p:blipFill>
        <p:spPr>
          <a:xfrm>
            <a:off x="-18000" y="2473200"/>
            <a:ext cx="3856320" cy="3653640"/>
          </a:xfrm>
          <a:prstGeom prst="rect">
            <a:avLst/>
          </a:prstGeom>
          <a:noFill/>
          <a:ln>
            <a:noFill/>
          </a:ln>
        </p:spPr>
      </p:pic>
      <p:pic>
        <p:nvPicPr>
          <p:cNvPr id="618" name="Google Shape;618;p19"/>
          <p:cNvPicPr preferRelativeResize="0"/>
          <p:nvPr/>
        </p:nvPicPr>
        <p:blipFill rotWithShape="1">
          <a:blip r:embed="rId5">
            <a:alphaModFix/>
          </a:blip>
          <a:srcRect b="0" l="0" r="0" t="0"/>
          <a:stretch/>
        </p:blipFill>
        <p:spPr>
          <a:xfrm>
            <a:off x="7126200" y="5056200"/>
            <a:ext cx="1806480" cy="1347840"/>
          </a:xfrm>
          <a:prstGeom prst="rect">
            <a:avLst/>
          </a:prstGeom>
          <a:noFill/>
          <a:ln>
            <a:noFill/>
          </a:ln>
        </p:spPr>
      </p:pic>
      <p:sp>
        <p:nvSpPr>
          <p:cNvPr id="619" name="Google Shape;619;p19"/>
          <p:cNvSpPr/>
          <p:nvPr/>
        </p:nvSpPr>
        <p:spPr>
          <a:xfrm>
            <a:off x="5989680" y="1176480"/>
            <a:ext cx="5374440" cy="13568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9"/>
          <p:cNvSpPr/>
          <p:nvPr/>
        </p:nvSpPr>
        <p:spPr>
          <a:xfrm>
            <a:off x="3332160" y="3204720"/>
            <a:ext cx="4960440" cy="178992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2200" u="none" cap="none" strike="noStrike">
                <a:solidFill>
                  <a:srgbClr val="29754D"/>
                </a:solidFill>
                <a:latin typeface="Calibri"/>
                <a:ea typeface="Calibri"/>
                <a:cs typeface="Calibri"/>
                <a:sym typeface="Calibri"/>
              </a:rPr>
              <a:t>SELECCIÓN DE CONTROLADORES </a:t>
            </a:r>
            <a:br>
              <a:rPr b="0" i="0" lang="es-CL" sz="1800" u="none" cap="none" strike="noStrike">
                <a:latin typeface="Arial"/>
                <a:ea typeface="Arial"/>
                <a:cs typeface="Arial"/>
                <a:sym typeface="Arial"/>
              </a:rPr>
            </a:br>
            <a:r>
              <a:rPr b="1" i="0" lang="es-CL" sz="2200" u="none" cap="none" strike="noStrike">
                <a:solidFill>
                  <a:srgbClr val="29754D"/>
                </a:solidFill>
                <a:latin typeface="Calibri"/>
                <a:ea typeface="Calibri"/>
                <a:cs typeface="Calibri"/>
                <a:sym typeface="Calibri"/>
              </a:rPr>
              <a:t>Y REGULADORES INDUSTRIALES</a:t>
            </a:r>
            <a:endParaRPr b="0" i="0" sz="2200" u="none" cap="none" strike="noStrike">
              <a:latin typeface="Arial"/>
              <a:ea typeface="Arial"/>
              <a:cs typeface="Arial"/>
              <a:sym typeface="Arial"/>
            </a:endParaRPr>
          </a:p>
          <a:p>
            <a:pPr indent="0" lvl="0" marL="0" marR="0" rtl="0" algn="l">
              <a:lnSpc>
                <a:spcPct val="50000"/>
              </a:lnSpc>
              <a:spcBef>
                <a:spcPts val="0"/>
              </a:spcBef>
              <a:spcAft>
                <a:spcPts val="0"/>
              </a:spcAft>
              <a:buNone/>
            </a:pPr>
            <a:r>
              <a:t/>
            </a:r>
            <a:endParaRPr b="0" i="0" sz="2200" u="none" cap="none" strike="noStrike">
              <a:latin typeface="Arial"/>
              <a:ea typeface="Arial"/>
              <a:cs typeface="Arial"/>
              <a:sym typeface="Arial"/>
            </a:endParaRPr>
          </a:p>
          <a:p>
            <a:pPr indent="0" lvl="0" marL="0" marR="0" rtl="0" algn="l">
              <a:lnSpc>
                <a:spcPct val="50000"/>
              </a:lnSpc>
              <a:spcBef>
                <a:spcPts val="0"/>
              </a:spcBef>
              <a:spcAft>
                <a:spcPts val="0"/>
              </a:spcAft>
              <a:buNone/>
            </a:pPr>
            <a:r>
              <a:t/>
            </a:r>
            <a:endParaRPr b="0" i="0" sz="22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s-CL" sz="1800" u="none" cap="none" strike="noStrike">
                <a:solidFill>
                  <a:srgbClr val="000000"/>
                </a:solidFill>
                <a:latin typeface="Calibri"/>
                <a:ea typeface="Calibri"/>
                <a:cs typeface="Calibri"/>
                <a:sym typeface="Calibri"/>
              </a:rPr>
              <a:t>¡Ahora realizaremos una actividad que resume todo lo que hemos visto! </a:t>
            </a:r>
            <a:r>
              <a:rPr b="1" i="0" lang="es-CL" sz="1800" u="none" cap="none" strike="noStrike">
                <a:solidFill>
                  <a:srgbClr val="C73E32"/>
                </a:solidFill>
                <a:latin typeface="Calibri"/>
                <a:ea typeface="Calibri"/>
                <a:cs typeface="Calibri"/>
                <a:sym typeface="Calibri"/>
              </a:rPr>
              <a:t>¡Atentos, atentas!</a:t>
            </a:r>
            <a:endParaRPr b="0" i="0" sz="1800" u="none" cap="none" strike="noStrike">
              <a:latin typeface="Arial"/>
              <a:ea typeface="Arial"/>
              <a:cs typeface="Arial"/>
              <a:sym typeface="Arial"/>
            </a:endParaRPr>
          </a:p>
          <a:p>
            <a:pPr indent="0" lvl="0" marL="0" marR="0" rtl="0" algn="l">
              <a:lnSpc>
                <a:spcPct val="80000"/>
              </a:lnSpc>
              <a:spcBef>
                <a:spcPts val="0"/>
              </a:spcBef>
              <a:spcAft>
                <a:spcPts val="0"/>
              </a:spcAft>
              <a:buNone/>
            </a:pPr>
            <a:r>
              <a:t/>
            </a:r>
            <a:endParaRPr b="0" i="0" sz="1800" u="none" cap="none" strike="noStrik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
          <p:cNvSpPr/>
          <p:nvPr/>
        </p:nvSpPr>
        <p:spPr>
          <a:xfrm>
            <a:off x="1139040" y="834840"/>
            <a:ext cx="4156560" cy="3193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s-CL" sz="1200" u="none" cap="none" strike="noStrike">
                <a:solidFill>
                  <a:srgbClr val="29754D"/>
                </a:solidFill>
                <a:latin typeface="Calibri"/>
                <a:ea typeface="Calibri"/>
                <a:cs typeface="Calibri"/>
                <a:sym typeface="Calibri"/>
              </a:rPr>
              <a:t>MÓDULO 9 </a:t>
            </a:r>
            <a:r>
              <a:rPr b="0" i="0" lang="es-CL" sz="1200" u="none" cap="none" strike="noStrike">
                <a:solidFill>
                  <a:srgbClr val="29754D"/>
                </a:solidFill>
                <a:latin typeface="Calibri"/>
                <a:ea typeface="Calibri"/>
                <a:cs typeface="Calibri"/>
                <a:sym typeface="Calibri"/>
              </a:rPr>
              <a:t>| AUTOMATIZACIÓN INDUSTRIAL </a:t>
            </a:r>
            <a:endParaRPr b="0" i="0" sz="1200" u="none" cap="none" strike="noStrike">
              <a:latin typeface="Arial"/>
              <a:ea typeface="Arial"/>
              <a:cs typeface="Arial"/>
              <a:sym typeface="Arial"/>
            </a:endParaRPr>
          </a:p>
        </p:txBody>
      </p:sp>
      <p:sp>
        <p:nvSpPr>
          <p:cNvPr id="368" name="Google Shape;368;p2"/>
          <p:cNvSpPr/>
          <p:nvPr/>
        </p:nvSpPr>
        <p:spPr>
          <a:xfrm>
            <a:off x="365400" y="2144520"/>
            <a:ext cx="1443960" cy="17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L" sz="1500" u="none" cap="none" strike="noStrike">
                <a:solidFill>
                  <a:srgbClr val="000000"/>
                </a:solidFill>
                <a:latin typeface="Calibri"/>
                <a:ea typeface="Calibri"/>
                <a:cs typeface="Calibri"/>
                <a:sym typeface="Calibri"/>
              </a:rPr>
              <a:t>ACTIVIDAD 2</a:t>
            </a:r>
            <a:endParaRPr b="0" i="0" sz="15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500" u="none" cap="none" strike="noStrike">
              <a:latin typeface="Arial"/>
              <a:ea typeface="Arial"/>
              <a:cs typeface="Arial"/>
              <a:sym typeface="Arial"/>
            </a:endParaRPr>
          </a:p>
        </p:txBody>
      </p:sp>
      <p:sp>
        <p:nvSpPr>
          <p:cNvPr id="369" name="Google Shape;369;p2"/>
          <p:cNvSpPr/>
          <p:nvPr/>
        </p:nvSpPr>
        <p:spPr>
          <a:xfrm>
            <a:off x="369360" y="2239920"/>
            <a:ext cx="8545680" cy="918360"/>
          </a:xfrm>
          <a:prstGeom prst="rect">
            <a:avLst/>
          </a:prstGeom>
          <a:noFill/>
          <a:ln>
            <a:noFill/>
          </a:ln>
        </p:spPr>
        <p:txBody>
          <a:bodyPr anchorCtr="0" anchor="t" bIns="45000" lIns="90000" spcFirstLastPara="1" rIns="90000" wrap="square" tIns="45000">
            <a:spAutoFit/>
          </a:bodyPr>
          <a:lstStyle/>
          <a:p>
            <a:pPr indent="0" lvl="0" marL="0" marR="0" rtl="0" algn="l">
              <a:lnSpc>
                <a:spcPct val="80000"/>
              </a:lnSpc>
              <a:spcBef>
                <a:spcPts val="0"/>
              </a:spcBef>
              <a:spcAft>
                <a:spcPts val="0"/>
              </a:spcAft>
              <a:buNone/>
            </a:pPr>
            <a:r>
              <a:rPr b="1" i="0" lang="es-CL" sz="3400" u="none" cap="none" strike="noStrike">
                <a:solidFill>
                  <a:srgbClr val="29754D"/>
                </a:solidFill>
                <a:latin typeface="Calibri"/>
                <a:ea typeface="Calibri"/>
                <a:cs typeface="Calibri"/>
                <a:sym typeface="Calibri"/>
              </a:rPr>
              <a:t>SELECCIÓN DE CONTROLADORES </a:t>
            </a:r>
            <a:br>
              <a:rPr b="0" i="0" lang="es-CL" sz="1800" u="none" cap="none" strike="noStrike">
                <a:latin typeface="Arial"/>
                <a:ea typeface="Arial"/>
                <a:cs typeface="Arial"/>
                <a:sym typeface="Arial"/>
              </a:rPr>
            </a:br>
            <a:r>
              <a:rPr b="1" i="0" lang="es-CL" sz="3400" u="none" cap="none" strike="noStrike">
                <a:solidFill>
                  <a:srgbClr val="29754D"/>
                </a:solidFill>
                <a:latin typeface="Calibri"/>
                <a:ea typeface="Calibri"/>
                <a:cs typeface="Calibri"/>
                <a:sym typeface="Calibri"/>
              </a:rPr>
              <a:t>Y REGULADORES INDUSTRIALES</a:t>
            </a:r>
            <a:endParaRPr b="0" i="0" sz="3400" u="none" cap="none" strike="noStrike">
              <a:latin typeface="Arial"/>
              <a:ea typeface="Arial"/>
              <a:cs typeface="Arial"/>
              <a:sym typeface="Arial"/>
            </a:endParaRPr>
          </a:p>
        </p:txBody>
      </p:sp>
      <p:sp>
        <p:nvSpPr>
          <p:cNvPr id="370" name="Google Shape;370;p2"/>
          <p:cNvSpPr/>
          <p:nvPr/>
        </p:nvSpPr>
        <p:spPr>
          <a:xfrm>
            <a:off x="2430360" y="3557880"/>
            <a:ext cx="4857480" cy="2458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Electronica M9 **A2 Selección de Controladores(portadilla).png" id="371" name="Google Shape;371;p2"/>
          <p:cNvPicPr preferRelativeResize="0"/>
          <p:nvPr/>
        </p:nvPicPr>
        <p:blipFill rotWithShape="1">
          <a:blip r:embed="rId3">
            <a:alphaModFix/>
          </a:blip>
          <a:srcRect b="0" l="0" r="0" t="0"/>
          <a:stretch/>
        </p:blipFill>
        <p:spPr>
          <a:xfrm>
            <a:off x="786600" y="3477960"/>
            <a:ext cx="8406360" cy="3685320"/>
          </a:xfrm>
          <a:prstGeom prst="rect">
            <a:avLst/>
          </a:prstGeom>
          <a:noFill/>
          <a:ln>
            <a:noFill/>
          </a:ln>
        </p:spPr>
      </p:pic>
      <p:pic>
        <p:nvPicPr>
          <p:cNvPr id="372" name="Google Shape;372;p2"/>
          <p:cNvPicPr preferRelativeResize="0"/>
          <p:nvPr/>
        </p:nvPicPr>
        <p:blipFill rotWithShape="1">
          <a:blip r:embed="rId4">
            <a:alphaModFix/>
          </a:blip>
          <a:srcRect b="0" l="0" r="0" t="0"/>
          <a:stretch/>
        </p:blipFill>
        <p:spPr>
          <a:xfrm>
            <a:off x="361800" y="360720"/>
            <a:ext cx="4476600" cy="7581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grpSp>
        <p:nvGrpSpPr>
          <p:cNvPr id="625" name="Google Shape;625;p20"/>
          <p:cNvGrpSpPr/>
          <p:nvPr/>
        </p:nvGrpSpPr>
        <p:grpSpPr>
          <a:xfrm>
            <a:off x="25020" y="2705664"/>
            <a:ext cx="5834340" cy="1155793"/>
            <a:chOff x="25020" y="2705664"/>
            <a:chExt cx="5834340" cy="1155793"/>
          </a:xfrm>
        </p:grpSpPr>
        <p:sp>
          <p:nvSpPr>
            <p:cNvPr id="626" name="Google Shape;626;p20"/>
            <p:cNvSpPr/>
            <p:nvPr/>
          </p:nvSpPr>
          <p:spPr>
            <a:xfrm>
              <a:off x="1267560" y="3098160"/>
              <a:ext cx="4591800" cy="3351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Manipular</a:t>
              </a:r>
              <a:r>
                <a:rPr b="1" i="0" lang="es-CL" sz="1600" u="none" cap="none" strike="noStrike">
                  <a:solidFill>
                    <a:srgbClr val="29754D"/>
                  </a:solidFill>
                  <a:latin typeface="Calibri"/>
                  <a:ea typeface="Calibri"/>
                  <a:cs typeface="Calibri"/>
                  <a:sym typeface="Calibri"/>
                </a:rPr>
                <a:t> cuidadosamente </a:t>
              </a:r>
              <a:r>
                <a:rPr b="0" i="0" lang="es-CL" sz="1600" u="none" cap="none" strike="noStrike">
                  <a:solidFill>
                    <a:srgbClr val="000000"/>
                  </a:solidFill>
                  <a:latin typeface="Calibri"/>
                  <a:ea typeface="Calibri"/>
                  <a:cs typeface="Calibri"/>
                  <a:sym typeface="Calibri"/>
                </a:rPr>
                <a:t>herramientas.</a:t>
              </a:r>
              <a:endParaRPr b="0" i="0" sz="1600" u="none" cap="none" strike="noStrike">
                <a:latin typeface="Arial"/>
                <a:ea typeface="Arial"/>
                <a:cs typeface="Arial"/>
                <a:sym typeface="Arial"/>
              </a:endParaRPr>
            </a:p>
          </p:txBody>
        </p:sp>
        <p:grpSp>
          <p:nvGrpSpPr>
            <p:cNvPr id="627" name="Google Shape;627;p20"/>
            <p:cNvGrpSpPr/>
            <p:nvPr/>
          </p:nvGrpSpPr>
          <p:grpSpPr>
            <a:xfrm>
              <a:off x="25020" y="2705664"/>
              <a:ext cx="1192129" cy="1155793"/>
              <a:chOff x="25020" y="2705664"/>
              <a:chExt cx="1192129" cy="1155793"/>
            </a:xfrm>
          </p:grpSpPr>
          <p:sp>
            <p:nvSpPr>
              <p:cNvPr id="628" name="Google Shape;628;p20"/>
              <p:cNvSpPr/>
              <p:nvPr/>
            </p:nvSpPr>
            <p:spPr>
              <a:xfrm rot="5400000">
                <a:off x="201240" y="2692080"/>
                <a:ext cx="782640" cy="113508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9" name="Google Shape;629;p20"/>
              <p:cNvPicPr preferRelativeResize="0"/>
              <p:nvPr/>
            </p:nvPicPr>
            <p:blipFill rotWithShape="1">
              <a:blip r:embed="rId3">
                <a:alphaModFix/>
              </a:blip>
              <a:srcRect b="0" l="0" r="0" t="0"/>
              <a:stretch/>
            </p:blipFill>
            <p:spPr>
              <a:xfrm rot="-2193600">
                <a:off x="170280" y="2900880"/>
                <a:ext cx="908280" cy="765360"/>
              </a:xfrm>
              <a:prstGeom prst="rect">
                <a:avLst/>
              </a:prstGeom>
              <a:noFill/>
              <a:ln>
                <a:noFill/>
              </a:ln>
            </p:spPr>
          </p:pic>
        </p:grpSp>
      </p:grpSp>
      <p:grpSp>
        <p:nvGrpSpPr>
          <p:cNvPr id="630" name="Google Shape;630;p20"/>
          <p:cNvGrpSpPr/>
          <p:nvPr/>
        </p:nvGrpSpPr>
        <p:grpSpPr>
          <a:xfrm>
            <a:off x="25020" y="5827140"/>
            <a:ext cx="5832900" cy="782640"/>
            <a:chOff x="25020" y="5827140"/>
            <a:chExt cx="5832900" cy="782640"/>
          </a:xfrm>
        </p:grpSpPr>
        <p:grpSp>
          <p:nvGrpSpPr>
            <p:cNvPr id="631" name="Google Shape;631;p20"/>
            <p:cNvGrpSpPr/>
            <p:nvPr/>
          </p:nvGrpSpPr>
          <p:grpSpPr>
            <a:xfrm>
              <a:off x="25020" y="5827140"/>
              <a:ext cx="1135080" cy="782640"/>
              <a:chOff x="25020" y="5827140"/>
              <a:chExt cx="1135080" cy="782640"/>
            </a:xfrm>
          </p:grpSpPr>
          <p:sp>
            <p:nvSpPr>
              <p:cNvPr id="632" name="Google Shape;632;p20"/>
              <p:cNvSpPr/>
              <p:nvPr/>
            </p:nvSpPr>
            <p:spPr>
              <a:xfrm rot="5400000">
                <a:off x="201240" y="5650920"/>
                <a:ext cx="782640" cy="113508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3" name="Google Shape;633;p20"/>
              <p:cNvPicPr preferRelativeResize="0"/>
              <p:nvPr/>
            </p:nvPicPr>
            <p:blipFill rotWithShape="1">
              <a:blip r:embed="rId4">
                <a:alphaModFix/>
              </a:blip>
              <a:srcRect b="0" l="0" r="0" t="0"/>
              <a:stretch/>
            </p:blipFill>
            <p:spPr>
              <a:xfrm>
                <a:off x="348480" y="5954760"/>
                <a:ext cx="665640" cy="560880"/>
              </a:xfrm>
              <a:prstGeom prst="rect">
                <a:avLst/>
              </a:prstGeom>
              <a:noFill/>
              <a:ln>
                <a:noFill/>
              </a:ln>
            </p:spPr>
          </p:pic>
        </p:grpSp>
        <p:sp>
          <p:nvSpPr>
            <p:cNvPr id="634" name="Google Shape;634;p20"/>
            <p:cNvSpPr/>
            <p:nvPr/>
          </p:nvSpPr>
          <p:spPr>
            <a:xfrm>
              <a:off x="1297080" y="5926680"/>
              <a:ext cx="4560840" cy="5785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Toda actividad debe desarrollarse </a:t>
              </a:r>
              <a:r>
                <a:rPr b="1" i="0" lang="es-CL" sz="1600" u="none" cap="none" strike="noStrike">
                  <a:solidFill>
                    <a:srgbClr val="29754D"/>
                  </a:solidFill>
                  <a:latin typeface="Calibri"/>
                  <a:ea typeface="Calibri"/>
                  <a:cs typeface="Calibri"/>
                  <a:sym typeface="Calibri"/>
                </a:rPr>
                <a:t>bajo supervisión </a:t>
              </a:r>
              <a:r>
                <a:rPr b="0" i="0" lang="es-CL" sz="1600" u="none" cap="none" strike="noStrike">
                  <a:solidFill>
                    <a:srgbClr val="000000"/>
                  </a:solidFill>
                  <a:latin typeface="Calibri"/>
                  <a:ea typeface="Calibri"/>
                  <a:cs typeface="Calibri"/>
                  <a:sym typeface="Calibri"/>
                </a:rPr>
                <a:t>de la persona a cargo del taller o laboratorio.</a:t>
              </a:r>
              <a:endParaRPr b="0" i="0" sz="1600" u="none" cap="none" strike="noStrike">
                <a:latin typeface="Arial"/>
                <a:ea typeface="Arial"/>
                <a:cs typeface="Arial"/>
                <a:sym typeface="Arial"/>
              </a:endParaRPr>
            </a:p>
          </p:txBody>
        </p:sp>
      </p:grpSp>
      <p:grpSp>
        <p:nvGrpSpPr>
          <p:cNvPr id="635" name="Google Shape;635;p20"/>
          <p:cNvGrpSpPr/>
          <p:nvPr/>
        </p:nvGrpSpPr>
        <p:grpSpPr>
          <a:xfrm>
            <a:off x="-4500" y="1887300"/>
            <a:ext cx="9305640" cy="782640"/>
            <a:chOff x="-4500" y="1887300"/>
            <a:chExt cx="9305640" cy="782640"/>
          </a:xfrm>
        </p:grpSpPr>
        <p:sp>
          <p:nvSpPr>
            <p:cNvPr id="636" name="Google Shape;636;p20"/>
            <p:cNvSpPr/>
            <p:nvPr/>
          </p:nvSpPr>
          <p:spPr>
            <a:xfrm rot="5400000">
              <a:off x="4257000" y="-2374200"/>
              <a:ext cx="782640" cy="930564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0"/>
            <p:cNvSpPr/>
            <p:nvPr/>
          </p:nvSpPr>
          <p:spPr>
            <a:xfrm>
              <a:off x="4015080" y="2109240"/>
              <a:ext cx="2975040" cy="3351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600" u="none" cap="none" strike="noStrike">
                  <a:solidFill>
                    <a:srgbClr val="29754D"/>
                  </a:solidFill>
                  <a:latin typeface="Calibri"/>
                  <a:ea typeface="Calibri"/>
                  <a:cs typeface="Calibri"/>
                  <a:sym typeface="Calibri"/>
                </a:rPr>
                <a:t>Utilizar EPPs</a:t>
              </a:r>
              <a:r>
                <a:rPr b="1" i="0" lang="es-CL" sz="1600" u="none" cap="none" strike="noStrike">
                  <a:solidFill>
                    <a:srgbClr val="000000"/>
                  </a:solidFill>
                  <a:latin typeface="Calibri"/>
                  <a:ea typeface="Calibri"/>
                  <a:cs typeface="Calibri"/>
                  <a:sym typeface="Calibri"/>
                </a:rPr>
                <a:t> </a:t>
              </a:r>
              <a:r>
                <a:rPr b="0" i="0" lang="es-CL" sz="1600" u="none" cap="none" strike="noStrike">
                  <a:solidFill>
                    <a:srgbClr val="000000"/>
                  </a:solidFill>
                  <a:latin typeface="Calibri"/>
                  <a:ea typeface="Calibri"/>
                  <a:cs typeface="Calibri"/>
                  <a:sym typeface="Calibri"/>
                </a:rPr>
                <a:t>para el autocuidado.</a:t>
              </a:r>
              <a:endParaRPr b="0" i="0" sz="1600" u="none" cap="none" strike="noStrike">
                <a:latin typeface="Arial"/>
                <a:ea typeface="Arial"/>
                <a:cs typeface="Arial"/>
                <a:sym typeface="Arial"/>
              </a:endParaRPr>
            </a:p>
          </p:txBody>
        </p:sp>
        <p:pic>
          <p:nvPicPr>
            <p:cNvPr id="638" name="Google Shape;638;p20"/>
            <p:cNvPicPr preferRelativeResize="0"/>
            <p:nvPr/>
          </p:nvPicPr>
          <p:blipFill rotWithShape="1">
            <a:blip r:embed="rId5">
              <a:alphaModFix/>
            </a:blip>
            <a:srcRect b="0" l="0" r="0" t="0"/>
            <a:stretch/>
          </p:blipFill>
          <p:spPr>
            <a:xfrm>
              <a:off x="344160" y="2008800"/>
              <a:ext cx="640440" cy="539640"/>
            </a:xfrm>
            <a:prstGeom prst="rect">
              <a:avLst/>
            </a:prstGeom>
            <a:noFill/>
            <a:ln>
              <a:noFill/>
            </a:ln>
          </p:spPr>
        </p:pic>
        <p:pic>
          <p:nvPicPr>
            <p:cNvPr id="639" name="Google Shape;639;p20"/>
            <p:cNvPicPr preferRelativeResize="0"/>
            <p:nvPr/>
          </p:nvPicPr>
          <p:blipFill rotWithShape="1">
            <a:blip r:embed="rId6">
              <a:alphaModFix/>
            </a:blip>
            <a:srcRect b="0" l="0" r="0" t="0"/>
            <a:stretch/>
          </p:blipFill>
          <p:spPr>
            <a:xfrm>
              <a:off x="1287720" y="2008800"/>
              <a:ext cx="639720" cy="538920"/>
            </a:xfrm>
            <a:prstGeom prst="rect">
              <a:avLst/>
            </a:prstGeom>
            <a:noFill/>
            <a:ln>
              <a:noFill/>
            </a:ln>
          </p:spPr>
        </p:pic>
        <p:pic>
          <p:nvPicPr>
            <p:cNvPr id="640" name="Google Shape;640;p20"/>
            <p:cNvPicPr preferRelativeResize="0"/>
            <p:nvPr/>
          </p:nvPicPr>
          <p:blipFill rotWithShape="1">
            <a:blip r:embed="rId7">
              <a:alphaModFix/>
            </a:blip>
            <a:srcRect b="0" l="0" r="0" t="0"/>
            <a:stretch/>
          </p:blipFill>
          <p:spPr>
            <a:xfrm>
              <a:off x="2230560" y="2024640"/>
              <a:ext cx="601920" cy="507240"/>
            </a:xfrm>
            <a:prstGeom prst="rect">
              <a:avLst/>
            </a:prstGeom>
            <a:noFill/>
            <a:ln>
              <a:noFill/>
            </a:ln>
          </p:spPr>
        </p:pic>
        <p:pic>
          <p:nvPicPr>
            <p:cNvPr id="641" name="Google Shape;641;p20"/>
            <p:cNvPicPr preferRelativeResize="0"/>
            <p:nvPr/>
          </p:nvPicPr>
          <p:blipFill rotWithShape="1">
            <a:blip r:embed="rId8">
              <a:alphaModFix/>
            </a:blip>
            <a:srcRect b="0" l="0" r="0" t="0"/>
            <a:stretch/>
          </p:blipFill>
          <p:spPr>
            <a:xfrm>
              <a:off x="3135960" y="2021400"/>
              <a:ext cx="609840" cy="513720"/>
            </a:xfrm>
            <a:prstGeom prst="rect">
              <a:avLst/>
            </a:prstGeom>
            <a:noFill/>
            <a:ln>
              <a:noFill/>
            </a:ln>
          </p:spPr>
        </p:pic>
      </p:grpSp>
      <p:grpSp>
        <p:nvGrpSpPr>
          <p:cNvPr id="642" name="Google Shape;642;p20"/>
          <p:cNvGrpSpPr/>
          <p:nvPr/>
        </p:nvGrpSpPr>
        <p:grpSpPr>
          <a:xfrm>
            <a:off x="25020" y="4845780"/>
            <a:ext cx="5763780" cy="782640"/>
            <a:chOff x="25020" y="4845780"/>
            <a:chExt cx="5763780" cy="782640"/>
          </a:xfrm>
        </p:grpSpPr>
        <p:sp>
          <p:nvSpPr>
            <p:cNvPr id="643" name="Google Shape;643;p20"/>
            <p:cNvSpPr/>
            <p:nvPr/>
          </p:nvSpPr>
          <p:spPr>
            <a:xfrm>
              <a:off x="1297080" y="5068440"/>
              <a:ext cx="4491720" cy="3351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600" u="none" cap="none" strike="noStrike">
                  <a:solidFill>
                    <a:srgbClr val="29754D"/>
                  </a:solidFill>
                  <a:latin typeface="Calibri"/>
                  <a:ea typeface="Calibri"/>
                  <a:cs typeface="Calibri"/>
                  <a:sym typeface="Calibri"/>
                </a:rPr>
                <a:t>Ser ordenado </a:t>
              </a:r>
              <a:r>
                <a:rPr b="0" i="0" lang="es-CL" sz="1600" u="none" cap="none" strike="noStrike">
                  <a:solidFill>
                    <a:srgbClr val="000000"/>
                  </a:solidFill>
                  <a:latin typeface="Calibri"/>
                  <a:ea typeface="Calibri"/>
                  <a:cs typeface="Calibri"/>
                  <a:sym typeface="Calibri"/>
                </a:rPr>
                <a:t>con el área de trabajo.</a:t>
              </a:r>
              <a:endParaRPr b="0" i="0" sz="1600" u="none" cap="none" strike="noStrike">
                <a:latin typeface="Arial"/>
                <a:ea typeface="Arial"/>
                <a:cs typeface="Arial"/>
                <a:sym typeface="Arial"/>
              </a:endParaRPr>
            </a:p>
          </p:txBody>
        </p:sp>
        <p:grpSp>
          <p:nvGrpSpPr>
            <p:cNvPr id="644" name="Google Shape;644;p20"/>
            <p:cNvGrpSpPr/>
            <p:nvPr/>
          </p:nvGrpSpPr>
          <p:grpSpPr>
            <a:xfrm>
              <a:off x="25020" y="4845780"/>
              <a:ext cx="1135080" cy="782640"/>
              <a:chOff x="25020" y="4845780"/>
              <a:chExt cx="1135080" cy="782640"/>
            </a:xfrm>
          </p:grpSpPr>
          <p:sp>
            <p:nvSpPr>
              <p:cNvPr id="645" name="Google Shape;645;p20"/>
              <p:cNvSpPr/>
              <p:nvPr/>
            </p:nvSpPr>
            <p:spPr>
              <a:xfrm rot="5400000">
                <a:off x="201240" y="4669560"/>
                <a:ext cx="782640" cy="113508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6" name="Google Shape;646;p20"/>
              <p:cNvPicPr preferRelativeResize="0"/>
              <p:nvPr/>
            </p:nvPicPr>
            <p:blipFill rotWithShape="1">
              <a:blip r:embed="rId9">
                <a:alphaModFix/>
              </a:blip>
              <a:srcRect b="0" l="0" r="0" t="0"/>
              <a:stretch/>
            </p:blipFill>
            <p:spPr>
              <a:xfrm>
                <a:off x="326880" y="4956480"/>
                <a:ext cx="682920" cy="575640"/>
              </a:xfrm>
              <a:prstGeom prst="rect">
                <a:avLst/>
              </a:prstGeom>
              <a:noFill/>
              <a:ln>
                <a:noFill/>
              </a:ln>
            </p:spPr>
          </p:pic>
        </p:grpSp>
      </p:grpSp>
      <p:grpSp>
        <p:nvGrpSpPr>
          <p:cNvPr id="647" name="Google Shape;647;p20"/>
          <p:cNvGrpSpPr/>
          <p:nvPr/>
        </p:nvGrpSpPr>
        <p:grpSpPr>
          <a:xfrm>
            <a:off x="25020" y="3864780"/>
            <a:ext cx="6503220" cy="782640"/>
            <a:chOff x="25020" y="3864780"/>
            <a:chExt cx="6503220" cy="782640"/>
          </a:xfrm>
        </p:grpSpPr>
        <p:sp>
          <p:nvSpPr>
            <p:cNvPr id="648" name="Google Shape;648;p20"/>
            <p:cNvSpPr/>
            <p:nvPr/>
          </p:nvSpPr>
          <p:spPr>
            <a:xfrm>
              <a:off x="1289880" y="3963960"/>
              <a:ext cx="5238360" cy="5785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600" u="none" cap="none" strike="noStrike">
                  <a:solidFill>
                    <a:srgbClr val="29754D"/>
                  </a:solidFill>
                  <a:latin typeface="Calibri"/>
                  <a:ea typeface="Calibri"/>
                  <a:cs typeface="Calibri"/>
                  <a:sym typeface="Calibri"/>
                </a:rPr>
                <a:t>Ser cuidadoso y respetuoso </a:t>
              </a:r>
              <a:r>
                <a:rPr b="0" i="0" lang="es-CL" sz="1600" u="none" cap="none" strike="noStrike">
                  <a:solidFill>
                    <a:srgbClr val="000000"/>
                  </a:solidFill>
                  <a:latin typeface="Calibri"/>
                  <a:ea typeface="Calibri"/>
                  <a:cs typeface="Calibri"/>
                  <a:sym typeface="Calibri"/>
                </a:rPr>
                <a:t>con los integrantes del equipo de trabajo, asegurando la </a:t>
              </a:r>
              <a:r>
                <a:rPr b="1" i="0" lang="es-CL" sz="1600" u="none" cap="none" strike="noStrike">
                  <a:solidFill>
                    <a:srgbClr val="29754D"/>
                  </a:solidFill>
                  <a:latin typeface="Calibri"/>
                  <a:ea typeface="Calibri"/>
                  <a:cs typeface="Calibri"/>
                  <a:sym typeface="Calibri"/>
                </a:rPr>
                <a:t>integridad física </a:t>
              </a:r>
              <a:r>
                <a:rPr b="0" i="0" lang="es-CL" sz="1600" u="none" cap="none" strike="noStrike">
                  <a:solidFill>
                    <a:srgbClr val="000000"/>
                  </a:solidFill>
                  <a:latin typeface="Calibri"/>
                  <a:ea typeface="Calibri"/>
                  <a:cs typeface="Calibri"/>
                  <a:sym typeface="Calibri"/>
                </a:rPr>
                <a:t>de todos.</a:t>
              </a:r>
              <a:endParaRPr b="0" i="0" sz="1600" u="none" cap="none" strike="noStrike">
                <a:latin typeface="Arial"/>
                <a:ea typeface="Arial"/>
                <a:cs typeface="Arial"/>
                <a:sym typeface="Arial"/>
              </a:endParaRPr>
            </a:p>
          </p:txBody>
        </p:sp>
        <p:grpSp>
          <p:nvGrpSpPr>
            <p:cNvPr id="649" name="Google Shape;649;p20"/>
            <p:cNvGrpSpPr/>
            <p:nvPr/>
          </p:nvGrpSpPr>
          <p:grpSpPr>
            <a:xfrm>
              <a:off x="25020" y="3864780"/>
              <a:ext cx="1135080" cy="782640"/>
              <a:chOff x="25020" y="3864780"/>
              <a:chExt cx="1135080" cy="782640"/>
            </a:xfrm>
          </p:grpSpPr>
          <p:sp>
            <p:nvSpPr>
              <p:cNvPr id="650" name="Google Shape;650;p20"/>
              <p:cNvSpPr/>
              <p:nvPr/>
            </p:nvSpPr>
            <p:spPr>
              <a:xfrm rot="5400000">
                <a:off x="201240" y="3688560"/>
                <a:ext cx="782640" cy="113508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1" name="Google Shape;651;p20"/>
              <p:cNvPicPr preferRelativeResize="0"/>
              <p:nvPr/>
            </p:nvPicPr>
            <p:blipFill rotWithShape="1">
              <a:blip r:embed="rId10">
                <a:alphaModFix/>
              </a:blip>
              <a:srcRect b="0" l="0" r="0" t="0"/>
              <a:stretch/>
            </p:blipFill>
            <p:spPr>
              <a:xfrm>
                <a:off x="277200" y="3942360"/>
                <a:ext cx="740520" cy="623880"/>
              </a:xfrm>
              <a:prstGeom prst="rect">
                <a:avLst/>
              </a:prstGeom>
              <a:noFill/>
              <a:ln>
                <a:noFill/>
              </a:ln>
            </p:spPr>
          </p:pic>
        </p:grpSp>
      </p:grpSp>
      <p:pic>
        <p:nvPicPr>
          <p:cNvPr id="652" name="Google Shape;652;p20"/>
          <p:cNvPicPr preferRelativeResize="0"/>
          <p:nvPr/>
        </p:nvPicPr>
        <p:blipFill rotWithShape="1">
          <a:blip r:embed="rId11">
            <a:alphaModFix/>
          </a:blip>
          <a:srcRect b="0" l="0" r="0" t="0"/>
          <a:stretch/>
        </p:blipFill>
        <p:spPr>
          <a:xfrm>
            <a:off x="5836320" y="3780360"/>
            <a:ext cx="3759840" cy="3778920"/>
          </a:xfrm>
          <a:prstGeom prst="rect">
            <a:avLst/>
          </a:prstGeom>
          <a:noFill/>
          <a:ln>
            <a:noFill/>
          </a:ln>
        </p:spPr>
      </p:pic>
      <p:sp>
        <p:nvSpPr>
          <p:cNvPr id="653" name="Google Shape;653;p20"/>
          <p:cNvSpPr/>
          <p:nvPr/>
        </p:nvSpPr>
        <p:spPr>
          <a:xfrm>
            <a:off x="375840" y="1373760"/>
            <a:ext cx="4690440" cy="31932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s-CL" sz="2800" u="none" cap="none" strike="noStrike">
                <a:solidFill>
                  <a:srgbClr val="C73E32"/>
                </a:solidFill>
                <a:latin typeface="Calibri"/>
                <a:ea typeface="Calibri"/>
                <a:cs typeface="Calibri"/>
                <a:sym typeface="Calibri"/>
              </a:rPr>
              <a:t>¡ATENCIÓN!</a:t>
            </a:r>
            <a:endParaRPr b="0" i="0" sz="2800" u="none" cap="none" strike="noStrike">
              <a:latin typeface="Arial"/>
              <a:ea typeface="Arial"/>
              <a:cs typeface="Arial"/>
              <a:sym typeface="Arial"/>
            </a:endParaRPr>
          </a:p>
        </p:txBody>
      </p:sp>
      <p:sp>
        <p:nvSpPr>
          <p:cNvPr id="654" name="Google Shape;654;p20"/>
          <p:cNvSpPr/>
          <p:nvPr/>
        </p:nvSpPr>
        <p:spPr>
          <a:xfrm>
            <a:off x="366480" y="1220040"/>
            <a:ext cx="4700160" cy="1533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ANTES DE COMENZAR LA ACTIVIDAD:</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21"/>
          <p:cNvSpPr/>
          <p:nvPr/>
        </p:nvSpPr>
        <p:spPr>
          <a:xfrm>
            <a:off x="383400" y="2370240"/>
            <a:ext cx="8838720" cy="323784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660" name="Google Shape;660;p21"/>
          <p:cNvSpPr/>
          <p:nvPr/>
        </p:nvSpPr>
        <p:spPr>
          <a:xfrm>
            <a:off x="5279760" y="7354440"/>
            <a:ext cx="2723040" cy="20484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1"/>
          <p:cNvSpPr/>
          <p:nvPr/>
        </p:nvSpPr>
        <p:spPr>
          <a:xfrm>
            <a:off x="375840" y="1373760"/>
            <a:ext cx="8950320" cy="31932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s-CL" sz="2800" u="none" cap="none" strike="noStrike">
                <a:solidFill>
                  <a:srgbClr val="29754D"/>
                </a:solidFill>
                <a:latin typeface="Calibri"/>
                <a:ea typeface="Calibri"/>
                <a:cs typeface="Calibri"/>
                <a:sym typeface="Calibri"/>
              </a:rPr>
              <a:t>TICKET DE SALIDA</a:t>
            </a:r>
            <a:endParaRPr b="0" i="0" sz="2800" u="none" cap="none" strike="noStrike">
              <a:latin typeface="Arial"/>
              <a:ea typeface="Arial"/>
              <a:cs typeface="Arial"/>
              <a:sym typeface="Arial"/>
            </a:endParaRPr>
          </a:p>
        </p:txBody>
      </p:sp>
      <p:sp>
        <p:nvSpPr>
          <p:cNvPr id="662" name="Google Shape;662;p21"/>
          <p:cNvSpPr/>
          <p:nvPr/>
        </p:nvSpPr>
        <p:spPr>
          <a:xfrm>
            <a:off x="366480" y="1220040"/>
            <a:ext cx="4700160" cy="1533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ANTES DE TERMINAR:</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sp>
        <p:nvSpPr>
          <p:cNvPr id="663" name="Google Shape;663;p21"/>
          <p:cNvSpPr/>
          <p:nvPr/>
        </p:nvSpPr>
        <p:spPr>
          <a:xfrm>
            <a:off x="958680" y="4106520"/>
            <a:ext cx="5107320" cy="774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b="0" i="0" sz="1800" u="none" cap="none" strike="noStrike">
              <a:latin typeface="Arial"/>
              <a:ea typeface="Arial"/>
              <a:cs typeface="Arial"/>
              <a:sym typeface="Arial"/>
            </a:endParaRPr>
          </a:p>
          <a:p>
            <a:pPr indent="0" lvl="0" marL="0" marR="0" rtl="0" algn="l">
              <a:lnSpc>
                <a:spcPct val="115000"/>
              </a:lnSpc>
              <a:spcBef>
                <a:spcPts val="0"/>
              </a:spcBef>
              <a:spcAft>
                <a:spcPts val="0"/>
              </a:spcAft>
              <a:buNone/>
            </a:pPr>
            <a:r>
              <a:rPr b="0" i="0" lang="es-CL" sz="1600" u="none" cap="none" strike="noStrike">
                <a:solidFill>
                  <a:srgbClr val="000000"/>
                </a:solidFill>
                <a:latin typeface="Calibri"/>
                <a:ea typeface="Calibri"/>
                <a:cs typeface="Calibri"/>
                <a:sym typeface="Calibri"/>
              </a:rPr>
              <a:t>¡No olvides contestar y entregar el Ticket de Salida!</a:t>
            </a:r>
            <a:endParaRPr b="0" i="0" sz="1600" u="none" cap="none" strike="noStrike">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latin typeface="Arial"/>
              <a:ea typeface="Arial"/>
              <a:cs typeface="Arial"/>
              <a:sym typeface="Arial"/>
            </a:endParaRPr>
          </a:p>
          <a:p>
            <a:pPr indent="0" lvl="0" marL="0" marR="0" rtl="0" algn="l">
              <a:lnSpc>
                <a:spcPct val="115000"/>
              </a:lnSpc>
              <a:spcBef>
                <a:spcPts val="0"/>
              </a:spcBef>
              <a:spcAft>
                <a:spcPts val="0"/>
              </a:spcAft>
              <a:buNone/>
            </a:pPr>
            <a:r>
              <a:rPr b="1" i="0" lang="es-CL" sz="2100" u="none" cap="none" strike="noStrike">
                <a:solidFill>
                  <a:srgbClr val="29754D"/>
                </a:solidFill>
                <a:latin typeface="Calibri"/>
                <a:ea typeface="Calibri"/>
                <a:cs typeface="Calibri"/>
                <a:sym typeface="Calibri"/>
              </a:rPr>
              <a:t>¡Hasta la próxima! </a:t>
            </a:r>
            <a:endParaRPr b="0" i="0" sz="2100" u="none" cap="none" strike="noStrike">
              <a:latin typeface="Arial"/>
              <a:ea typeface="Arial"/>
              <a:cs typeface="Arial"/>
              <a:sym typeface="Arial"/>
            </a:endParaRPr>
          </a:p>
          <a:p>
            <a:pPr indent="0" lvl="0" marL="0" marR="0" rtl="0" algn="l">
              <a:lnSpc>
                <a:spcPct val="100000"/>
              </a:lnSpc>
              <a:spcBef>
                <a:spcPts val="0"/>
              </a:spcBef>
              <a:spcAft>
                <a:spcPts val="0"/>
              </a:spcAft>
              <a:buNone/>
            </a:pPr>
            <a:br>
              <a:rPr b="0" i="0" lang="es-CL" sz="1800" u="none" cap="none" strike="noStrike">
                <a:latin typeface="Arial"/>
                <a:ea typeface="Arial"/>
                <a:cs typeface="Arial"/>
                <a:sym typeface="Arial"/>
              </a:rPr>
            </a:br>
            <a:endParaRPr b="0" i="0" sz="2100" u="none" cap="none" strike="noStrike">
              <a:latin typeface="Arial"/>
              <a:ea typeface="Arial"/>
              <a:cs typeface="Arial"/>
              <a:sym typeface="Arial"/>
            </a:endParaRPr>
          </a:p>
        </p:txBody>
      </p:sp>
      <p:pic>
        <p:nvPicPr>
          <p:cNvPr id="664" name="Google Shape;664;p21"/>
          <p:cNvPicPr preferRelativeResize="0"/>
          <p:nvPr/>
        </p:nvPicPr>
        <p:blipFill rotWithShape="1">
          <a:blip r:embed="rId3">
            <a:alphaModFix/>
          </a:blip>
          <a:srcRect b="0" l="0" r="0" t="0"/>
          <a:stretch/>
        </p:blipFill>
        <p:spPr>
          <a:xfrm>
            <a:off x="3210840" y="4475520"/>
            <a:ext cx="673920" cy="604440"/>
          </a:xfrm>
          <a:prstGeom prst="rect">
            <a:avLst/>
          </a:prstGeom>
          <a:noFill/>
          <a:ln>
            <a:noFill/>
          </a:ln>
        </p:spPr>
      </p:pic>
      <p:pic>
        <p:nvPicPr>
          <p:cNvPr id="665" name="Google Shape;665;p21"/>
          <p:cNvPicPr preferRelativeResize="0"/>
          <p:nvPr/>
        </p:nvPicPr>
        <p:blipFill rotWithShape="1">
          <a:blip r:embed="rId4">
            <a:alphaModFix/>
          </a:blip>
          <a:srcRect b="0" l="0" r="0" t="0"/>
          <a:stretch/>
        </p:blipFill>
        <p:spPr>
          <a:xfrm>
            <a:off x="6137280" y="3028320"/>
            <a:ext cx="2662920" cy="4168440"/>
          </a:xfrm>
          <a:prstGeom prst="rect">
            <a:avLst/>
          </a:prstGeom>
          <a:noFill/>
          <a:ln>
            <a:noFill/>
          </a:ln>
        </p:spPr>
      </p:pic>
      <p:sp>
        <p:nvSpPr>
          <p:cNvPr id="666" name="Google Shape;666;p21"/>
          <p:cNvSpPr/>
          <p:nvPr/>
        </p:nvSpPr>
        <p:spPr>
          <a:xfrm>
            <a:off x="4592520" y="795240"/>
            <a:ext cx="5374440" cy="13568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1"/>
          <p:cNvSpPr/>
          <p:nvPr/>
        </p:nvSpPr>
        <p:spPr>
          <a:xfrm>
            <a:off x="958680" y="2836440"/>
            <a:ext cx="5340240" cy="772920"/>
          </a:xfrm>
          <a:prstGeom prst="rect">
            <a:avLst/>
          </a:prstGeom>
          <a:noFill/>
          <a:ln>
            <a:noFill/>
          </a:ln>
        </p:spPr>
        <p:txBody>
          <a:bodyPr anchorCtr="0" anchor="t" bIns="45000" lIns="90000" spcFirstLastPara="1" rIns="90000" wrap="square" tIns="45000">
            <a:spAutoFit/>
          </a:bodyPr>
          <a:lstStyle/>
          <a:p>
            <a:pPr indent="0" lvl="0" marL="0" marR="0" rtl="0" algn="l">
              <a:lnSpc>
                <a:spcPct val="80000"/>
              </a:lnSpc>
              <a:spcBef>
                <a:spcPts val="0"/>
              </a:spcBef>
              <a:spcAft>
                <a:spcPts val="0"/>
              </a:spcAft>
              <a:buNone/>
            </a:pPr>
            <a:r>
              <a:rPr b="0" i="0" lang="es-CL" sz="2800" u="none" cap="none" strike="noStrike">
                <a:solidFill>
                  <a:srgbClr val="C73E32"/>
                </a:solidFill>
                <a:latin typeface="Calibri"/>
                <a:ea typeface="Calibri"/>
                <a:cs typeface="Calibri"/>
                <a:sym typeface="Calibri"/>
              </a:rPr>
              <a:t>SELECCIÓN DE CONTROLADORES </a:t>
            </a:r>
            <a:br>
              <a:rPr b="0" i="0" lang="es-CL" sz="1800" u="none" cap="none" strike="noStrike">
                <a:latin typeface="Arial"/>
                <a:ea typeface="Arial"/>
                <a:cs typeface="Arial"/>
                <a:sym typeface="Arial"/>
              </a:rPr>
            </a:br>
            <a:r>
              <a:rPr b="0" i="0" lang="es-CL" sz="2800" u="none" cap="none" strike="noStrike">
                <a:solidFill>
                  <a:srgbClr val="C73E32"/>
                </a:solidFill>
                <a:latin typeface="Calibri"/>
                <a:ea typeface="Calibri"/>
                <a:cs typeface="Calibri"/>
                <a:sym typeface="Calibri"/>
              </a:rPr>
              <a:t>Y REGULADORES INDUSTRIALES</a:t>
            </a:r>
            <a:endParaRPr b="0" i="0" sz="2800" u="none" cap="none" strike="noStrik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
          <p:cNvSpPr/>
          <p:nvPr/>
        </p:nvSpPr>
        <p:spPr>
          <a:xfrm>
            <a:off x="8983440" y="1158480"/>
            <a:ext cx="184320" cy="3535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
          <p:cNvSpPr/>
          <p:nvPr/>
        </p:nvSpPr>
        <p:spPr>
          <a:xfrm>
            <a:off x="4766400" y="2346480"/>
            <a:ext cx="2980080" cy="381672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379" name="Google Shape;379;p3"/>
          <p:cNvSpPr/>
          <p:nvPr/>
        </p:nvSpPr>
        <p:spPr>
          <a:xfrm>
            <a:off x="1649520" y="2346480"/>
            <a:ext cx="2980080" cy="381672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pic>
        <p:nvPicPr>
          <p:cNvPr id="380" name="Google Shape;380;p3"/>
          <p:cNvPicPr preferRelativeResize="0"/>
          <p:nvPr/>
        </p:nvPicPr>
        <p:blipFill rotWithShape="1">
          <a:blip r:embed="rId3">
            <a:alphaModFix/>
          </a:blip>
          <a:srcRect b="0" l="0" r="0" t="0"/>
          <a:stretch/>
        </p:blipFill>
        <p:spPr>
          <a:xfrm>
            <a:off x="2757240" y="1981080"/>
            <a:ext cx="764640" cy="729000"/>
          </a:xfrm>
          <a:prstGeom prst="rect">
            <a:avLst/>
          </a:prstGeom>
          <a:noFill/>
          <a:ln>
            <a:noFill/>
          </a:ln>
        </p:spPr>
      </p:pic>
      <p:pic>
        <p:nvPicPr>
          <p:cNvPr id="381" name="Google Shape;381;p3"/>
          <p:cNvPicPr preferRelativeResize="0"/>
          <p:nvPr/>
        </p:nvPicPr>
        <p:blipFill rotWithShape="1">
          <a:blip r:embed="rId4">
            <a:alphaModFix/>
          </a:blip>
          <a:srcRect b="0" l="0" r="0" t="0"/>
          <a:stretch/>
        </p:blipFill>
        <p:spPr>
          <a:xfrm>
            <a:off x="5644080" y="2258280"/>
            <a:ext cx="3222720" cy="3034800"/>
          </a:xfrm>
          <a:prstGeom prst="rect">
            <a:avLst/>
          </a:prstGeom>
          <a:noFill/>
          <a:ln>
            <a:noFill/>
          </a:ln>
        </p:spPr>
      </p:pic>
      <p:sp>
        <p:nvSpPr>
          <p:cNvPr id="382" name="Google Shape;382;p3"/>
          <p:cNvSpPr/>
          <p:nvPr/>
        </p:nvSpPr>
        <p:spPr>
          <a:xfrm>
            <a:off x="4914360" y="3507480"/>
            <a:ext cx="2740680" cy="134064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Maneja equipos de control lógico de prestaciones menores, según normativas vigentes y requerimientos de la planta industrial. </a:t>
            </a:r>
            <a:endParaRPr b="0" i="0" sz="1600" u="none" cap="none" strike="noStrike">
              <a:latin typeface="Arial"/>
              <a:ea typeface="Arial"/>
              <a:cs typeface="Arial"/>
              <a:sym typeface="Arial"/>
            </a:endParaRPr>
          </a:p>
        </p:txBody>
      </p:sp>
      <p:sp>
        <p:nvSpPr>
          <p:cNvPr id="383" name="Google Shape;383;p3"/>
          <p:cNvSpPr/>
          <p:nvPr/>
        </p:nvSpPr>
        <p:spPr>
          <a:xfrm>
            <a:off x="5057640" y="2934360"/>
            <a:ext cx="2396520" cy="40932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i="0" lang="es-CL" sz="1800" u="none" cap="none" strike="noStrike">
                <a:solidFill>
                  <a:srgbClr val="29754D"/>
                </a:solidFill>
                <a:latin typeface="Calibri"/>
                <a:ea typeface="Calibri"/>
                <a:cs typeface="Calibri"/>
                <a:sym typeface="Calibri"/>
              </a:rPr>
              <a:t>APRENDIZAJE ESPERADO</a:t>
            </a:r>
            <a:endParaRPr b="0" i="0" sz="1800" u="none" cap="none" strike="noStrike">
              <a:latin typeface="Arial"/>
              <a:ea typeface="Arial"/>
              <a:cs typeface="Arial"/>
              <a:sym typeface="Arial"/>
            </a:endParaRPr>
          </a:p>
        </p:txBody>
      </p:sp>
      <p:pic>
        <p:nvPicPr>
          <p:cNvPr id="384" name="Google Shape;384;p3"/>
          <p:cNvPicPr preferRelativeResize="0"/>
          <p:nvPr/>
        </p:nvPicPr>
        <p:blipFill rotWithShape="1">
          <a:blip r:embed="rId5">
            <a:alphaModFix/>
          </a:blip>
          <a:srcRect b="0" l="0" r="0" t="0"/>
          <a:stretch/>
        </p:blipFill>
        <p:spPr>
          <a:xfrm flipH="1">
            <a:off x="-340200" y="2669040"/>
            <a:ext cx="3053520" cy="4190400"/>
          </a:xfrm>
          <a:prstGeom prst="rect">
            <a:avLst/>
          </a:prstGeom>
          <a:noFill/>
          <a:ln>
            <a:noFill/>
          </a:ln>
        </p:spPr>
      </p:pic>
      <p:sp>
        <p:nvSpPr>
          <p:cNvPr id="385" name="Google Shape;385;p3"/>
          <p:cNvSpPr/>
          <p:nvPr/>
        </p:nvSpPr>
        <p:spPr>
          <a:xfrm>
            <a:off x="1755720" y="2934360"/>
            <a:ext cx="2768040" cy="40932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i="0" lang="es-CL" sz="1800" u="none" cap="none" strike="noStrike">
                <a:solidFill>
                  <a:srgbClr val="29754D"/>
                </a:solidFill>
                <a:latin typeface="Calibri"/>
                <a:ea typeface="Calibri"/>
                <a:cs typeface="Calibri"/>
                <a:sym typeface="Calibri"/>
              </a:rPr>
              <a:t>METODOLOGÍA SELECCIONADA</a:t>
            </a:r>
            <a:endParaRPr b="0" i="0" sz="1800" u="none" cap="none" strike="noStrike">
              <a:latin typeface="Arial"/>
              <a:ea typeface="Arial"/>
              <a:cs typeface="Arial"/>
              <a:sym typeface="Arial"/>
            </a:endParaRPr>
          </a:p>
        </p:txBody>
      </p:sp>
      <p:sp>
        <p:nvSpPr>
          <p:cNvPr id="386" name="Google Shape;386;p3"/>
          <p:cNvSpPr/>
          <p:nvPr/>
        </p:nvSpPr>
        <p:spPr>
          <a:xfrm>
            <a:off x="1814760" y="3507480"/>
            <a:ext cx="2714400" cy="2718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None/>
            </a:pPr>
            <a:r>
              <a:rPr b="0" i="0" lang="es-CL" sz="1600" u="none" cap="none" strike="noStrike">
                <a:solidFill>
                  <a:srgbClr val="000000"/>
                </a:solidFill>
                <a:latin typeface="Calibri"/>
                <a:ea typeface="Calibri"/>
                <a:cs typeface="Calibri"/>
                <a:sym typeface="Calibri"/>
              </a:rPr>
              <a:t>Estaciones de trabajo</a:t>
            </a:r>
            <a:endParaRPr b="0" i="0" sz="1600" u="none" cap="none" strike="noStrike">
              <a:latin typeface="Arial"/>
              <a:ea typeface="Arial"/>
              <a:cs typeface="Arial"/>
              <a:sym typeface="Arial"/>
            </a:endParaRPr>
          </a:p>
        </p:txBody>
      </p:sp>
      <p:pic>
        <p:nvPicPr>
          <p:cNvPr id="387" name="Google Shape;387;p3"/>
          <p:cNvPicPr preferRelativeResize="0"/>
          <p:nvPr/>
        </p:nvPicPr>
        <p:blipFill rotWithShape="1">
          <a:blip r:embed="rId6">
            <a:alphaModFix/>
          </a:blip>
          <a:srcRect b="0" l="0" r="0" t="0"/>
          <a:stretch/>
        </p:blipFill>
        <p:spPr>
          <a:xfrm>
            <a:off x="5873400" y="1981080"/>
            <a:ext cx="766080" cy="7304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
          <p:cNvSpPr/>
          <p:nvPr/>
        </p:nvSpPr>
        <p:spPr>
          <a:xfrm>
            <a:off x="4152240" y="3149640"/>
            <a:ext cx="4547160" cy="2603160"/>
          </a:xfrm>
          <a:prstGeom prst="roundRect">
            <a:avLst>
              <a:gd fmla="val 6236"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393" name="Google Shape;393;p4"/>
          <p:cNvSpPr/>
          <p:nvPr/>
        </p:nvSpPr>
        <p:spPr>
          <a:xfrm>
            <a:off x="375840" y="1373760"/>
            <a:ext cx="4107240" cy="31932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s-CL" sz="2800" u="none" cap="none" strike="noStrike">
                <a:solidFill>
                  <a:srgbClr val="29754D"/>
                </a:solidFill>
                <a:latin typeface="Calibri"/>
                <a:ea typeface="Calibri"/>
                <a:cs typeface="Calibri"/>
                <a:sym typeface="Calibri"/>
              </a:rPr>
              <a:t>MENÚ DE LA ACTIVIDAD</a:t>
            </a:r>
            <a:endParaRPr b="0" i="0" sz="2800" u="none" cap="none" strike="noStrike">
              <a:latin typeface="Arial"/>
              <a:ea typeface="Arial"/>
              <a:cs typeface="Arial"/>
              <a:sym typeface="Arial"/>
            </a:endParaRPr>
          </a:p>
        </p:txBody>
      </p:sp>
      <p:pic>
        <p:nvPicPr>
          <p:cNvPr id="394" name="Google Shape;394;p4"/>
          <p:cNvPicPr preferRelativeResize="0"/>
          <p:nvPr/>
        </p:nvPicPr>
        <p:blipFill rotWithShape="1">
          <a:blip r:embed="rId3">
            <a:alphaModFix/>
          </a:blip>
          <a:srcRect b="0" l="0" r="0" t="0"/>
          <a:stretch/>
        </p:blipFill>
        <p:spPr>
          <a:xfrm>
            <a:off x="594360" y="2347920"/>
            <a:ext cx="3018600" cy="4406400"/>
          </a:xfrm>
          <a:prstGeom prst="rect">
            <a:avLst/>
          </a:prstGeom>
          <a:noFill/>
          <a:ln>
            <a:noFill/>
          </a:ln>
        </p:spPr>
      </p:pic>
      <p:sp>
        <p:nvSpPr>
          <p:cNvPr id="395" name="Google Shape;395;p4"/>
          <p:cNvSpPr/>
          <p:nvPr/>
        </p:nvSpPr>
        <p:spPr>
          <a:xfrm>
            <a:off x="3606840" y="1209240"/>
            <a:ext cx="1015920" cy="53028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None/>
            </a:pPr>
            <a:r>
              <a:rPr b="0" i="0" lang="es-CL" sz="6000" u="none" cap="none" strike="noStrike">
                <a:solidFill>
                  <a:srgbClr val="29754D"/>
                </a:solidFill>
                <a:latin typeface="Calibri"/>
                <a:ea typeface="Calibri"/>
                <a:cs typeface="Calibri"/>
                <a:sym typeface="Calibri"/>
              </a:rPr>
              <a:t>2</a:t>
            </a:r>
            <a:endParaRPr b="0" i="0" sz="6000" u="none" cap="none" strike="noStrike">
              <a:latin typeface="Arial"/>
              <a:ea typeface="Arial"/>
              <a:cs typeface="Arial"/>
              <a:sym typeface="Arial"/>
            </a:endParaRPr>
          </a:p>
        </p:txBody>
      </p:sp>
      <p:sp>
        <p:nvSpPr>
          <p:cNvPr id="396" name="Google Shape;396;p4"/>
          <p:cNvSpPr/>
          <p:nvPr/>
        </p:nvSpPr>
        <p:spPr>
          <a:xfrm>
            <a:off x="8501040" y="1396440"/>
            <a:ext cx="4857480" cy="4510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
          <p:cNvSpPr/>
          <p:nvPr/>
        </p:nvSpPr>
        <p:spPr>
          <a:xfrm>
            <a:off x="4417920" y="3314880"/>
            <a:ext cx="4298040" cy="2437920"/>
          </a:xfrm>
          <a:prstGeom prst="rect">
            <a:avLst/>
          </a:prstGeom>
          <a:noFill/>
          <a:ln>
            <a:noFill/>
          </a:ln>
        </p:spPr>
        <p:txBody>
          <a:bodyPr anchorCtr="0" anchor="t" bIns="60825" lIns="122025" spcFirstLastPara="1" rIns="122025" wrap="square" tIns="60825">
            <a:noAutofit/>
          </a:bodyPr>
          <a:lstStyle/>
          <a:p>
            <a:pPr indent="0" lvl="0" marL="44280" marR="0" rtl="0" algn="l">
              <a:lnSpc>
                <a:spcPct val="150000"/>
              </a:lnSpc>
              <a:spcBef>
                <a:spcPts val="0"/>
              </a:spcBef>
              <a:spcAft>
                <a:spcPts val="0"/>
              </a:spcAft>
              <a:buNone/>
            </a:pPr>
            <a:r>
              <a:rPr b="0" i="0" lang="es-CL" sz="1800" u="none" cap="none" strike="noStrike">
                <a:solidFill>
                  <a:srgbClr val="000000"/>
                </a:solidFill>
                <a:latin typeface="Calibri"/>
                <a:ea typeface="Calibri"/>
                <a:cs typeface="Calibri"/>
                <a:sym typeface="Calibri"/>
              </a:rPr>
              <a:t>Actividad de conocimientos previos </a:t>
            </a:r>
            <a:endParaRPr b="0" i="0" sz="1800" u="none" cap="none" strike="noStrike">
              <a:latin typeface="Arial"/>
              <a:ea typeface="Arial"/>
              <a:cs typeface="Arial"/>
              <a:sym typeface="Arial"/>
            </a:endParaRPr>
          </a:p>
          <a:p>
            <a:pPr indent="0" lvl="0" marL="44280" marR="0" rtl="0" algn="l">
              <a:lnSpc>
                <a:spcPct val="150000"/>
              </a:lnSpc>
              <a:spcBef>
                <a:spcPts val="0"/>
              </a:spcBef>
              <a:spcAft>
                <a:spcPts val="0"/>
              </a:spcAft>
              <a:buNone/>
            </a:pPr>
            <a:r>
              <a:rPr b="0" i="0" lang="es-CL" sz="1800" u="none" cap="none" strike="noStrike">
                <a:solidFill>
                  <a:srgbClr val="000000"/>
                </a:solidFill>
                <a:latin typeface="Calibri"/>
                <a:ea typeface="Calibri"/>
                <a:cs typeface="Calibri"/>
                <a:sym typeface="Calibri"/>
              </a:rPr>
              <a:t>Controladores lógicos</a:t>
            </a:r>
            <a:endParaRPr b="0" i="0" sz="1800" u="none" cap="none" strike="noStrike">
              <a:latin typeface="Arial"/>
              <a:ea typeface="Arial"/>
              <a:cs typeface="Arial"/>
              <a:sym typeface="Arial"/>
            </a:endParaRPr>
          </a:p>
          <a:p>
            <a:pPr indent="0" lvl="0" marL="44280" marR="0" rtl="0" algn="l">
              <a:lnSpc>
                <a:spcPct val="150000"/>
              </a:lnSpc>
              <a:spcBef>
                <a:spcPts val="0"/>
              </a:spcBef>
              <a:spcAft>
                <a:spcPts val="0"/>
              </a:spcAft>
              <a:buNone/>
            </a:pPr>
            <a:r>
              <a:rPr b="0" i="0" lang="es-CL" sz="1800" u="none" cap="none" strike="noStrike">
                <a:solidFill>
                  <a:srgbClr val="000000"/>
                </a:solidFill>
                <a:latin typeface="Calibri"/>
                <a:ea typeface="Calibri"/>
                <a:cs typeface="Calibri"/>
                <a:sym typeface="Calibri"/>
              </a:rPr>
              <a:t>PLC</a:t>
            </a:r>
            <a:endParaRPr b="0" i="0" sz="1800" u="none" cap="none" strike="noStrike">
              <a:latin typeface="Arial"/>
              <a:ea typeface="Arial"/>
              <a:cs typeface="Arial"/>
              <a:sym typeface="Arial"/>
            </a:endParaRPr>
          </a:p>
          <a:p>
            <a:pPr indent="0" lvl="0" marL="44280" marR="0" rtl="0" algn="l">
              <a:lnSpc>
                <a:spcPct val="150000"/>
              </a:lnSpc>
              <a:spcBef>
                <a:spcPts val="0"/>
              </a:spcBef>
              <a:spcAft>
                <a:spcPts val="0"/>
              </a:spcAft>
              <a:buNone/>
            </a:pPr>
            <a:r>
              <a:rPr b="0" i="0" lang="es-CL" sz="1800" u="none" cap="none" strike="noStrike">
                <a:solidFill>
                  <a:srgbClr val="000000"/>
                </a:solidFill>
                <a:latin typeface="Calibri"/>
                <a:ea typeface="Calibri"/>
                <a:cs typeface="Calibri"/>
                <a:sym typeface="Calibri"/>
              </a:rPr>
              <a:t>Cuánto Aprendimos</a:t>
            </a:r>
            <a:endParaRPr b="0" i="0" sz="1800" u="none" cap="none" strike="noStrike">
              <a:latin typeface="Arial"/>
              <a:ea typeface="Arial"/>
              <a:cs typeface="Arial"/>
              <a:sym typeface="Arial"/>
            </a:endParaRPr>
          </a:p>
          <a:p>
            <a:pPr indent="0" lvl="0" marL="44280" marR="0" rtl="0" algn="l">
              <a:lnSpc>
                <a:spcPct val="150000"/>
              </a:lnSpc>
              <a:spcBef>
                <a:spcPts val="0"/>
              </a:spcBef>
              <a:spcAft>
                <a:spcPts val="0"/>
              </a:spcAft>
              <a:buNone/>
            </a:pPr>
            <a:r>
              <a:rPr b="0" i="0" lang="es-CL" sz="1800" u="none" cap="none" strike="noStrike">
                <a:solidFill>
                  <a:srgbClr val="000000"/>
                </a:solidFill>
                <a:latin typeface="Calibri"/>
                <a:ea typeface="Calibri"/>
                <a:cs typeface="Calibri"/>
                <a:sym typeface="Calibri"/>
              </a:rPr>
              <a:t>Ticket de Salida</a:t>
            </a:r>
            <a:endParaRPr b="0" i="0" sz="1800" u="none" cap="none" strike="noStrike">
              <a:latin typeface="Arial"/>
              <a:ea typeface="Arial"/>
              <a:cs typeface="Arial"/>
              <a:sym typeface="Arial"/>
            </a:endParaRPr>
          </a:p>
          <a:p>
            <a:pPr indent="0" lvl="0" marL="44280" marR="0" rtl="0" algn="l">
              <a:lnSpc>
                <a:spcPct val="150000"/>
              </a:lnSpc>
              <a:spcBef>
                <a:spcPts val="0"/>
              </a:spcBef>
              <a:spcAft>
                <a:spcPts val="0"/>
              </a:spcAft>
              <a:buNone/>
            </a:pPr>
            <a:r>
              <a:t/>
            </a:r>
            <a:endParaRPr b="0" i="0" sz="1800" u="none" cap="none" strike="noStrike">
              <a:latin typeface="Arial"/>
              <a:ea typeface="Arial"/>
              <a:cs typeface="Arial"/>
              <a:sym typeface="Arial"/>
            </a:endParaRPr>
          </a:p>
        </p:txBody>
      </p:sp>
      <p:grpSp>
        <p:nvGrpSpPr>
          <p:cNvPr id="398" name="Google Shape;398;p4"/>
          <p:cNvGrpSpPr/>
          <p:nvPr/>
        </p:nvGrpSpPr>
        <p:grpSpPr>
          <a:xfrm>
            <a:off x="4018320" y="3976920"/>
            <a:ext cx="285840" cy="317880"/>
            <a:chOff x="4018320" y="3976920"/>
            <a:chExt cx="285840" cy="317880"/>
          </a:xfrm>
        </p:grpSpPr>
        <p:sp>
          <p:nvSpPr>
            <p:cNvPr id="399" name="Google Shape;399;p4"/>
            <p:cNvSpPr/>
            <p:nvPr/>
          </p:nvSpPr>
          <p:spPr>
            <a:xfrm>
              <a:off x="4018320" y="4001760"/>
              <a:ext cx="285840" cy="293040"/>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
            <p:cNvSpPr/>
            <p:nvPr/>
          </p:nvSpPr>
          <p:spPr>
            <a:xfrm>
              <a:off x="4019400" y="3976920"/>
              <a:ext cx="227880" cy="29304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s-CL" sz="1800" u="none" cap="none" strike="noStrike">
                  <a:solidFill>
                    <a:srgbClr val="FFFFFF"/>
                  </a:solidFill>
                  <a:latin typeface="Calibri"/>
                  <a:ea typeface="Calibri"/>
                  <a:cs typeface="Calibri"/>
                  <a:sym typeface="Calibri"/>
                </a:rPr>
                <a:t>2</a:t>
              </a:r>
              <a:endParaRPr b="0" i="0" sz="1800" u="none" cap="none" strike="noStrike">
                <a:latin typeface="Arial"/>
                <a:ea typeface="Arial"/>
                <a:cs typeface="Arial"/>
                <a:sym typeface="Arial"/>
              </a:endParaRPr>
            </a:p>
          </p:txBody>
        </p:sp>
      </p:grpSp>
      <p:grpSp>
        <p:nvGrpSpPr>
          <p:cNvPr id="401" name="Google Shape;401;p4"/>
          <p:cNvGrpSpPr/>
          <p:nvPr/>
        </p:nvGrpSpPr>
        <p:grpSpPr>
          <a:xfrm>
            <a:off x="4018320" y="4398480"/>
            <a:ext cx="285840" cy="312840"/>
            <a:chOff x="4018320" y="4398480"/>
            <a:chExt cx="285840" cy="312840"/>
          </a:xfrm>
        </p:grpSpPr>
        <p:sp>
          <p:nvSpPr>
            <p:cNvPr id="402" name="Google Shape;402;p4"/>
            <p:cNvSpPr/>
            <p:nvPr/>
          </p:nvSpPr>
          <p:spPr>
            <a:xfrm>
              <a:off x="4018320" y="4418280"/>
              <a:ext cx="285840" cy="293040"/>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
            <p:cNvSpPr/>
            <p:nvPr/>
          </p:nvSpPr>
          <p:spPr>
            <a:xfrm>
              <a:off x="4025880" y="4398480"/>
              <a:ext cx="227880" cy="29304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s-CL" sz="1800" u="none" cap="none" strike="noStrike">
                  <a:solidFill>
                    <a:srgbClr val="FFFFFF"/>
                  </a:solidFill>
                  <a:latin typeface="Calibri"/>
                  <a:ea typeface="Calibri"/>
                  <a:cs typeface="Calibri"/>
                  <a:sym typeface="Calibri"/>
                </a:rPr>
                <a:t>3</a:t>
              </a:r>
              <a:endParaRPr b="0" i="0" sz="1800" u="none" cap="none" strike="noStrike">
                <a:latin typeface="Arial"/>
                <a:ea typeface="Arial"/>
                <a:cs typeface="Arial"/>
                <a:sym typeface="Arial"/>
              </a:endParaRPr>
            </a:p>
          </p:txBody>
        </p:sp>
      </p:grpSp>
      <p:sp>
        <p:nvSpPr>
          <p:cNvPr id="404" name="Google Shape;404;p4"/>
          <p:cNvSpPr/>
          <p:nvPr/>
        </p:nvSpPr>
        <p:spPr>
          <a:xfrm>
            <a:off x="4183200" y="2351160"/>
            <a:ext cx="5179680" cy="72036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0" i="0" lang="es-CL" sz="2300" u="none" cap="none" strike="noStrike">
                <a:solidFill>
                  <a:srgbClr val="C73E32"/>
                </a:solidFill>
                <a:latin typeface="Calibri"/>
                <a:ea typeface="Calibri"/>
                <a:cs typeface="Calibri"/>
                <a:sym typeface="Calibri"/>
              </a:rPr>
              <a:t>SELECCIÓN DE CONTROLADORES </a:t>
            </a:r>
            <a:br>
              <a:rPr b="0" i="0" lang="es-CL" sz="1800" u="none" cap="none" strike="noStrike">
                <a:latin typeface="Arial"/>
                <a:ea typeface="Arial"/>
                <a:cs typeface="Arial"/>
                <a:sym typeface="Arial"/>
              </a:rPr>
            </a:br>
            <a:r>
              <a:rPr b="0" i="0" lang="es-CL" sz="2300" u="none" cap="none" strike="noStrike">
                <a:solidFill>
                  <a:srgbClr val="C73E32"/>
                </a:solidFill>
                <a:latin typeface="Calibri"/>
                <a:ea typeface="Calibri"/>
                <a:cs typeface="Calibri"/>
                <a:sym typeface="Calibri"/>
              </a:rPr>
              <a:t>Y REGULADORES INDUSTRIALES</a:t>
            </a:r>
            <a:endParaRPr b="0" i="0" sz="2300" u="none" cap="none" strike="noStrike">
              <a:latin typeface="Arial"/>
              <a:ea typeface="Arial"/>
              <a:cs typeface="Arial"/>
              <a:sym typeface="Arial"/>
            </a:endParaRPr>
          </a:p>
        </p:txBody>
      </p:sp>
      <p:grpSp>
        <p:nvGrpSpPr>
          <p:cNvPr id="405" name="Google Shape;405;p4"/>
          <p:cNvGrpSpPr/>
          <p:nvPr/>
        </p:nvGrpSpPr>
        <p:grpSpPr>
          <a:xfrm>
            <a:off x="3968640" y="3547800"/>
            <a:ext cx="399960" cy="325800"/>
            <a:chOff x="3968640" y="3547800"/>
            <a:chExt cx="399960" cy="325800"/>
          </a:xfrm>
        </p:grpSpPr>
        <p:sp>
          <p:nvSpPr>
            <p:cNvPr id="406" name="Google Shape;406;p4"/>
            <p:cNvSpPr/>
            <p:nvPr/>
          </p:nvSpPr>
          <p:spPr>
            <a:xfrm>
              <a:off x="4018320" y="3576960"/>
              <a:ext cx="285840" cy="293040"/>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
            <p:cNvSpPr/>
            <p:nvPr/>
          </p:nvSpPr>
          <p:spPr>
            <a:xfrm>
              <a:off x="3968640" y="3547800"/>
              <a:ext cx="399960" cy="325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s-CL" sz="1800" u="none" cap="none" strike="noStrike">
                  <a:solidFill>
                    <a:srgbClr val="FFFFFF"/>
                  </a:solidFill>
                  <a:latin typeface="Calibri"/>
                  <a:ea typeface="Calibri"/>
                  <a:cs typeface="Calibri"/>
                  <a:sym typeface="Calibri"/>
                </a:rPr>
                <a:t>1</a:t>
              </a:r>
              <a:endParaRPr b="0" i="0" sz="1800" u="none" cap="none" strike="noStrike">
                <a:latin typeface="Arial"/>
                <a:ea typeface="Arial"/>
                <a:cs typeface="Arial"/>
                <a:sym typeface="Arial"/>
              </a:endParaRPr>
            </a:p>
          </p:txBody>
        </p:sp>
      </p:grpSp>
      <p:grpSp>
        <p:nvGrpSpPr>
          <p:cNvPr id="408" name="Google Shape;408;p4"/>
          <p:cNvGrpSpPr/>
          <p:nvPr/>
        </p:nvGrpSpPr>
        <p:grpSpPr>
          <a:xfrm>
            <a:off x="4024440" y="4815000"/>
            <a:ext cx="285840" cy="312840"/>
            <a:chOff x="4024440" y="4815000"/>
            <a:chExt cx="285840" cy="312840"/>
          </a:xfrm>
        </p:grpSpPr>
        <p:sp>
          <p:nvSpPr>
            <p:cNvPr id="409" name="Google Shape;409;p4"/>
            <p:cNvSpPr/>
            <p:nvPr/>
          </p:nvSpPr>
          <p:spPr>
            <a:xfrm>
              <a:off x="4024440" y="4834800"/>
              <a:ext cx="285840" cy="293040"/>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
            <p:cNvSpPr/>
            <p:nvPr/>
          </p:nvSpPr>
          <p:spPr>
            <a:xfrm>
              <a:off x="4032000" y="4815000"/>
              <a:ext cx="227880" cy="29304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s-CL" sz="1800" u="none" cap="none" strike="noStrike">
                  <a:solidFill>
                    <a:srgbClr val="FFFFFF"/>
                  </a:solidFill>
                  <a:latin typeface="Calibri"/>
                  <a:ea typeface="Calibri"/>
                  <a:cs typeface="Calibri"/>
                  <a:sym typeface="Calibri"/>
                </a:rPr>
                <a:t>4</a:t>
              </a:r>
              <a:endParaRPr b="0" i="0" sz="1800" u="none" cap="none" strike="noStrike">
                <a:latin typeface="Arial"/>
                <a:ea typeface="Arial"/>
                <a:cs typeface="Arial"/>
                <a:sym typeface="Arial"/>
              </a:endParaRPr>
            </a:p>
          </p:txBody>
        </p:sp>
      </p:grpSp>
      <p:grpSp>
        <p:nvGrpSpPr>
          <p:cNvPr id="411" name="Google Shape;411;p4"/>
          <p:cNvGrpSpPr/>
          <p:nvPr/>
        </p:nvGrpSpPr>
        <p:grpSpPr>
          <a:xfrm>
            <a:off x="4030920" y="5231520"/>
            <a:ext cx="285840" cy="312840"/>
            <a:chOff x="4030920" y="5231520"/>
            <a:chExt cx="285840" cy="312840"/>
          </a:xfrm>
        </p:grpSpPr>
        <p:sp>
          <p:nvSpPr>
            <p:cNvPr id="412" name="Google Shape;412;p4"/>
            <p:cNvSpPr/>
            <p:nvPr/>
          </p:nvSpPr>
          <p:spPr>
            <a:xfrm>
              <a:off x="4030920" y="5251320"/>
              <a:ext cx="285840" cy="293040"/>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
            <p:cNvSpPr/>
            <p:nvPr/>
          </p:nvSpPr>
          <p:spPr>
            <a:xfrm>
              <a:off x="4038480" y="5231520"/>
              <a:ext cx="227880" cy="29304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s-CL" sz="1800" u="none" cap="none" strike="noStrike">
                  <a:solidFill>
                    <a:srgbClr val="FFFFFF"/>
                  </a:solidFill>
                  <a:latin typeface="Calibri"/>
                  <a:ea typeface="Calibri"/>
                  <a:cs typeface="Calibri"/>
                  <a:sym typeface="Calibri"/>
                </a:rPr>
                <a:t>5</a:t>
              </a:r>
              <a:endParaRPr b="0" i="0" sz="1800" u="none" cap="none" strike="noStrike">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
          <p:cNvSpPr/>
          <p:nvPr/>
        </p:nvSpPr>
        <p:spPr>
          <a:xfrm>
            <a:off x="464400" y="2555640"/>
            <a:ext cx="5146200" cy="3057480"/>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19" name="Google Shape;419;p5"/>
          <p:cNvSpPr/>
          <p:nvPr/>
        </p:nvSpPr>
        <p:spPr>
          <a:xfrm>
            <a:off x="375840" y="1373760"/>
            <a:ext cx="8950320" cy="31932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s-CL" sz="2800" u="none" cap="none" strike="noStrike">
                <a:solidFill>
                  <a:srgbClr val="29754D"/>
                </a:solidFill>
                <a:latin typeface="Calibri"/>
                <a:ea typeface="Calibri"/>
                <a:cs typeface="Calibri"/>
                <a:sym typeface="Calibri"/>
              </a:rPr>
              <a:t>CONOCIMIENTOS PREVIOS</a:t>
            </a:r>
            <a:endParaRPr b="0" i="0" sz="2800" u="none" cap="none" strike="noStrike">
              <a:latin typeface="Arial"/>
              <a:ea typeface="Arial"/>
              <a:cs typeface="Arial"/>
              <a:sym typeface="Arial"/>
            </a:endParaRPr>
          </a:p>
        </p:txBody>
      </p:sp>
      <p:sp>
        <p:nvSpPr>
          <p:cNvPr id="420" name="Google Shape;420;p5"/>
          <p:cNvSpPr/>
          <p:nvPr/>
        </p:nvSpPr>
        <p:spPr>
          <a:xfrm>
            <a:off x="366480" y="1220040"/>
            <a:ext cx="4700160" cy="1533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ACTIVIDAD</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pic>
        <p:nvPicPr>
          <p:cNvPr id="421" name="Google Shape;421;p5"/>
          <p:cNvPicPr preferRelativeResize="0"/>
          <p:nvPr/>
        </p:nvPicPr>
        <p:blipFill rotWithShape="1">
          <a:blip r:embed="rId3">
            <a:alphaModFix/>
          </a:blip>
          <a:srcRect b="0" l="0" r="0" t="0"/>
          <a:stretch/>
        </p:blipFill>
        <p:spPr>
          <a:xfrm>
            <a:off x="4870080" y="2389320"/>
            <a:ext cx="4428360" cy="4301640"/>
          </a:xfrm>
          <a:prstGeom prst="rect">
            <a:avLst/>
          </a:prstGeom>
          <a:noFill/>
          <a:ln>
            <a:noFill/>
          </a:ln>
        </p:spPr>
      </p:pic>
      <p:sp>
        <p:nvSpPr>
          <p:cNvPr id="422" name="Google Shape;422;p5"/>
          <p:cNvSpPr/>
          <p:nvPr/>
        </p:nvSpPr>
        <p:spPr>
          <a:xfrm>
            <a:off x="4385160" y="1184040"/>
            <a:ext cx="466200" cy="52056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None/>
            </a:pPr>
            <a:r>
              <a:rPr b="0" i="0" lang="es-CL" sz="5000" u="none" cap="none" strike="noStrike">
                <a:solidFill>
                  <a:srgbClr val="8EB99F"/>
                </a:solidFill>
                <a:latin typeface="Calibri"/>
                <a:ea typeface="Calibri"/>
                <a:cs typeface="Calibri"/>
                <a:sym typeface="Calibri"/>
              </a:rPr>
              <a:t>2</a:t>
            </a:r>
            <a:endParaRPr b="0" i="0" sz="5000" u="none" cap="none" strike="noStrike">
              <a:latin typeface="Arial"/>
              <a:ea typeface="Arial"/>
              <a:cs typeface="Arial"/>
              <a:sym typeface="Arial"/>
            </a:endParaRPr>
          </a:p>
        </p:txBody>
      </p:sp>
      <p:sp>
        <p:nvSpPr>
          <p:cNvPr id="423" name="Google Shape;423;p5"/>
          <p:cNvSpPr/>
          <p:nvPr/>
        </p:nvSpPr>
        <p:spPr>
          <a:xfrm>
            <a:off x="4496040" y="1702800"/>
            <a:ext cx="4050720" cy="106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
          <p:cNvSpPr/>
          <p:nvPr/>
        </p:nvSpPr>
        <p:spPr>
          <a:xfrm>
            <a:off x="695880" y="2916360"/>
            <a:ext cx="4625280" cy="215892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2400" u="none" cap="none" strike="noStrike">
                <a:solidFill>
                  <a:srgbClr val="29754D"/>
                </a:solidFill>
                <a:latin typeface="Calibri"/>
                <a:ea typeface="Calibri"/>
                <a:cs typeface="Calibri"/>
                <a:sym typeface="Calibri"/>
              </a:rPr>
              <a:t>SELECCIÓN DE CONTROLADORES </a:t>
            </a:r>
            <a:br>
              <a:rPr b="0" i="0" lang="es-CL" sz="1800" u="none" cap="none" strike="noStrike">
                <a:latin typeface="Arial"/>
                <a:ea typeface="Arial"/>
                <a:cs typeface="Arial"/>
                <a:sym typeface="Arial"/>
              </a:rPr>
            </a:br>
            <a:r>
              <a:rPr b="1" i="0" lang="es-CL" sz="2400" u="none" cap="none" strike="noStrike">
                <a:solidFill>
                  <a:srgbClr val="29754D"/>
                </a:solidFill>
                <a:latin typeface="Calibri"/>
                <a:ea typeface="Calibri"/>
                <a:cs typeface="Calibri"/>
                <a:sym typeface="Calibri"/>
              </a:rPr>
              <a:t>Y REGULADORES INDUSTRIALES</a:t>
            </a:r>
            <a:endParaRPr b="0" i="0" sz="2400" u="none" cap="none" strike="noStrike">
              <a:latin typeface="Arial"/>
              <a:ea typeface="Arial"/>
              <a:cs typeface="Arial"/>
              <a:sym typeface="Arial"/>
            </a:endParaRPr>
          </a:p>
          <a:p>
            <a:pPr indent="0" lvl="0" marL="0" marR="0" rtl="0" algn="l">
              <a:lnSpc>
                <a:spcPct val="130000"/>
              </a:lnSpc>
              <a:spcBef>
                <a:spcPts val="0"/>
              </a:spcBef>
              <a:spcAft>
                <a:spcPts val="0"/>
              </a:spcAft>
              <a:buNone/>
            </a:pPr>
            <a:r>
              <a:t/>
            </a:r>
            <a:endParaRPr b="0" i="0" sz="2400" u="none" cap="none" strike="noStrike">
              <a:latin typeface="Arial"/>
              <a:ea typeface="Arial"/>
              <a:cs typeface="Arial"/>
              <a:sym typeface="Arial"/>
            </a:endParaRPr>
          </a:p>
          <a:p>
            <a:pPr indent="0" lvl="0" marL="0" marR="0" rtl="0" algn="l">
              <a:lnSpc>
                <a:spcPct val="90000"/>
              </a:lnSpc>
              <a:spcBef>
                <a:spcPts val="0"/>
              </a:spcBef>
              <a:spcAft>
                <a:spcPts val="0"/>
              </a:spcAft>
              <a:buNone/>
            </a:pPr>
            <a:r>
              <a:rPr b="0" i="0" lang="es-CL" sz="1800" u="none" cap="none" strike="noStrike">
                <a:solidFill>
                  <a:srgbClr val="000000"/>
                </a:solidFill>
                <a:latin typeface="Calibri"/>
                <a:ea typeface="Calibri"/>
                <a:cs typeface="Calibri"/>
                <a:sym typeface="Calibri"/>
              </a:rPr>
              <a:t>¡Ahora veamos cómo lo que ya has </a:t>
            </a:r>
            <a:br>
              <a:rPr b="0" i="0" lang="es-CL" sz="1800" u="none" cap="none" strike="noStrike">
                <a:latin typeface="Arial"/>
                <a:ea typeface="Arial"/>
                <a:cs typeface="Arial"/>
                <a:sym typeface="Arial"/>
              </a:rPr>
            </a:br>
            <a:r>
              <a:rPr b="0" i="0" lang="es-CL" sz="1800" u="none" cap="none" strike="noStrike">
                <a:solidFill>
                  <a:srgbClr val="000000"/>
                </a:solidFill>
                <a:latin typeface="Calibri"/>
                <a:ea typeface="Calibri"/>
                <a:cs typeface="Calibri"/>
                <a:sym typeface="Calibri"/>
              </a:rPr>
              <a:t>aprendido refuerza y mejora lo que estás </a:t>
            </a:r>
            <a:br>
              <a:rPr b="0" i="0" lang="es-CL" sz="1800" u="none" cap="none" strike="noStrike">
                <a:latin typeface="Arial"/>
                <a:ea typeface="Arial"/>
                <a:cs typeface="Arial"/>
                <a:sym typeface="Arial"/>
              </a:rPr>
            </a:br>
            <a:r>
              <a:rPr b="0" i="0" lang="es-CL" sz="1800" u="none" cap="none" strike="noStrike">
                <a:solidFill>
                  <a:srgbClr val="000000"/>
                </a:solidFill>
                <a:latin typeface="Calibri"/>
                <a:ea typeface="Calibri"/>
                <a:cs typeface="Calibri"/>
                <a:sym typeface="Calibri"/>
              </a:rPr>
              <a:t>a punto de aprender!</a:t>
            </a:r>
            <a:endParaRPr b="0" i="0" sz="1800" u="none" cap="none" strike="noStrike">
              <a:latin typeface="Arial"/>
              <a:ea typeface="Arial"/>
              <a:cs typeface="Arial"/>
              <a:sym typeface="Arial"/>
            </a:endParaRPr>
          </a:p>
          <a:p>
            <a:pPr indent="0" lvl="0" marL="0" marR="0" rtl="0" algn="l">
              <a:lnSpc>
                <a:spcPct val="90000"/>
              </a:lnSpc>
              <a:spcBef>
                <a:spcPts val="0"/>
              </a:spcBef>
              <a:spcAft>
                <a:spcPts val="0"/>
              </a:spcAft>
              <a:buNone/>
            </a:pPr>
            <a:r>
              <a:rPr b="1" i="0" lang="es-CL" sz="2000" u="none" cap="none" strike="noStrike">
                <a:solidFill>
                  <a:srgbClr val="29754D"/>
                </a:solidFill>
                <a:latin typeface="Calibri"/>
                <a:ea typeface="Calibri"/>
                <a:cs typeface="Calibri"/>
                <a:sym typeface="Calibri"/>
              </a:rPr>
              <a:t> </a:t>
            </a:r>
            <a:endParaRPr b="0" i="0" sz="2000" u="none" cap="none" strike="noStrike">
              <a:latin typeface="Arial"/>
              <a:ea typeface="Arial"/>
              <a:cs typeface="Arial"/>
              <a:sym typeface="Arial"/>
            </a:endParaRPr>
          </a:p>
        </p:txBody>
      </p:sp>
      <p:sp>
        <p:nvSpPr>
          <p:cNvPr id="425" name="Google Shape;425;p5"/>
          <p:cNvSpPr/>
          <p:nvPr/>
        </p:nvSpPr>
        <p:spPr>
          <a:xfrm>
            <a:off x="4280040" y="1740960"/>
            <a:ext cx="4343040" cy="106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
          <p:cNvSpPr/>
          <p:nvPr/>
        </p:nvSpPr>
        <p:spPr>
          <a:xfrm>
            <a:off x="4538520" y="2176200"/>
            <a:ext cx="5405040" cy="4586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6"/>
          <p:cNvSpPr/>
          <p:nvPr/>
        </p:nvSpPr>
        <p:spPr>
          <a:xfrm>
            <a:off x="523800" y="2502000"/>
            <a:ext cx="7438680" cy="392400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32" name="Google Shape;432;p6"/>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PLC: CONTROLADOR LÓGICO PROGRAMABLE</a:t>
            </a:r>
            <a:endParaRPr b="0" i="0" sz="2600" u="none" cap="none" strike="noStrike">
              <a:latin typeface="Arial"/>
              <a:ea typeface="Arial"/>
              <a:cs typeface="Arial"/>
              <a:sym typeface="Arial"/>
            </a:endParaRPr>
          </a:p>
        </p:txBody>
      </p:sp>
      <p:sp>
        <p:nvSpPr>
          <p:cNvPr id="433" name="Google Shape;433;p6"/>
          <p:cNvSpPr/>
          <p:nvPr/>
        </p:nvSpPr>
        <p:spPr>
          <a:xfrm>
            <a:off x="711360" y="2774880"/>
            <a:ext cx="6629040" cy="4388760"/>
          </a:xfrm>
          <a:prstGeom prst="rect">
            <a:avLst/>
          </a:prstGeom>
          <a:noFill/>
          <a:ln>
            <a:noFill/>
          </a:ln>
        </p:spPr>
        <p:txBody>
          <a:bodyPr anchorCtr="0" anchor="t" bIns="45700" lIns="91425" spcFirstLastPara="1" rIns="91425" wrap="square" tIns="45700">
            <a:noAutofit/>
          </a:bodyPr>
          <a:lstStyle/>
          <a:p>
            <a:pPr indent="-176040" lvl="0" marL="176400" marR="0" rtl="0" algn="l">
              <a:lnSpc>
                <a:spcPct val="110000"/>
              </a:lnSpc>
              <a:spcBef>
                <a:spcPts val="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Un controlador lógico programable, más conocido por sus siglas en inglés PLC (Programmable Logic Controller), es un computador utilizado para automatizar procesos electromecánicos, tales como el control de la maquinaria de la fábrica en líneas de montaje o tracciones mecánicas.</a:t>
            </a:r>
            <a:endParaRPr b="0" i="0" sz="1800" u="none" cap="none" strike="noStrike">
              <a:latin typeface="Arial"/>
              <a:ea typeface="Arial"/>
              <a:cs typeface="Arial"/>
              <a:sym typeface="Arial"/>
            </a:endParaRPr>
          </a:p>
          <a:p>
            <a:pPr indent="0" lvl="0" marL="0" marR="0" rtl="0" algn="l">
              <a:lnSpc>
                <a:spcPct val="70000"/>
              </a:lnSpc>
              <a:spcBef>
                <a:spcPts val="0"/>
              </a:spcBef>
              <a:spcAft>
                <a:spcPts val="0"/>
              </a:spcAft>
              <a:buNone/>
            </a:pPr>
            <a:r>
              <a:t/>
            </a:r>
            <a:endParaRPr b="0" i="0" sz="1800" u="none" cap="none" strike="noStrike">
              <a:latin typeface="Arial"/>
              <a:ea typeface="Arial"/>
              <a:cs typeface="Arial"/>
              <a:sym typeface="Arial"/>
            </a:endParaRPr>
          </a:p>
          <a:p>
            <a:pPr indent="-176040" lvl="0" marL="176400" marR="0" rtl="0" algn="l">
              <a:lnSpc>
                <a:spcPct val="110000"/>
              </a:lnSpc>
              <a:spcBef>
                <a:spcPts val="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Los PLC son utilizados en muchas industrias y máquinas. A diferencia de los computadores de propósito general, el PLC está diseñado para múltiples señales de entrada y de salida, rangos de temperatura ampliados, inmunidad al ruido eléctrico y resistencia </a:t>
            </a:r>
            <a:br>
              <a:rPr b="0" i="0" lang="es-CL" sz="1800" u="none" cap="none" strike="noStrike">
                <a:latin typeface="Arial"/>
                <a:ea typeface="Arial"/>
                <a:cs typeface="Arial"/>
                <a:sym typeface="Arial"/>
              </a:rPr>
            </a:br>
            <a:r>
              <a:rPr b="0" i="0" lang="es-CL" sz="1800" u="none" cap="none" strike="noStrike">
                <a:solidFill>
                  <a:srgbClr val="000000"/>
                </a:solidFill>
                <a:latin typeface="Calibri"/>
                <a:ea typeface="Calibri"/>
                <a:cs typeface="Calibri"/>
                <a:sym typeface="Calibri"/>
              </a:rPr>
              <a:t>a la vibración y al impacto.</a:t>
            </a:r>
            <a:endParaRPr b="0" i="0" sz="1800" u="none" cap="none" strike="noStrike">
              <a:latin typeface="Arial"/>
              <a:ea typeface="Arial"/>
              <a:cs typeface="Arial"/>
              <a:sym typeface="Arial"/>
            </a:endParaRPr>
          </a:p>
        </p:txBody>
      </p:sp>
      <p:pic>
        <p:nvPicPr>
          <p:cNvPr id="434" name="Google Shape;434;p6"/>
          <p:cNvPicPr preferRelativeResize="0"/>
          <p:nvPr/>
        </p:nvPicPr>
        <p:blipFill rotWithShape="1">
          <a:blip r:embed="rId3">
            <a:alphaModFix/>
          </a:blip>
          <a:srcRect b="0" l="0" r="0" t="0"/>
          <a:stretch/>
        </p:blipFill>
        <p:spPr>
          <a:xfrm>
            <a:off x="7417440" y="3009960"/>
            <a:ext cx="1601640" cy="28501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
          <p:cNvSpPr/>
          <p:nvPr/>
        </p:nvSpPr>
        <p:spPr>
          <a:xfrm>
            <a:off x="447840" y="1214280"/>
            <a:ext cx="536868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ESTRUCTURA DE UN PLC</a:t>
            </a:r>
            <a:endParaRPr b="0" i="0" sz="2600" u="none" cap="none" strike="noStrike">
              <a:latin typeface="Arial"/>
              <a:ea typeface="Arial"/>
              <a:cs typeface="Arial"/>
              <a:sym typeface="Arial"/>
            </a:endParaRPr>
          </a:p>
        </p:txBody>
      </p:sp>
      <p:grpSp>
        <p:nvGrpSpPr>
          <p:cNvPr id="440" name="Google Shape;440;p7"/>
          <p:cNvGrpSpPr/>
          <p:nvPr/>
        </p:nvGrpSpPr>
        <p:grpSpPr>
          <a:xfrm>
            <a:off x="549360" y="2260440"/>
            <a:ext cx="3965760" cy="4563720"/>
            <a:chOff x="549360" y="2260440"/>
            <a:chExt cx="3965760" cy="4563720"/>
          </a:xfrm>
        </p:grpSpPr>
        <p:sp>
          <p:nvSpPr>
            <p:cNvPr id="441" name="Google Shape;441;p7"/>
            <p:cNvSpPr/>
            <p:nvPr/>
          </p:nvSpPr>
          <p:spPr>
            <a:xfrm>
              <a:off x="549360" y="2260440"/>
              <a:ext cx="3965760" cy="4563720"/>
            </a:xfrm>
            <a:prstGeom prst="roundRect">
              <a:avLst>
                <a:gd fmla="val 422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grpSp>
          <p:nvGrpSpPr>
            <p:cNvPr id="442" name="Google Shape;442;p7"/>
            <p:cNvGrpSpPr/>
            <p:nvPr/>
          </p:nvGrpSpPr>
          <p:grpSpPr>
            <a:xfrm>
              <a:off x="739080" y="2488680"/>
              <a:ext cx="3586320" cy="4070520"/>
              <a:chOff x="739080" y="2488680"/>
              <a:chExt cx="3586320" cy="4070520"/>
            </a:xfrm>
          </p:grpSpPr>
          <p:pic>
            <p:nvPicPr>
              <p:cNvPr id="443" name="Google Shape;443;p7"/>
              <p:cNvPicPr preferRelativeResize="0"/>
              <p:nvPr/>
            </p:nvPicPr>
            <p:blipFill rotWithShape="1">
              <a:blip r:embed="rId3">
                <a:alphaModFix/>
              </a:blip>
              <a:srcRect b="0" l="0" r="0" t="0"/>
              <a:stretch/>
            </p:blipFill>
            <p:spPr>
              <a:xfrm>
                <a:off x="739080" y="2488680"/>
                <a:ext cx="3546720" cy="1312200"/>
              </a:xfrm>
              <a:prstGeom prst="rect">
                <a:avLst/>
              </a:prstGeom>
              <a:noFill/>
              <a:ln>
                <a:noFill/>
              </a:ln>
            </p:spPr>
          </p:pic>
          <p:pic>
            <p:nvPicPr>
              <p:cNvPr id="444" name="Google Shape;444;p7"/>
              <p:cNvPicPr preferRelativeResize="0"/>
              <p:nvPr/>
            </p:nvPicPr>
            <p:blipFill rotWithShape="1">
              <a:blip r:embed="rId4">
                <a:alphaModFix/>
              </a:blip>
              <a:srcRect b="0" l="0" r="0" t="0"/>
              <a:stretch/>
            </p:blipFill>
            <p:spPr>
              <a:xfrm>
                <a:off x="739080" y="5291640"/>
                <a:ext cx="3586320" cy="1267560"/>
              </a:xfrm>
              <a:prstGeom prst="rect">
                <a:avLst/>
              </a:prstGeom>
              <a:noFill/>
              <a:ln>
                <a:noFill/>
              </a:ln>
            </p:spPr>
          </p:pic>
          <p:pic>
            <p:nvPicPr>
              <p:cNvPr id="445" name="Google Shape;445;p7"/>
              <p:cNvPicPr preferRelativeResize="0"/>
              <p:nvPr/>
            </p:nvPicPr>
            <p:blipFill rotWithShape="1">
              <a:blip r:embed="rId5">
                <a:alphaModFix/>
              </a:blip>
              <a:srcRect b="0" l="0" r="0" t="0"/>
              <a:stretch/>
            </p:blipFill>
            <p:spPr>
              <a:xfrm>
                <a:off x="778320" y="3757680"/>
                <a:ext cx="3546720" cy="1533600"/>
              </a:xfrm>
              <a:prstGeom prst="rect">
                <a:avLst/>
              </a:prstGeom>
              <a:noFill/>
              <a:ln>
                <a:noFill/>
              </a:ln>
            </p:spPr>
          </p:pic>
        </p:grpSp>
      </p:grpSp>
      <p:sp>
        <p:nvSpPr>
          <p:cNvPr id="446" name="Google Shape;446;p7"/>
          <p:cNvSpPr/>
          <p:nvPr/>
        </p:nvSpPr>
        <p:spPr>
          <a:xfrm>
            <a:off x="523800" y="1845720"/>
            <a:ext cx="5470200" cy="309600"/>
          </a:xfrm>
          <a:prstGeom prst="rect">
            <a:avLst/>
          </a:prstGeom>
          <a:noFill/>
          <a:ln>
            <a:noFill/>
          </a:ln>
        </p:spPr>
        <p:txBody>
          <a:bodyPr anchorCtr="0" anchor="t" bIns="45000" lIns="90000" spcFirstLastPara="1" rIns="90000" wrap="square" tIns="45000">
            <a:spAutoFit/>
          </a:bodyPr>
          <a:lstStyle/>
          <a:p>
            <a:pPr indent="0" lvl="0" marL="0" marR="0" rtl="0" algn="l">
              <a:lnSpc>
                <a:spcPct val="80000"/>
              </a:lnSpc>
              <a:spcBef>
                <a:spcPts val="0"/>
              </a:spcBef>
              <a:spcAft>
                <a:spcPts val="0"/>
              </a:spcAft>
              <a:buNone/>
            </a:pPr>
            <a:r>
              <a:rPr b="1" i="0" lang="es-CL" sz="1800" u="none" cap="none" strike="noStrike">
                <a:solidFill>
                  <a:srgbClr val="000000"/>
                </a:solidFill>
                <a:latin typeface="Calibri"/>
                <a:ea typeface="Calibri"/>
                <a:cs typeface="Calibri"/>
                <a:sym typeface="Calibri"/>
              </a:rPr>
              <a:t>Tenemos 3 componentes principales:</a:t>
            </a:r>
            <a:endParaRPr b="0" i="0" sz="1800" u="none" cap="none" strike="noStrike">
              <a:latin typeface="Arial"/>
              <a:ea typeface="Arial"/>
              <a:cs typeface="Arial"/>
              <a:sym typeface="Arial"/>
            </a:endParaRPr>
          </a:p>
        </p:txBody>
      </p:sp>
      <p:sp>
        <p:nvSpPr>
          <p:cNvPr id="447" name="Google Shape;447;p7"/>
          <p:cNvSpPr/>
          <p:nvPr/>
        </p:nvSpPr>
        <p:spPr>
          <a:xfrm>
            <a:off x="4664520" y="3157200"/>
            <a:ext cx="3513960" cy="11883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800" u="none" cap="none" strike="noStrike">
                <a:solidFill>
                  <a:srgbClr val="C73E32"/>
                </a:solidFill>
                <a:latin typeface="Calibri"/>
                <a:ea typeface="Calibri"/>
                <a:cs typeface="Calibri"/>
                <a:sym typeface="Calibri"/>
              </a:rPr>
              <a:t>Módulo de entrada: </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s-CL" sz="1800" u="none" cap="none" strike="noStrike">
                <a:solidFill>
                  <a:srgbClr val="000000"/>
                </a:solidFill>
                <a:latin typeface="Calibri"/>
                <a:ea typeface="Calibri"/>
                <a:cs typeface="Calibri"/>
                <a:sym typeface="Calibri"/>
              </a:rPr>
              <a:t>Como interface para sensores/selectores/botones/pulsadores.</a:t>
            </a:r>
            <a:endParaRPr b="0" i="0" sz="1800" u="none" cap="none" strike="noStrike">
              <a:latin typeface="Arial"/>
              <a:ea typeface="Arial"/>
              <a:cs typeface="Arial"/>
              <a:sym typeface="Arial"/>
            </a:endParaRPr>
          </a:p>
        </p:txBody>
      </p:sp>
      <p:sp>
        <p:nvSpPr>
          <p:cNvPr id="448" name="Google Shape;448;p7"/>
          <p:cNvSpPr/>
          <p:nvPr/>
        </p:nvSpPr>
        <p:spPr>
          <a:xfrm>
            <a:off x="4664520" y="5478120"/>
            <a:ext cx="3615840" cy="11890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800" u="none" cap="none" strike="noStrike">
                <a:solidFill>
                  <a:srgbClr val="C73E32"/>
                </a:solidFill>
                <a:latin typeface="Calibri"/>
                <a:ea typeface="Calibri"/>
                <a:cs typeface="Calibri"/>
                <a:sym typeface="Calibri"/>
              </a:rPr>
              <a:t>Módulo de Salida:</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s-CL" sz="1800" u="none" cap="none" strike="noStrike">
                <a:solidFill>
                  <a:srgbClr val="000000"/>
                </a:solidFill>
                <a:latin typeface="Calibri"/>
                <a:ea typeface="Calibri"/>
                <a:cs typeface="Calibri"/>
                <a:sym typeface="Calibri"/>
              </a:rPr>
              <a:t>Interface para Luces/actuadores (motores, pistones, bobinas etc.)</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latin typeface="Arial"/>
              <a:ea typeface="Arial"/>
              <a:cs typeface="Arial"/>
              <a:sym typeface="Arial"/>
            </a:endParaRPr>
          </a:p>
        </p:txBody>
      </p:sp>
      <p:sp>
        <p:nvSpPr>
          <p:cNvPr id="449" name="Google Shape;449;p7"/>
          <p:cNvSpPr/>
          <p:nvPr/>
        </p:nvSpPr>
        <p:spPr>
          <a:xfrm>
            <a:off x="4664520" y="4217400"/>
            <a:ext cx="3336120" cy="11890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800" u="none" cap="none" strike="noStrike">
                <a:solidFill>
                  <a:srgbClr val="C73E32"/>
                </a:solidFill>
                <a:latin typeface="Calibri"/>
                <a:ea typeface="Calibri"/>
                <a:cs typeface="Calibri"/>
                <a:sym typeface="Calibri"/>
              </a:rPr>
              <a:t>Unidad Central:</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s-CL" sz="1800" u="none" cap="none" strike="noStrike">
                <a:solidFill>
                  <a:srgbClr val="000000"/>
                </a:solidFill>
                <a:latin typeface="Calibri"/>
                <a:ea typeface="Calibri"/>
                <a:cs typeface="Calibri"/>
                <a:sym typeface="Calibri"/>
              </a:rPr>
              <a:t>Procesa las señales mediante una previa programación de control  que se le ingresa.</a:t>
            </a:r>
            <a:endParaRPr b="0" i="0" sz="1800" u="none" cap="none" strike="noStrike">
              <a:latin typeface="Arial"/>
              <a:ea typeface="Arial"/>
              <a:cs typeface="Arial"/>
              <a:sym typeface="Arial"/>
            </a:endParaRPr>
          </a:p>
        </p:txBody>
      </p:sp>
      <p:grpSp>
        <p:nvGrpSpPr>
          <p:cNvPr id="450" name="Google Shape;450;p7"/>
          <p:cNvGrpSpPr/>
          <p:nvPr/>
        </p:nvGrpSpPr>
        <p:grpSpPr>
          <a:xfrm>
            <a:off x="5143680" y="1359000"/>
            <a:ext cx="4550760" cy="2628720"/>
            <a:chOff x="5143680" y="1359000"/>
            <a:chExt cx="4550760" cy="2628720"/>
          </a:xfrm>
        </p:grpSpPr>
        <p:sp>
          <p:nvSpPr>
            <p:cNvPr id="451" name="Google Shape;451;p7"/>
            <p:cNvSpPr/>
            <p:nvPr/>
          </p:nvSpPr>
          <p:spPr>
            <a:xfrm>
              <a:off x="5143680" y="1359000"/>
              <a:ext cx="2920680" cy="1333080"/>
            </a:xfrm>
            <a:prstGeom prst="roundRect">
              <a:avLst>
                <a:gd fmla="val 10157" name="adj"/>
              </a:avLst>
            </a:prstGeom>
            <a:solidFill>
              <a:srgbClr val="A7DC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pic>
          <p:nvPicPr>
            <p:cNvPr id="452" name="Google Shape;452;p7"/>
            <p:cNvPicPr preferRelativeResize="0"/>
            <p:nvPr/>
          </p:nvPicPr>
          <p:blipFill rotWithShape="1">
            <a:blip r:embed="rId6">
              <a:alphaModFix/>
            </a:blip>
            <a:srcRect b="0" l="0" r="0" t="0"/>
            <a:stretch/>
          </p:blipFill>
          <p:spPr>
            <a:xfrm>
              <a:off x="7318440" y="1493280"/>
              <a:ext cx="2376000" cy="2494440"/>
            </a:xfrm>
            <a:prstGeom prst="rect">
              <a:avLst/>
            </a:prstGeom>
            <a:noFill/>
            <a:ln>
              <a:noFill/>
            </a:ln>
          </p:spPr>
        </p:pic>
        <p:sp>
          <p:nvSpPr>
            <p:cNvPr id="453" name="Google Shape;453;p7"/>
            <p:cNvSpPr/>
            <p:nvPr/>
          </p:nvSpPr>
          <p:spPr>
            <a:xfrm flipH="1" rot="7270800">
              <a:off x="7742520" y="1919880"/>
              <a:ext cx="503640" cy="787680"/>
            </a:xfrm>
            <a:prstGeom prst="triangle">
              <a:avLst>
                <a:gd fmla="val 50000" name="adj"/>
              </a:avLst>
            </a:prstGeom>
            <a:solidFill>
              <a:srgbClr val="A7D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7"/>
            <p:cNvSpPr/>
            <p:nvPr/>
          </p:nvSpPr>
          <p:spPr>
            <a:xfrm>
              <a:off x="5219640" y="1485720"/>
              <a:ext cx="2908080" cy="127008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0" i="0" lang="es-CL" sz="1700" u="none" cap="none" strike="noStrike">
                  <a:solidFill>
                    <a:srgbClr val="000000"/>
                  </a:solidFill>
                  <a:latin typeface="Calibri"/>
                  <a:ea typeface="Calibri"/>
                  <a:cs typeface="Calibri"/>
                  <a:sym typeface="Calibri"/>
                </a:rPr>
                <a:t>Tendencias actuales los PLC agregan tambien módulos para </a:t>
              </a:r>
              <a:r>
                <a:rPr b="1" i="0" lang="es-CL" sz="1700" u="none" cap="none" strike="noStrike">
                  <a:solidFill>
                    <a:srgbClr val="000000"/>
                  </a:solidFill>
                  <a:latin typeface="Calibri"/>
                  <a:ea typeface="Calibri"/>
                  <a:cs typeface="Calibri"/>
                  <a:sym typeface="Calibri"/>
                </a:rPr>
                <a:t>comunicación con otros controladores</a:t>
              </a:r>
              <a:r>
                <a:rPr b="0" i="0" lang="es-CL" sz="1700" u="none" cap="none" strike="noStrike">
                  <a:solidFill>
                    <a:srgbClr val="000000"/>
                  </a:solidFill>
                  <a:latin typeface="Calibri"/>
                  <a:ea typeface="Calibri"/>
                  <a:cs typeface="Calibri"/>
                  <a:sym typeface="Calibri"/>
                </a:rPr>
                <a:t>.</a:t>
              </a:r>
              <a:endParaRPr b="0" i="0" sz="1700" u="none" cap="none" strike="noStrike">
                <a:latin typeface="Arial"/>
                <a:ea typeface="Arial"/>
                <a:cs typeface="Arial"/>
                <a:sym typeface="Arial"/>
              </a:endParaRPr>
            </a:p>
            <a:p>
              <a:pPr indent="0" lvl="0" marL="0" marR="0" rtl="0" algn="l">
                <a:lnSpc>
                  <a:spcPct val="90000"/>
                </a:lnSpc>
                <a:spcBef>
                  <a:spcPts val="0"/>
                </a:spcBef>
                <a:spcAft>
                  <a:spcPts val="0"/>
                </a:spcAft>
                <a:buNone/>
              </a:pPr>
              <a:r>
                <a:t/>
              </a:r>
              <a:endParaRPr b="0" i="0" sz="1700" u="none" cap="none" strike="noStrike">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8"/>
          <p:cNvSpPr/>
          <p:nvPr/>
        </p:nvSpPr>
        <p:spPr>
          <a:xfrm>
            <a:off x="3772080" y="1316160"/>
            <a:ext cx="5320800" cy="573228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60" name="Google Shape;460;p8"/>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TIPOS DE PLC</a:t>
            </a:r>
            <a:endParaRPr b="0" i="0" sz="2600" u="none" cap="none" strike="noStrike">
              <a:latin typeface="Arial"/>
              <a:ea typeface="Arial"/>
              <a:cs typeface="Arial"/>
              <a:sym typeface="Arial"/>
            </a:endParaRPr>
          </a:p>
        </p:txBody>
      </p:sp>
      <p:sp>
        <p:nvSpPr>
          <p:cNvPr id="461" name="Google Shape;461;p8"/>
          <p:cNvSpPr/>
          <p:nvPr/>
        </p:nvSpPr>
        <p:spPr>
          <a:xfrm>
            <a:off x="498600" y="2103480"/>
            <a:ext cx="3133440" cy="201060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None/>
            </a:pPr>
            <a:r>
              <a:rPr b="0" i="0" lang="es-CL" sz="1800" u="none" cap="none" strike="noStrike">
                <a:solidFill>
                  <a:srgbClr val="000000"/>
                </a:solidFill>
                <a:latin typeface="Calibri"/>
                <a:ea typeface="Calibri"/>
                <a:cs typeface="Calibri"/>
                <a:sym typeface="Calibri"/>
              </a:rPr>
              <a:t>Dependiendo de la estructura cómo se conectan físicamente los módulos: </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latin typeface="Arial"/>
              <a:ea typeface="Arial"/>
              <a:cs typeface="Arial"/>
              <a:sym typeface="Arial"/>
            </a:endParaRPr>
          </a:p>
          <a:p>
            <a:pPr indent="-161640" lvl="0" marL="162000" marR="0" rtl="0" algn="l">
              <a:lnSpc>
                <a:spcPct val="100000"/>
              </a:lnSpc>
              <a:spcBef>
                <a:spcPts val="0"/>
              </a:spcBef>
              <a:spcAft>
                <a:spcPts val="0"/>
              </a:spcAft>
              <a:buClr>
                <a:srgbClr val="000000"/>
              </a:buClr>
              <a:buSzPts val="1800"/>
              <a:buFont typeface="Arial"/>
              <a:buChar char="•"/>
            </a:pPr>
            <a:r>
              <a:rPr b="0" i="0" lang="es-CL" sz="1800" u="none" cap="none" strike="noStrike">
                <a:solidFill>
                  <a:srgbClr val="C73E32"/>
                </a:solidFill>
                <a:latin typeface="Calibri"/>
                <a:ea typeface="Calibri"/>
                <a:cs typeface="Calibri"/>
                <a:sym typeface="Calibri"/>
              </a:rPr>
              <a:t>Modulares   </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latin typeface="Arial"/>
              <a:ea typeface="Arial"/>
              <a:cs typeface="Arial"/>
              <a:sym typeface="Arial"/>
            </a:endParaRPr>
          </a:p>
          <a:p>
            <a:pPr indent="-161640" lvl="0" marL="162000" marR="0" rtl="0" algn="l">
              <a:lnSpc>
                <a:spcPct val="100000"/>
              </a:lnSpc>
              <a:spcBef>
                <a:spcPts val="0"/>
              </a:spcBef>
              <a:spcAft>
                <a:spcPts val="0"/>
              </a:spcAft>
              <a:buClr>
                <a:srgbClr val="000000"/>
              </a:buClr>
              <a:buSzPts val="1800"/>
              <a:buFont typeface="Arial"/>
              <a:buChar char="•"/>
            </a:pPr>
            <a:r>
              <a:rPr b="0" i="0" lang="es-CL" sz="1800" u="none" cap="none" strike="noStrike">
                <a:solidFill>
                  <a:srgbClr val="C73E32"/>
                </a:solidFill>
                <a:latin typeface="Calibri"/>
                <a:ea typeface="Calibri"/>
                <a:cs typeface="Calibri"/>
                <a:sym typeface="Calibri"/>
              </a:rPr>
              <a:t>Compactos</a:t>
            </a:r>
            <a:endParaRPr b="0" i="0" sz="1800" u="none" cap="none" strike="noStrike">
              <a:latin typeface="Arial"/>
              <a:ea typeface="Arial"/>
              <a:cs typeface="Arial"/>
              <a:sym typeface="Arial"/>
            </a:endParaRPr>
          </a:p>
        </p:txBody>
      </p:sp>
      <p:pic>
        <p:nvPicPr>
          <p:cNvPr id="462" name="Google Shape;462;p8"/>
          <p:cNvPicPr preferRelativeResize="0"/>
          <p:nvPr/>
        </p:nvPicPr>
        <p:blipFill rotWithShape="1">
          <a:blip r:embed="rId3">
            <a:alphaModFix/>
          </a:blip>
          <a:srcRect b="0" l="0" r="0" t="0"/>
          <a:stretch/>
        </p:blipFill>
        <p:spPr>
          <a:xfrm>
            <a:off x="3976200" y="1510200"/>
            <a:ext cx="4953240" cy="53470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9"/>
          <p:cNvSpPr/>
          <p:nvPr/>
        </p:nvSpPr>
        <p:spPr>
          <a:xfrm>
            <a:off x="523800" y="1917720"/>
            <a:ext cx="8569080" cy="439380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68" name="Google Shape;468;p9"/>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PLC MODULAR</a:t>
            </a:r>
            <a:endParaRPr b="0" i="0" sz="2600" u="none" cap="none" strike="noStrike">
              <a:latin typeface="Arial"/>
              <a:ea typeface="Arial"/>
              <a:cs typeface="Arial"/>
              <a:sym typeface="Arial"/>
            </a:endParaRPr>
          </a:p>
        </p:txBody>
      </p:sp>
      <p:sp>
        <p:nvSpPr>
          <p:cNvPr id="469" name="Google Shape;469;p9"/>
          <p:cNvSpPr/>
          <p:nvPr/>
        </p:nvSpPr>
        <p:spPr>
          <a:xfrm>
            <a:off x="3528360" y="5414400"/>
            <a:ext cx="1345320" cy="84492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ctr">
              <a:lnSpc>
                <a:spcPct val="80000"/>
              </a:lnSpc>
              <a:spcBef>
                <a:spcPts val="0"/>
              </a:spcBef>
              <a:spcAft>
                <a:spcPts val="0"/>
              </a:spcAft>
              <a:buNone/>
            </a:pPr>
            <a:r>
              <a:rPr b="0" i="0" lang="es-CL" sz="1100" u="none" cap="none" strike="noStrike">
                <a:solidFill>
                  <a:srgbClr val="000000"/>
                </a:solidFill>
                <a:latin typeface="Calibri"/>
                <a:ea typeface="Calibri"/>
                <a:cs typeface="Calibri"/>
                <a:sym typeface="Calibri"/>
              </a:rPr>
              <a:t>PROCESADOR DE</a:t>
            </a:r>
            <a:br>
              <a:rPr b="0" i="0" lang="es-CL" sz="1800" u="none" cap="none" strike="noStrike">
                <a:latin typeface="Arial"/>
                <a:ea typeface="Arial"/>
                <a:cs typeface="Arial"/>
                <a:sym typeface="Arial"/>
              </a:rPr>
            </a:br>
            <a:r>
              <a:rPr b="0" i="0" lang="es-CL" sz="1100" u="none" cap="none" strike="noStrike">
                <a:solidFill>
                  <a:srgbClr val="000000"/>
                </a:solidFill>
                <a:latin typeface="Calibri"/>
                <a:ea typeface="Calibri"/>
                <a:cs typeface="Calibri"/>
                <a:sym typeface="Calibri"/>
              </a:rPr>
              <a:t>COMUNICACIONES </a:t>
            </a:r>
            <a:br>
              <a:rPr b="0" i="0" lang="es-CL" sz="1800" u="none" cap="none" strike="noStrike">
                <a:latin typeface="Arial"/>
                <a:ea typeface="Arial"/>
                <a:cs typeface="Arial"/>
                <a:sym typeface="Arial"/>
              </a:rPr>
            </a:br>
            <a:r>
              <a:rPr b="0" i="0" lang="es-CL" sz="1000" u="none" cap="none" strike="noStrike">
                <a:solidFill>
                  <a:srgbClr val="000000"/>
                </a:solidFill>
                <a:latin typeface="Calibri"/>
                <a:ea typeface="Calibri"/>
                <a:cs typeface="Calibri"/>
                <a:sym typeface="Calibri"/>
              </a:rPr>
              <a:t>PANTALLA IMPRESORA</a:t>
            </a:r>
            <a:endParaRPr b="0" i="0" sz="1000" u="none" cap="none" strike="noStrike">
              <a:latin typeface="Arial"/>
              <a:ea typeface="Arial"/>
              <a:cs typeface="Arial"/>
              <a:sym typeface="Arial"/>
            </a:endParaRPr>
          </a:p>
          <a:p>
            <a:pPr indent="0" lvl="0" marL="0" marR="0" rtl="0" algn="ctr">
              <a:lnSpc>
                <a:spcPct val="80000"/>
              </a:lnSpc>
              <a:spcBef>
                <a:spcPts val="0"/>
              </a:spcBef>
              <a:spcAft>
                <a:spcPts val="0"/>
              </a:spcAft>
              <a:buNone/>
            </a:pPr>
            <a:r>
              <a:rPr b="0" i="0" lang="es-CL" sz="1000" u="none" cap="none" strike="noStrike">
                <a:solidFill>
                  <a:srgbClr val="000000"/>
                </a:solidFill>
                <a:latin typeface="Calibri"/>
                <a:ea typeface="Calibri"/>
                <a:cs typeface="Calibri"/>
                <a:sym typeface="Calibri"/>
              </a:rPr>
              <a:t>RED LOCAL</a:t>
            </a:r>
            <a:endParaRPr b="0" i="0" sz="1000" u="none" cap="none" strike="noStrike">
              <a:latin typeface="Arial"/>
              <a:ea typeface="Arial"/>
              <a:cs typeface="Arial"/>
              <a:sym typeface="Arial"/>
            </a:endParaRPr>
          </a:p>
          <a:p>
            <a:pPr indent="0" lvl="0" marL="0" marR="0" rtl="0" algn="ctr">
              <a:lnSpc>
                <a:spcPct val="80000"/>
              </a:lnSpc>
              <a:spcBef>
                <a:spcPts val="0"/>
              </a:spcBef>
              <a:spcAft>
                <a:spcPts val="0"/>
              </a:spcAft>
              <a:buNone/>
            </a:pPr>
            <a:r>
              <a:t/>
            </a:r>
            <a:endParaRPr b="0" i="0" sz="1000" u="none" cap="none" strike="noStrike">
              <a:latin typeface="Arial"/>
              <a:ea typeface="Arial"/>
              <a:cs typeface="Arial"/>
              <a:sym typeface="Arial"/>
            </a:endParaRPr>
          </a:p>
          <a:p>
            <a:pPr indent="0" lvl="0" marL="0" marR="0" rtl="0" algn="ctr">
              <a:lnSpc>
                <a:spcPct val="80000"/>
              </a:lnSpc>
              <a:spcBef>
                <a:spcPts val="0"/>
              </a:spcBef>
              <a:spcAft>
                <a:spcPts val="0"/>
              </a:spcAft>
              <a:buNone/>
            </a:pPr>
            <a:r>
              <a:t/>
            </a:r>
            <a:endParaRPr b="0" i="0" sz="1000" u="none" cap="none" strike="noStrike">
              <a:latin typeface="Arial"/>
              <a:ea typeface="Arial"/>
              <a:cs typeface="Arial"/>
              <a:sym typeface="Arial"/>
            </a:endParaRPr>
          </a:p>
        </p:txBody>
      </p:sp>
      <p:pic>
        <p:nvPicPr>
          <p:cNvPr descr="C:\Users\cl0rgh\Documents\Controladores PLC Duoc\ejemploPLC.jpg" id="470" name="Google Shape;470;p9"/>
          <p:cNvPicPr preferRelativeResize="0"/>
          <p:nvPr/>
        </p:nvPicPr>
        <p:blipFill rotWithShape="1">
          <a:blip r:embed="rId3">
            <a:alphaModFix/>
          </a:blip>
          <a:srcRect b="29622" l="0" r="0" t="0"/>
          <a:stretch/>
        </p:blipFill>
        <p:spPr>
          <a:xfrm>
            <a:off x="918720" y="2274840"/>
            <a:ext cx="7664040" cy="2817720"/>
          </a:xfrm>
          <a:prstGeom prst="rect">
            <a:avLst/>
          </a:prstGeom>
          <a:noFill/>
          <a:ln>
            <a:noFill/>
          </a:ln>
        </p:spPr>
      </p:pic>
      <p:sp>
        <p:nvSpPr>
          <p:cNvPr id="471" name="Google Shape;471;p9"/>
          <p:cNvSpPr/>
          <p:nvPr/>
        </p:nvSpPr>
        <p:spPr>
          <a:xfrm>
            <a:off x="5542920" y="5414400"/>
            <a:ext cx="1440000" cy="71100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ctr">
              <a:lnSpc>
                <a:spcPct val="80000"/>
              </a:lnSpc>
              <a:spcBef>
                <a:spcPts val="0"/>
              </a:spcBef>
              <a:spcAft>
                <a:spcPts val="0"/>
              </a:spcAft>
              <a:buNone/>
            </a:pPr>
            <a:r>
              <a:rPr b="0" i="0" lang="es-CL" sz="1100" u="none" cap="none" strike="noStrike">
                <a:solidFill>
                  <a:srgbClr val="000000"/>
                </a:solidFill>
                <a:latin typeface="Calibri"/>
                <a:ea typeface="Calibri"/>
                <a:cs typeface="Calibri"/>
                <a:sym typeface="Calibri"/>
              </a:rPr>
              <a:t>MÓDULOS DE E/S</a:t>
            </a:r>
            <a:br>
              <a:rPr b="0" i="0" lang="es-CL" sz="1800" u="none" cap="none" strike="noStrike">
                <a:latin typeface="Arial"/>
                <a:ea typeface="Arial"/>
                <a:cs typeface="Arial"/>
                <a:sym typeface="Arial"/>
              </a:rPr>
            </a:br>
            <a:r>
              <a:rPr b="0" i="0" lang="es-CL" sz="1000" u="none" cap="none" strike="noStrike">
                <a:solidFill>
                  <a:srgbClr val="000000"/>
                </a:solidFill>
                <a:latin typeface="Calibri"/>
                <a:ea typeface="Calibri"/>
                <a:cs typeface="Calibri"/>
                <a:sym typeface="Calibri"/>
              </a:rPr>
              <a:t>DIGITALES ANALÓGICAS</a:t>
            </a:r>
            <a:endParaRPr b="0" i="0" sz="1000" u="none" cap="none" strike="noStrike">
              <a:latin typeface="Arial"/>
              <a:ea typeface="Arial"/>
              <a:cs typeface="Arial"/>
              <a:sym typeface="Arial"/>
            </a:endParaRPr>
          </a:p>
          <a:p>
            <a:pPr indent="0" lvl="0" marL="0" marR="0" rtl="0" algn="ctr">
              <a:lnSpc>
                <a:spcPct val="80000"/>
              </a:lnSpc>
              <a:spcBef>
                <a:spcPts val="0"/>
              </a:spcBef>
              <a:spcAft>
                <a:spcPts val="0"/>
              </a:spcAft>
              <a:buNone/>
            </a:pPr>
            <a:r>
              <a:rPr b="0" i="0" lang="es-CL" sz="1000" u="none" cap="none" strike="noStrike">
                <a:solidFill>
                  <a:srgbClr val="000000"/>
                </a:solidFill>
                <a:latin typeface="Calibri"/>
                <a:ea typeface="Calibri"/>
                <a:cs typeface="Calibri"/>
                <a:sym typeface="Calibri"/>
              </a:rPr>
              <a:t>REMOTAS INTELIGENTES</a:t>
            </a:r>
            <a:endParaRPr b="0" i="0" sz="1000" u="none" cap="none" strike="noStrike">
              <a:latin typeface="Arial"/>
              <a:ea typeface="Arial"/>
              <a:cs typeface="Arial"/>
              <a:sym typeface="Arial"/>
            </a:endParaRPr>
          </a:p>
          <a:p>
            <a:pPr indent="0" lvl="0" marL="0" marR="0" rtl="0" algn="ctr">
              <a:lnSpc>
                <a:spcPct val="80000"/>
              </a:lnSpc>
              <a:spcBef>
                <a:spcPts val="0"/>
              </a:spcBef>
              <a:spcAft>
                <a:spcPts val="0"/>
              </a:spcAft>
              <a:buNone/>
            </a:pPr>
            <a:r>
              <a:t/>
            </a:r>
            <a:endParaRPr b="0" i="0" sz="1000" u="none" cap="none" strike="noStrike">
              <a:latin typeface="Arial"/>
              <a:ea typeface="Arial"/>
              <a:cs typeface="Arial"/>
              <a:sym typeface="Arial"/>
            </a:endParaRPr>
          </a:p>
          <a:p>
            <a:pPr indent="0" lvl="0" marL="0" marR="0" rtl="0" algn="ctr">
              <a:lnSpc>
                <a:spcPct val="80000"/>
              </a:lnSpc>
              <a:spcBef>
                <a:spcPts val="0"/>
              </a:spcBef>
              <a:spcAft>
                <a:spcPts val="0"/>
              </a:spcAft>
              <a:buNone/>
            </a:pPr>
            <a:r>
              <a:t/>
            </a:r>
            <a:endParaRPr b="0" i="0" sz="1000" u="none" cap="none" strike="noStrike">
              <a:latin typeface="Arial"/>
              <a:ea typeface="Arial"/>
              <a:cs typeface="Arial"/>
              <a:sym typeface="Arial"/>
            </a:endParaRPr>
          </a:p>
        </p:txBody>
      </p:sp>
      <p:grpSp>
        <p:nvGrpSpPr>
          <p:cNvPr id="472" name="Google Shape;472;p9"/>
          <p:cNvGrpSpPr/>
          <p:nvPr/>
        </p:nvGrpSpPr>
        <p:grpSpPr>
          <a:xfrm>
            <a:off x="1174320" y="5143320"/>
            <a:ext cx="7317720" cy="616680"/>
            <a:chOff x="1174320" y="5143320"/>
            <a:chExt cx="7317720" cy="616680"/>
          </a:xfrm>
        </p:grpSpPr>
        <p:sp>
          <p:nvSpPr>
            <p:cNvPr id="473" name="Google Shape;473;p9"/>
            <p:cNvSpPr/>
            <p:nvPr/>
          </p:nvSpPr>
          <p:spPr>
            <a:xfrm>
              <a:off x="1174320" y="5401800"/>
              <a:ext cx="1066680" cy="35820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ctr">
                <a:lnSpc>
                  <a:spcPct val="80000"/>
                </a:lnSpc>
                <a:spcBef>
                  <a:spcPts val="0"/>
                </a:spcBef>
                <a:spcAft>
                  <a:spcPts val="0"/>
                </a:spcAft>
                <a:buNone/>
              </a:pPr>
              <a:r>
                <a:rPr b="0" i="0" lang="es-CL" sz="1100" u="none" cap="none" strike="noStrike">
                  <a:solidFill>
                    <a:srgbClr val="000000"/>
                  </a:solidFill>
                  <a:latin typeface="Calibri"/>
                  <a:ea typeface="Calibri"/>
                  <a:cs typeface="Calibri"/>
                  <a:sym typeface="Calibri"/>
                </a:rPr>
                <a:t>FUENTE DE</a:t>
              </a:r>
              <a:endParaRPr b="0" i="0" sz="1100" u="none" cap="none" strike="noStrike">
                <a:latin typeface="Arial"/>
                <a:ea typeface="Arial"/>
                <a:cs typeface="Arial"/>
                <a:sym typeface="Arial"/>
              </a:endParaRPr>
            </a:p>
            <a:p>
              <a:pPr indent="0" lvl="0" marL="0" marR="0" rtl="0" algn="ctr">
                <a:lnSpc>
                  <a:spcPct val="80000"/>
                </a:lnSpc>
                <a:spcBef>
                  <a:spcPts val="0"/>
                </a:spcBef>
                <a:spcAft>
                  <a:spcPts val="0"/>
                </a:spcAft>
                <a:buNone/>
              </a:pPr>
              <a:r>
                <a:rPr b="0" i="0" lang="es-CL" sz="1100" u="none" cap="none" strike="noStrike">
                  <a:solidFill>
                    <a:srgbClr val="000000"/>
                  </a:solidFill>
                  <a:latin typeface="Calibri"/>
                  <a:ea typeface="Calibri"/>
                  <a:cs typeface="Calibri"/>
                  <a:sym typeface="Calibri"/>
                </a:rPr>
                <a:t>ALIMENTACIÓN</a:t>
              </a:r>
              <a:endParaRPr b="0" i="0" sz="1100" u="none" cap="none" strike="noStrike">
                <a:latin typeface="Arial"/>
                <a:ea typeface="Arial"/>
                <a:cs typeface="Arial"/>
                <a:sym typeface="Arial"/>
              </a:endParaRPr>
            </a:p>
          </p:txBody>
        </p:sp>
        <p:sp>
          <p:nvSpPr>
            <p:cNvPr id="474" name="Google Shape;474;p9"/>
            <p:cNvSpPr/>
            <p:nvPr/>
          </p:nvSpPr>
          <p:spPr>
            <a:xfrm>
              <a:off x="2475720" y="5401800"/>
              <a:ext cx="720720" cy="35820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ctr">
                <a:lnSpc>
                  <a:spcPct val="80000"/>
                </a:lnSpc>
                <a:spcBef>
                  <a:spcPts val="0"/>
                </a:spcBef>
                <a:spcAft>
                  <a:spcPts val="0"/>
                </a:spcAft>
                <a:buNone/>
              </a:pPr>
              <a:r>
                <a:rPr b="0" i="0" lang="es-CL" sz="1100" u="none" cap="none" strike="noStrike">
                  <a:solidFill>
                    <a:srgbClr val="000000"/>
                  </a:solidFill>
                  <a:latin typeface="Calibri"/>
                  <a:ea typeface="Calibri"/>
                  <a:cs typeface="Calibri"/>
                  <a:sym typeface="Calibri"/>
                </a:rPr>
                <a:t>MODULO</a:t>
              </a:r>
              <a:endParaRPr b="0" i="0" sz="1100" u="none" cap="none" strike="noStrike">
                <a:latin typeface="Arial"/>
                <a:ea typeface="Arial"/>
                <a:cs typeface="Arial"/>
                <a:sym typeface="Arial"/>
              </a:endParaRPr>
            </a:p>
            <a:p>
              <a:pPr indent="0" lvl="0" marL="0" marR="0" rtl="0" algn="ctr">
                <a:lnSpc>
                  <a:spcPct val="80000"/>
                </a:lnSpc>
                <a:spcBef>
                  <a:spcPts val="0"/>
                </a:spcBef>
                <a:spcAft>
                  <a:spcPts val="0"/>
                </a:spcAft>
                <a:buNone/>
              </a:pPr>
              <a:r>
                <a:rPr b="0" i="0" lang="es-CL" sz="1100" u="none" cap="none" strike="noStrike">
                  <a:solidFill>
                    <a:srgbClr val="000000"/>
                  </a:solidFill>
                  <a:latin typeface="Calibri"/>
                  <a:ea typeface="Calibri"/>
                  <a:cs typeface="Calibri"/>
                  <a:sym typeface="Calibri"/>
                </a:rPr>
                <a:t>CPU</a:t>
              </a:r>
              <a:endParaRPr b="0" i="0" sz="1100" u="none" cap="none" strike="noStrike">
                <a:latin typeface="Arial"/>
                <a:ea typeface="Arial"/>
                <a:cs typeface="Arial"/>
                <a:sym typeface="Arial"/>
              </a:endParaRPr>
            </a:p>
          </p:txBody>
        </p:sp>
        <p:sp>
          <p:nvSpPr>
            <p:cNvPr id="475" name="Google Shape;475;p9"/>
            <p:cNvSpPr/>
            <p:nvPr/>
          </p:nvSpPr>
          <p:spPr>
            <a:xfrm>
              <a:off x="7568640" y="5401800"/>
              <a:ext cx="923400" cy="35820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ctr">
                <a:lnSpc>
                  <a:spcPct val="80000"/>
                </a:lnSpc>
                <a:spcBef>
                  <a:spcPts val="0"/>
                </a:spcBef>
                <a:spcAft>
                  <a:spcPts val="0"/>
                </a:spcAft>
                <a:buNone/>
              </a:pPr>
              <a:r>
                <a:rPr b="0" i="0" lang="es-CL" sz="1100" u="none" cap="none" strike="noStrike">
                  <a:solidFill>
                    <a:srgbClr val="000000"/>
                  </a:solidFill>
                  <a:latin typeface="Calibri"/>
                  <a:ea typeface="Calibri"/>
                  <a:cs typeface="Calibri"/>
                  <a:sym typeface="Calibri"/>
                </a:rPr>
                <a:t>INTERFACE</a:t>
              </a:r>
              <a:endParaRPr b="0" i="0" sz="1100" u="none" cap="none" strike="noStrike">
                <a:latin typeface="Arial"/>
                <a:ea typeface="Arial"/>
                <a:cs typeface="Arial"/>
                <a:sym typeface="Arial"/>
              </a:endParaRPr>
            </a:p>
            <a:p>
              <a:pPr indent="0" lvl="0" marL="0" marR="0" rtl="0" algn="ctr">
                <a:lnSpc>
                  <a:spcPct val="80000"/>
                </a:lnSpc>
                <a:spcBef>
                  <a:spcPts val="0"/>
                </a:spcBef>
                <a:spcAft>
                  <a:spcPts val="0"/>
                </a:spcAft>
                <a:buNone/>
              </a:pPr>
              <a:r>
                <a:rPr b="0" i="0" lang="es-CL" sz="1100" u="none" cap="none" strike="noStrike">
                  <a:solidFill>
                    <a:srgbClr val="000000"/>
                  </a:solidFill>
                  <a:latin typeface="Calibri"/>
                  <a:ea typeface="Calibri"/>
                  <a:cs typeface="Calibri"/>
                  <a:sym typeface="Calibri"/>
                </a:rPr>
                <a:t>AMPLIACIÓN</a:t>
              </a:r>
              <a:endParaRPr b="0" i="0" sz="1100" u="none" cap="none" strike="noStrike">
                <a:latin typeface="Arial"/>
                <a:ea typeface="Arial"/>
                <a:cs typeface="Arial"/>
                <a:sym typeface="Arial"/>
              </a:endParaRPr>
            </a:p>
          </p:txBody>
        </p:sp>
        <p:grpSp>
          <p:nvGrpSpPr>
            <p:cNvPr id="476" name="Google Shape;476;p9"/>
            <p:cNvGrpSpPr/>
            <p:nvPr/>
          </p:nvGrpSpPr>
          <p:grpSpPr>
            <a:xfrm>
              <a:off x="1214640" y="5183640"/>
              <a:ext cx="948240" cy="124920"/>
              <a:chOff x="1214640" y="5183640"/>
              <a:chExt cx="948240" cy="124920"/>
            </a:xfrm>
          </p:grpSpPr>
          <p:cxnSp>
            <p:nvCxnSpPr>
              <p:cNvPr id="477" name="Google Shape;477;p9"/>
              <p:cNvCxnSpPr/>
              <p:nvPr/>
            </p:nvCxnSpPr>
            <p:spPr>
              <a:xfrm>
                <a:off x="1214640" y="5304600"/>
                <a:ext cx="948240" cy="0"/>
              </a:xfrm>
              <a:prstGeom prst="straightConnector1">
                <a:avLst/>
              </a:prstGeom>
              <a:noFill/>
              <a:ln cap="flat" cmpd="sng" w="25400">
                <a:solidFill>
                  <a:srgbClr val="C73E32"/>
                </a:solidFill>
                <a:prstDash val="solid"/>
                <a:round/>
                <a:headEnd len="sm" w="sm" type="none"/>
                <a:tailEnd len="sm" w="sm" type="none"/>
              </a:ln>
              <a:effectLst>
                <a:outerShdw blurRad="40000" rotWithShape="0" dir="5400000" dist="20000">
                  <a:srgbClr val="000000">
                    <a:alpha val="37647"/>
                  </a:srgbClr>
                </a:outerShdw>
              </a:effectLst>
            </p:spPr>
          </p:cxnSp>
          <p:cxnSp>
            <p:nvCxnSpPr>
              <p:cNvPr id="478" name="Google Shape;478;p9"/>
              <p:cNvCxnSpPr/>
              <p:nvPr/>
            </p:nvCxnSpPr>
            <p:spPr>
              <a:xfrm>
                <a:off x="1214640" y="5183640"/>
                <a:ext cx="0" cy="124920"/>
              </a:xfrm>
              <a:prstGeom prst="straightConnector1">
                <a:avLst/>
              </a:prstGeom>
              <a:noFill/>
              <a:ln cap="flat" cmpd="sng" w="25400">
                <a:solidFill>
                  <a:srgbClr val="C73E32"/>
                </a:solidFill>
                <a:prstDash val="solid"/>
                <a:round/>
                <a:headEnd len="sm" w="sm" type="none"/>
                <a:tailEnd len="sm" w="sm" type="none"/>
              </a:ln>
              <a:effectLst>
                <a:outerShdw blurRad="40000" rotWithShape="0" dir="5400000" dist="20000">
                  <a:srgbClr val="000000">
                    <a:alpha val="37647"/>
                  </a:srgbClr>
                </a:outerShdw>
              </a:effectLst>
            </p:spPr>
          </p:cxnSp>
          <p:cxnSp>
            <p:nvCxnSpPr>
              <p:cNvPr id="479" name="Google Shape;479;p9"/>
              <p:cNvCxnSpPr/>
              <p:nvPr/>
            </p:nvCxnSpPr>
            <p:spPr>
              <a:xfrm>
                <a:off x="2162880" y="5183640"/>
                <a:ext cx="0" cy="124920"/>
              </a:xfrm>
              <a:prstGeom prst="straightConnector1">
                <a:avLst/>
              </a:prstGeom>
              <a:noFill/>
              <a:ln cap="flat" cmpd="sng" w="25400">
                <a:solidFill>
                  <a:srgbClr val="C73E32"/>
                </a:solidFill>
                <a:prstDash val="solid"/>
                <a:round/>
                <a:headEnd len="sm" w="sm" type="none"/>
                <a:tailEnd len="sm" w="sm" type="none"/>
              </a:ln>
              <a:effectLst>
                <a:outerShdw blurRad="40000" rotWithShape="0" dir="5400000" dist="20000">
                  <a:srgbClr val="000000">
                    <a:alpha val="37647"/>
                  </a:srgbClr>
                </a:outerShdw>
              </a:effectLst>
            </p:spPr>
          </p:cxnSp>
        </p:grpSp>
        <p:grpSp>
          <p:nvGrpSpPr>
            <p:cNvPr id="480" name="Google Shape;480;p9"/>
            <p:cNvGrpSpPr/>
            <p:nvPr/>
          </p:nvGrpSpPr>
          <p:grpSpPr>
            <a:xfrm>
              <a:off x="2306880" y="5183640"/>
              <a:ext cx="948240" cy="124920"/>
              <a:chOff x="2306880" y="5183640"/>
              <a:chExt cx="948240" cy="124920"/>
            </a:xfrm>
          </p:grpSpPr>
          <p:cxnSp>
            <p:nvCxnSpPr>
              <p:cNvPr id="481" name="Google Shape;481;p9"/>
              <p:cNvCxnSpPr/>
              <p:nvPr/>
            </p:nvCxnSpPr>
            <p:spPr>
              <a:xfrm>
                <a:off x="2306880" y="5304600"/>
                <a:ext cx="948240" cy="0"/>
              </a:xfrm>
              <a:prstGeom prst="straightConnector1">
                <a:avLst/>
              </a:prstGeom>
              <a:noFill/>
              <a:ln cap="flat" cmpd="sng" w="25400">
                <a:solidFill>
                  <a:srgbClr val="C73E32"/>
                </a:solidFill>
                <a:prstDash val="solid"/>
                <a:round/>
                <a:headEnd len="sm" w="sm" type="none"/>
                <a:tailEnd len="sm" w="sm" type="none"/>
              </a:ln>
              <a:effectLst>
                <a:outerShdw blurRad="40000" rotWithShape="0" dir="5400000" dist="20000">
                  <a:srgbClr val="000000">
                    <a:alpha val="37647"/>
                  </a:srgbClr>
                </a:outerShdw>
              </a:effectLst>
            </p:spPr>
          </p:cxnSp>
          <p:cxnSp>
            <p:nvCxnSpPr>
              <p:cNvPr id="482" name="Google Shape;482;p9"/>
              <p:cNvCxnSpPr/>
              <p:nvPr/>
            </p:nvCxnSpPr>
            <p:spPr>
              <a:xfrm>
                <a:off x="2306880" y="5183640"/>
                <a:ext cx="0" cy="124920"/>
              </a:xfrm>
              <a:prstGeom prst="straightConnector1">
                <a:avLst/>
              </a:prstGeom>
              <a:noFill/>
              <a:ln cap="flat" cmpd="sng" w="25400">
                <a:solidFill>
                  <a:srgbClr val="C73E32"/>
                </a:solidFill>
                <a:prstDash val="solid"/>
                <a:round/>
                <a:headEnd len="sm" w="sm" type="none"/>
                <a:tailEnd len="sm" w="sm" type="none"/>
              </a:ln>
              <a:effectLst>
                <a:outerShdw blurRad="40000" rotWithShape="0" dir="5400000" dist="20000">
                  <a:srgbClr val="000000">
                    <a:alpha val="37647"/>
                  </a:srgbClr>
                </a:outerShdw>
              </a:effectLst>
            </p:spPr>
          </p:cxnSp>
          <p:cxnSp>
            <p:nvCxnSpPr>
              <p:cNvPr id="483" name="Google Shape;483;p9"/>
              <p:cNvCxnSpPr/>
              <p:nvPr/>
            </p:nvCxnSpPr>
            <p:spPr>
              <a:xfrm>
                <a:off x="3255120" y="5183640"/>
                <a:ext cx="0" cy="124920"/>
              </a:xfrm>
              <a:prstGeom prst="straightConnector1">
                <a:avLst/>
              </a:prstGeom>
              <a:noFill/>
              <a:ln cap="flat" cmpd="sng" w="25400">
                <a:solidFill>
                  <a:srgbClr val="C73E32"/>
                </a:solidFill>
                <a:prstDash val="solid"/>
                <a:round/>
                <a:headEnd len="sm" w="sm" type="none"/>
                <a:tailEnd len="sm" w="sm" type="none"/>
              </a:ln>
              <a:effectLst>
                <a:outerShdw blurRad="40000" rotWithShape="0" dir="5400000" dist="20000">
                  <a:srgbClr val="000000">
                    <a:alpha val="37647"/>
                  </a:srgbClr>
                </a:outerShdw>
              </a:effectLst>
            </p:spPr>
          </p:cxnSp>
        </p:grpSp>
        <p:grpSp>
          <p:nvGrpSpPr>
            <p:cNvPr id="484" name="Google Shape;484;p9"/>
            <p:cNvGrpSpPr/>
            <p:nvPr/>
          </p:nvGrpSpPr>
          <p:grpSpPr>
            <a:xfrm>
              <a:off x="3398760" y="5143320"/>
              <a:ext cx="1528560" cy="165240"/>
              <a:chOff x="3398760" y="5143320"/>
              <a:chExt cx="1528560" cy="165240"/>
            </a:xfrm>
          </p:grpSpPr>
          <p:cxnSp>
            <p:nvCxnSpPr>
              <p:cNvPr id="485" name="Google Shape;485;p9"/>
              <p:cNvCxnSpPr/>
              <p:nvPr/>
            </p:nvCxnSpPr>
            <p:spPr>
              <a:xfrm>
                <a:off x="3398760" y="5303160"/>
                <a:ext cx="1528560" cy="0"/>
              </a:xfrm>
              <a:prstGeom prst="straightConnector1">
                <a:avLst/>
              </a:prstGeom>
              <a:noFill/>
              <a:ln cap="flat" cmpd="sng" w="25400">
                <a:solidFill>
                  <a:srgbClr val="C73E32"/>
                </a:solidFill>
                <a:prstDash val="solid"/>
                <a:round/>
                <a:headEnd len="sm" w="sm" type="none"/>
                <a:tailEnd len="sm" w="sm" type="none"/>
              </a:ln>
              <a:effectLst>
                <a:outerShdw blurRad="40000" rotWithShape="0" dir="5400000" dist="20000">
                  <a:srgbClr val="000000">
                    <a:alpha val="37647"/>
                  </a:srgbClr>
                </a:outerShdw>
              </a:effectLst>
            </p:spPr>
          </p:cxnSp>
          <p:cxnSp>
            <p:nvCxnSpPr>
              <p:cNvPr id="486" name="Google Shape;486;p9"/>
              <p:cNvCxnSpPr/>
              <p:nvPr/>
            </p:nvCxnSpPr>
            <p:spPr>
              <a:xfrm>
                <a:off x="3398760" y="5143320"/>
                <a:ext cx="0" cy="165240"/>
              </a:xfrm>
              <a:prstGeom prst="straightConnector1">
                <a:avLst/>
              </a:prstGeom>
              <a:noFill/>
              <a:ln cap="flat" cmpd="sng" w="25400">
                <a:solidFill>
                  <a:srgbClr val="C73E32"/>
                </a:solidFill>
                <a:prstDash val="solid"/>
                <a:round/>
                <a:headEnd len="sm" w="sm" type="none"/>
                <a:tailEnd len="sm" w="sm" type="none"/>
              </a:ln>
              <a:effectLst>
                <a:outerShdw blurRad="40000" rotWithShape="0" dir="5400000" dist="20000">
                  <a:srgbClr val="000000">
                    <a:alpha val="37647"/>
                  </a:srgbClr>
                </a:outerShdw>
              </a:effectLst>
            </p:spPr>
          </p:cxnSp>
          <p:cxnSp>
            <p:nvCxnSpPr>
              <p:cNvPr id="487" name="Google Shape;487;p9"/>
              <p:cNvCxnSpPr/>
              <p:nvPr/>
            </p:nvCxnSpPr>
            <p:spPr>
              <a:xfrm>
                <a:off x="4927320" y="5143320"/>
                <a:ext cx="0" cy="165240"/>
              </a:xfrm>
              <a:prstGeom prst="straightConnector1">
                <a:avLst/>
              </a:prstGeom>
              <a:noFill/>
              <a:ln cap="flat" cmpd="sng" w="25400">
                <a:solidFill>
                  <a:srgbClr val="C73E32"/>
                </a:solidFill>
                <a:prstDash val="solid"/>
                <a:round/>
                <a:headEnd len="sm" w="sm" type="none"/>
                <a:tailEnd len="sm" w="sm" type="none"/>
              </a:ln>
              <a:effectLst>
                <a:outerShdw blurRad="40000" rotWithShape="0" dir="5400000" dist="20000">
                  <a:srgbClr val="000000">
                    <a:alpha val="37647"/>
                  </a:srgbClr>
                </a:outerShdw>
              </a:effectLst>
            </p:spPr>
          </p:cxnSp>
        </p:grpSp>
        <p:grpSp>
          <p:nvGrpSpPr>
            <p:cNvPr id="488" name="Google Shape;488;p9"/>
            <p:cNvGrpSpPr/>
            <p:nvPr/>
          </p:nvGrpSpPr>
          <p:grpSpPr>
            <a:xfrm>
              <a:off x="5083920" y="5143320"/>
              <a:ext cx="2358000" cy="165240"/>
              <a:chOff x="5083920" y="5143320"/>
              <a:chExt cx="2358000" cy="165240"/>
            </a:xfrm>
          </p:grpSpPr>
          <p:cxnSp>
            <p:nvCxnSpPr>
              <p:cNvPr id="489" name="Google Shape;489;p9"/>
              <p:cNvCxnSpPr/>
              <p:nvPr/>
            </p:nvCxnSpPr>
            <p:spPr>
              <a:xfrm>
                <a:off x="5083920" y="5303160"/>
                <a:ext cx="2358000" cy="0"/>
              </a:xfrm>
              <a:prstGeom prst="straightConnector1">
                <a:avLst/>
              </a:prstGeom>
              <a:noFill/>
              <a:ln cap="flat" cmpd="sng" w="25400">
                <a:solidFill>
                  <a:srgbClr val="C73E32"/>
                </a:solidFill>
                <a:prstDash val="solid"/>
                <a:round/>
                <a:headEnd len="sm" w="sm" type="none"/>
                <a:tailEnd len="sm" w="sm" type="none"/>
              </a:ln>
              <a:effectLst>
                <a:outerShdw blurRad="40000" rotWithShape="0" dir="5400000" dist="20000">
                  <a:srgbClr val="000000">
                    <a:alpha val="37647"/>
                  </a:srgbClr>
                </a:outerShdw>
              </a:effectLst>
            </p:spPr>
          </p:cxnSp>
          <p:cxnSp>
            <p:nvCxnSpPr>
              <p:cNvPr id="490" name="Google Shape;490;p9"/>
              <p:cNvCxnSpPr/>
              <p:nvPr/>
            </p:nvCxnSpPr>
            <p:spPr>
              <a:xfrm>
                <a:off x="5083920" y="5143320"/>
                <a:ext cx="0" cy="165240"/>
              </a:xfrm>
              <a:prstGeom prst="straightConnector1">
                <a:avLst/>
              </a:prstGeom>
              <a:noFill/>
              <a:ln cap="flat" cmpd="sng" w="25400">
                <a:solidFill>
                  <a:srgbClr val="C73E32"/>
                </a:solidFill>
                <a:prstDash val="solid"/>
                <a:round/>
                <a:headEnd len="sm" w="sm" type="none"/>
                <a:tailEnd len="sm" w="sm" type="none"/>
              </a:ln>
              <a:effectLst>
                <a:outerShdw blurRad="40000" rotWithShape="0" dir="5400000" dist="20000">
                  <a:srgbClr val="000000">
                    <a:alpha val="37647"/>
                  </a:srgbClr>
                </a:outerShdw>
              </a:effectLst>
            </p:spPr>
          </p:cxnSp>
          <p:cxnSp>
            <p:nvCxnSpPr>
              <p:cNvPr id="491" name="Google Shape;491;p9"/>
              <p:cNvCxnSpPr/>
              <p:nvPr/>
            </p:nvCxnSpPr>
            <p:spPr>
              <a:xfrm>
                <a:off x="7441920" y="5143320"/>
                <a:ext cx="0" cy="165240"/>
              </a:xfrm>
              <a:prstGeom prst="straightConnector1">
                <a:avLst/>
              </a:prstGeom>
              <a:noFill/>
              <a:ln cap="flat" cmpd="sng" w="25400">
                <a:solidFill>
                  <a:srgbClr val="C73E32"/>
                </a:solidFill>
                <a:prstDash val="solid"/>
                <a:round/>
                <a:headEnd len="sm" w="sm" type="none"/>
                <a:tailEnd len="sm" w="sm" type="none"/>
              </a:ln>
              <a:effectLst>
                <a:outerShdw blurRad="40000" rotWithShape="0" dir="5400000" dist="20000">
                  <a:srgbClr val="000000">
                    <a:alpha val="37647"/>
                  </a:srgbClr>
                </a:outerShdw>
              </a:effectLst>
            </p:spPr>
          </p:cxnSp>
        </p:grpSp>
        <p:grpSp>
          <p:nvGrpSpPr>
            <p:cNvPr id="492" name="Google Shape;492;p9"/>
            <p:cNvGrpSpPr/>
            <p:nvPr/>
          </p:nvGrpSpPr>
          <p:grpSpPr>
            <a:xfrm>
              <a:off x="7628400" y="5162400"/>
              <a:ext cx="666720" cy="146160"/>
              <a:chOff x="7628400" y="5162400"/>
              <a:chExt cx="666720" cy="146160"/>
            </a:xfrm>
          </p:grpSpPr>
          <p:cxnSp>
            <p:nvCxnSpPr>
              <p:cNvPr id="493" name="Google Shape;493;p9"/>
              <p:cNvCxnSpPr/>
              <p:nvPr/>
            </p:nvCxnSpPr>
            <p:spPr>
              <a:xfrm>
                <a:off x="7628400" y="5303880"/>
                <a:ext cx="666720" cy="0"/>
              </a:xfrm>
              <a:prstGeom prst="straightConnector1">
                <a:avLst/>
              </a:prstGeom>
              <a:noFill/>
              <a:ln cap="flat" cmpd="sng" w="25400">
                <a:solidFill>
                  <a:srgbClr val="C73E32"/>
                </a:solidFill>
                <a:prstDash val="solid"/>
                <a:round/>
                <a:headEnd len="sm" w="sm" type="none"/>
                <a:tailEnd len="sm" w="sm" type="none"/>
              </a:ln>
              <a:effectLst>
                <a:outerShdw blurRad="40000" rotWithShape="0" dir="5400000" dist="20000">
                  <a:srgbClr val="000000">
                    <a:alpha val="37647"/>
                  </a:srgbClr>
                </a:outerShdw>
              </a:effectLst>
            </p:spPr>
          </p:cxnSp>
          <p:cxnSp>
            <p:nvCxnSpPr>
              <p:cNvPr id="494" name="Google Shape;494;p9"/>
              <p:cNvCxnSpPr/>
              <p:nvPr/>
            </p:nvCxnSpPr>
            <p:spPr>
              <a:xfrm>
                <a:off x="7628400" y="5162400"/>
                <a:ext cx="0" cy="146160"/>
              </a:xfrm>
              <a:prstGeom prst="straightConnector1">
                <a:avLst/>
              </a:prstGeom>
              <a:noFill/>
              <a:ln cap="flat" cmpd="sng" w="25400">
                <a:solidFill>
                  <a:srgbClr val="C73E32"/>
                </a:solidFill>
                <a:prstDash val="solid"/>
                <a:round/>
                <a:headEnd len="sm" w="sm" type="none"/>
                <a:tailEnd len="sm" w="sm" type="none"/>
              </a:ln>
              <a:effectLst>
                <a:outerShdw blurRad="40000" rotWithShape="0" dir="5400000" dist="20000">
                  <a:srgbClr val="000000">
                    <a:alpha val="37647"/>
                  </a:srgbClr>
                </a:outerShdw>
              </a:effectLst>
            </p:spPr>
          </p:cxnSp>
          <p:cxnSp>
            <p:nvCxnSpPr>
              <p:cNvPr id="495" name="Google Shape;495;p9"/>
              <p:cNvCxnSpPr/>
              <p:nvPr/>
            </p:nvCxnSpPr>
            <p:spPr>
              <a:xfrm>
                <a:off x="8295120" y="5162400"/>
                <a:ext cx="0" cy="146160"/>
              </a:xfrm>
              <a:prstGeom prst="straightConnector1">
                <a:avLst/>
              </a:prstGeom>
              <a:noFill/>
              <a:ln cap="flat" cmpd="sng" w="25400">
                <a:solidFill>
                  <a:srgbClr val="C73E32"/>
                </a:solidFill>
                <a:prstDash val="solid"/>
                <a:round/>
                <a:headEnd len="sm" w="sm" type="none"/>
                <a:tailEnd len="sm" w="sm" type="none"/>
              </a:ln>
              <a:effectLst>
                <a:outerShdw blurRad="40000" rotWithShape="0" dir="5400000" dist="20000">
                  <a:srgbClr val="000000">
                    <a:alpha val="37647"/>
                  </a:srgbClr>
                </a:outerShdw>
              </a:effectLst>
            </p:spPr>
          </p:cxn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21</vt:i4>
  </property>
</Properties>
</file>