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rWeMibZvQea5JPao/nKItVlqx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0F09D8-9566-4FB1-AE4F-209D28DDE628}">
  <a:tblStyle styleId="{B70F09D8-9566-4FB1-AE4F-209D28DDE6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>
                <a:solidFill>
                  <a:schemeClr val="dk1"/>
                </a:solidFill>
              </a:rPr>
              <a:t>Video para analizar la psicología del color: https://youtu.be/r9gYdD-REI0</a:t>
            </a:r>
            <a:r>
              <a:rPr lang="es-MX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90" name="Google Shape;19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Video para analizar la psicología del color: https://youtu.be/r9gYdD-REI0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03" name="Google Shape;20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Nota para el profesor: Revisar guía de trabajo para el profesor . Invite al final de la actividad a comentar y promover el entorno de participación en el escenario.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15" name="Google Shape;21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Nota para el profesor: Revisar guía de trabajo para el profesor . Invite al final de la actividad a comentar y promover el entorno de participación en el escenario.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27" name="Google Shape;22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Nota para el profesor: Revisar guía de trabajo para el profesor . Invite al final de la actividad a comentar y promover el entorno de participación en el escenario.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38" name="Google Shape;23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51" name="Google Shape;25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Nota para el profesor: Pedirle a los alumnos que en grupo o individualmente identifiquen la marca. Darle unos minutos para anotar y luego revisar en conjunto con la siguiente diapositiva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Nota para el profesor: Una vez dadas las respuestas, el foco de la actividad es que los estudiantes identifiquen lo importante que es la imagen corporativa pues a pesar de eliminar el nombre del logo aun así ellos pudieron identificar la marca.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41" name="Google Shape;14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53" name="Google Shape;15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78" name="Google Shape;17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isualy.es/la-importancia-del-color-en-tu-marca-por-que/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rcomfidencial.com/marketing/el-futuro-de-las-marcas-en-la-crisis-actual-20200615-1654/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um.com/@thelogocreative/apple-logo-evolution-it-all-started-with-a-fruit-e976427f5292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ldon.com.ar/CUARENTENA/Maldon_Ilustrado_INTERNACIONAL.pdf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ldon.com.ar/CUARENTENA/Maldon_Ilustrado_INTERNACIONAL.pdf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eaboardz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920" y="338952"/>
            <a:ext cx="5473700" cy="61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346232"/>
            <a:ext cx="6096000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878889" y="2432485"/>
            <a:ext cx="5051393" cy="243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s-MX" sz="5400" b="1" dirty="0">
                <a:solidFill>
                  <a:schemeClr val="lt1"/>
                </a:solidFill>
              </a:rPr>
              <a:t>Proyecto Desarrollo Tecnológico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5217775"/>
            <a:ext cx="4441794" cy="5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dirty="0">
                <a:solidFill>
                  <a:schemeClr val="lt1"/>
                </a:solidFill>
              </a:rPr>
              <a:t>Emprendimiento y Empleabilidad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524000" y="976079"/>
            <a:ext cx="44417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Programación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Emprendimiento y Empleabilidad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ESQUEMAS DE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COLOR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-1" y="2606297"/>
            <a:ext cx="5066523" cy="383001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296662" y="2760863"/>
            <a:ext cx="435931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esquema de color es la gama cromática que se utiliza en todos los medios internos y externos a la empresa y que por ende lo identifica con el resto de sus competidores. 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Existen estudios acerca de la psicología del color que plantean que ciertos tonos son más adecuados para ciertas marcas.</a:t>
            </a:r>
            <a:endParaRPr dirty="0"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2465" y="287228"/>
            <a:ext cx="6561957" cy="615522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 txBox="1"/>
          <p:nvPr/>
        </p:nvSpPr>
        <p:spPr>
          <a:xfrm>
            <a:off x="9838925" y="6518400"/>
            <a:ext cx="2235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dirty="0"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MX" sz="1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Visualy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1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ESQUEMAS DE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COLOR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0" y="2075324"/>
            <a:ext cx="5554500" cy="436110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296675" y="2075325"/>
            <a:ext cx="5273700" cy="4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 vemos en la tabla, hay ciertos colores que tendemos a asociar a estados anímicos, emociones, sentimientos o características.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 definir los colores de sus empresas o productos, apóyense de la comprensión de la personalidad de su marca y lo que saben acerca de las emociones y cualidades que su público objetivo suele asociar con los colores para tomar esta decisión.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Revisen la hoja de trabajo para definir el esquema de color de su empresa. </a:t>
            </a:r>
            <a:endParaRPr dirty="0"/>
          </a:p>
        </p:txBody>
      </p:sp>
      <p:graphicFrame>
        <p:nvGraphicFramePr>
          <p:cNvPr id="211" name="Google Shape;211;p11"/>
          <p:cNvGraphicFramePr/>
          <p:nvPr/>
        </p:nvGraphicFramePr>
        <p:xfrm>
          <a:off x="6503250" y="1981200"/>
          <a:ext cx="4660050" cy="4602180"/>
        </p:xfrm>
        <a:graphic>
          <a:graphicData uri="http://schemas.openxmlformats.org/drawingml/2006/table">
            <a:tbl>
              <a:tblPr>
                <a:noFill/>
                <a:tableStyleId>{B70F09D8-9566-4FB1-AE4F-209D28DDE628}</a:tableStyleId>
              </a:tblPr>
              <a:tblGrid>
                <a:gridCol w="11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/>
                        <a:t>ROJO</a:t>
                      </a:r>
                      <a:endParaRPr b="1" dirty="0">
                        <a:highlight>
                          <a:srgbClr val="CC0000"/>
                        </a:highlight>
                      </a:endParaRPr>
                    </a:p>
                  </a:txBody>
                  <a:tcPr marL="91425" marR="91425" marT="91425" marB="91425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Apasionado, agresivo, importante, revolución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/>
                        <a:t>NARANJA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Juguetón, enérgico, económico, vibrante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/>
                        <a:t>AMARILLO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Feliz, amistoso, advertencia, sabiduría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/>
                        <a:t>VERDE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Natural, estable, próspero, honestidad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>
                          <a:solidFill>
                            <a:srgbClr val="FFFFFF"/>
                          </a:solidFill>
                        </a:rPr>
                        <a:t>AZUL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Sereno, digno de confianza, acogedor, leal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>
                          <a:solidFill>
                            <a:srgbClr val="FFFFFF"/>
                          </a:solidFill>
                        </a:rPr>
                        <a:t>PÚRPURA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Lujoso, misterioso, romántico, inspiración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>
                          <a:solidFill>
                            <a:srgbClr val="FFFFFF"/>
                          </a:solidFill>
                        </a:rPr>
                        <a:t>MARRÓN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734222">
                        <a:alpha val="882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Terroso, robusto, rústico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>
                          <a:solidFill>
                            <a:schemeClr val="lt1"/>
                          </a:solidFill>
                        </a:rPr>
                        <a:t>NEGRO</a:t>
                      </a:r>
                      <a:endParaRPr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Potente, sofisticado, vanguardista, formalidad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/>
                        <a:t>BLANCO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Limpio, virtuoso, sano, inocente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/>
                        <a:t>GRIS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Neutral, formal, sombrío, modestia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2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TIPOGRAFÍAS</a:t>
            </a:r>
            <a:br>
              <a:rPr lang="es-MX" dirty="0"/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-1" y="2055813"/>
            <a:ext cx="5554464" cy="4380494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215435" y="2334929"/>
            <a:ext cx="527371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 igual que los colores, los tipos de letra pueden ayudar a establecer la identidad visual de sus marcas. 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posible que hayan oído hablar de la palabra “</a:t>
            </a:r>
            <a:r>
              <a:rPr lang="es-MX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fuente</a:t>
            </a: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”. Fuente es otra palabra que se usa comúnmente para referirse a tipos de letra. 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 fuente tiene un tamaño y estilo particular de tipografía. Por ejemplo, Times New Roman es un tipo de letra, pero Times New Roman 12pt cursiva es una fuente.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1850" y="2334929"/>
            <a:ext cx="5590886" cy="364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TIPOGRAFÍAS</a:t>
            </a:r>
            <a:br>
              <a:rPr lang="es-MX" dirty="0"/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0" y="2055826"/>
            <a:ext cx="7389900" cy="459450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 txBox="1"/>
          <p:nvPr/>
        </p:nvSpPr>
        <p:spPr>
          <a:xfrm>
            <a:off x="307559" y="2200841"/>
            <a:ext cx="65865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ACTIVIDAD: </a:t>
            </a: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Deben escoger el tipo de fuente. Para ello revisen la hoja de trabajo.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Algunos consejos: </a:t>
            </a:r>
            <a:endParaRPr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utilizar el tipo de letra que ya se utiliza en el logo icónico.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tipo de letra debe coincidir con el tono de la marca.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Tengan cuidado con las fuentes “de moda”, pues no siempre lo estarán.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Eviten fuentes rebuscadas.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Observen los logotipos que les gusten e investiguen acerca de ellos. Esto puede orientarlos respecto a qué estilo de tipografía usar.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Eviten pensar en múltiples fuentes, 1 o 2 es suficiente. 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LOGO</a:t>
            </a:r>
            <a:br>
              <a:rPr lang="es-MX" dirty="0"/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4"/>
          <p:cNvSpPr/>
          <p:nvPr/>
        </p:nvSpPr>
        <p:spPr>
          <a:xfrm>
            <a:off x="-1" y="2055813"/>
            <a:ext cx="4721291" cy="4380494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4"/>
          <p:cNvSpPr txBox="1"/>
          <p:nvPr/>
        </p:nvSpPr>
        <p:spPr>
          <a:xfrm>
            <a:off x="215434" y="2334929"/>
            <a:ext cx="4309913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logo es una palabra diseñada que puede ir junto a una imagen o símbolo, vinculado de alguna manera con lo que ofrece la empresa.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Este debe ser fácil de entender y coherente con la misión/visión de su empresa.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0000" y="2537900"/>
            <a:ext cx="6141680" cy="34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4"/>
          <p:cNvSpPr txBox="1"/>
          <p:nvPr/>
        </p:nvSpPr>
        <p:spPr>
          <a:xfrm>
            <a:off x="9574775" y="6027875"/>
            <a:ext cx="18585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 dirty="0"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MX" sz="13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dircomfidencial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LOGO</a:t>
            </a:r>
            <a:br>
              <a:rPr lang="es-MX" dirty="0"/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0" y="2055813"/>
            <a:ext cx="3527724" cy="4380494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205700" y="3268003"/>
            <a:ext cx="3255900" cy="19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Actividad: </a:t>
            </a: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Revisen la actividad en la hoja de trabajo para crear el logo. Aquí se presentan algunos ejemplos.</a:t>
            </a:r>
            <a:endParaRPr dirty="0"/>
          </a:p>
        </p:txBody>
      </p:sp>
      <p:pic>
        <p:nvPicPr>
          <p:cNvPr id="259" name="Google Shape;2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3413" y="2465063"/>
            <a:ext cx="808126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REVISIÓN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FINAL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67" name="Google Shape;267;p16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1" y="2183363"/>
            <a:ext cx="8509518" cy="4252944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6"/>
          <p:cNvSpPr txBox="1"/>
          <p:nvPr/>
        </p:nvSpPr>
        <p:spPr>
          <a:xfrm>
            <a:off x="296664" y="2363630"/>
            <a:ext cx="8082226" cy="382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imagen corporativa es una punto importante a completar en su plan de negocio. Revisen sus trabajos realizados, en función de lo que se solicitará en el plan de negocio: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nombre del negocio, del producto y de su eslogan.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Esquema de colores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Tipografía 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 dirty="0"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Recuerden que esta es una actividad de cierre Hito 3 por lo que deberán preparar una presentación con sus avances. 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8212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s-MX" sz="6000" b="1" dirty="0">
                <a:solidFill>
                  <a:schemeClr val="lt1"/>
                </a:solidFill>
              </a:rPr>
              <a:t>CONTENIDO 11</a:t>
            </a: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dirty="0">
                <a:solidFill>
                  <a:schemeClr val="lt1"/>
                </a:solidFill>
              </a:rPr>
              <a:t>Imagen Corporativa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802163" y="97657"/>
            <a:ext cx="7830105" cy="90552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970842" y="297401"/>
            <a:ext cx="7403977" cy="5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MX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3"/>
          <p:cNvGrpSpPr/>
          <p:nvPr/>
        </p:nvGrpSpPr>
        <p:grpSpPr>
          <a:xfrm>
            <a:off x="0" y="2205028"/>
            <a:ext cx="7910004" cy="4063679"/>
            <a:chOff x="114337" y="0"/>
            <a:chExt cx="6772799" cy="4063679"/>
          </a:xfrm>
        </p:grpSpPr>
        <p:sp>
          <p:nvSpPr>
            <p:cNvPr id="111" name="Google Shape;111;p3"/>
            <p:cNvSpPr/>
            <p:nvPr/>
          </p:nvSpPr>
          <p:spPr>
            <a:xfrm>
              <a:off x="114337" y="0"/>
              <a:ext cx="6772799" cy="4063679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319574" y="0"/>
              <a:ext cx="6567562" cy="4063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●"/>
              </a:pPr>
              <a:r>
                <a:rPr lang="es-MX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Incorporar la imagen corporativa en su empresa y producto. </a:t>
              </a: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¿QUÉ ES LA 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IMAGEN CORPORATIVA?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0" y="2606297"/>
            <a:ext cx="6223518" cy="3171454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81288" y="5828206"/>
            <a:ext cx="609755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200"/>
              <a:buFont typeface="Calibri"/>
              <a:buNone/>
            </a:pPr>
            <a:r>
              <a:rPr lang="es-MX" sz="22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¡Probemos lo potente que puede ser una imagen corporativa realizando la siguiente actividad !</a:t>
            </a:r>
            <a:endParaRPr dirty="0"/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5235" y="3355755"/>
            <a:ext cx="5047450" cy="15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131605" y="2857420"/>
            <a:ext cx="6097554" cy="265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comenzar a comercializar su solución tecnológica es necesario crear una imagen corporativa de su empresa.</a:t>
            </a:r>
            <a:endParaRPr dirty="0"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imagen corporativa es la identidad de la empresa, es lo que las personas piensan cuando escuchan el nombre de la empresa o producto.</a:t>
            </a:r>
            <a:endParaRPr dirty="0"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la solución fuera una persona, la imagen corporativa seria su personalidad, es decir, quien es el producto. </a:t>
            </a:r>
            <a:endParaRPr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10721075" y="4943700"/>
            <a:ext cx="8616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00" dirty="0"/>
              <a:t>Fuente: </a:t>
            </a:r>
            <a:r>
              <a:rPr lang="es-MX" sz="700" u="sng" dirty="0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Medium</a:t>
            </a:r>
            <a:endParaRPr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IDENTIFICA LA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MARCA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 l="9641"/>
          <a:stretch/>
        </p:blipFill>
        <p:spPr>
          <a:xfrm>
            <a:off x="3452327" y="1177311"/>
            <a:ext cx="8474625" cy="52589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10555850" y="6508975"/>
            <a:ext cx="1518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MX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Maldon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IDENTIFICA LA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MARCA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7641" y="1034040"/>
            <a:ext cx="8406907" cy="540226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782641" y="3429000"/>
            <a:ext cx="24675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endParaRPr sz="2800" b="1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10555850" y="6508975"/>
            <a:ext cx="1518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MX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Maldon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IMAGEN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CORPORATIVA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0" y="2606297"/>
            <a:ext cx="6223518" cy="3171454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81288" y="5828206"/>
            <a:ext cx="609755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200"/>
              <a:buFont typeface="Calibri"/>
              <a:buNone/>
            </a:pPr>
            <a:r>
              <a:rPr lang="es-MX" sz="22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“UNA PERSONA TIENE ALMA. UN PRODUCTO TIENE UNA MARCA” - JENNIFER KINON</a:t>
            </a:r>
            <a:endParaRPr dirty="0"/>
          </a:p>
        </p:txBody>
      </p:sp>
      <p:sp>
        <p:nvSpPr>
          <p:cNvPr id="161" name="Google Shape;161;p7"/>
          <p:cNvSpPr txBox="1"/>
          <p:nvPr/>
        </p:nvSpPr>
        <p:spPr>
          <a:xfrm>
            <a:off x="224911" y="3068639"/>
            <a:ext cx="609755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comenzar la imagen corporativa se debe conocer muy bien al público objetivo. Estas son las personas a las que quiere vender; sus </a:t>
            </a:r>
            <a:r>
              <a:rPr lang="es-MX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CLIENTES</a:t>
            </a: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Esto ayudará a construir una marca que realmente les atraiga y haga que quieran comprar su producto.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 el equipo trabajen en responder:</a:t>
            </a:r>
            <a:endParaRPr dirty="0"/>
          </a:p>
        </p:txBody>
      </p:sp>
      <p:sp>
        <p:nvSpPr>
          <p:cNvPr id="162" name="Google Shape;162;p7"/>
          <p:cNvSpPr txBox="1"/>
          <p:nvPr/>
        </p:nvSpPr>
        <p:spPr>
          <a:xfrm>
            <a:off x="6657213" y="539074"/>
            <a:ext cx="4777044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Calibri"/>
              <a:buNone/>
            </a:pPr>
            <a:r>
              <a:rPr lang="es-MX" sz="1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CLIENTES OBJETIVO: </a:t>
            </a: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¿Quiénes son? Sean lo más específicos posibles e intenten dividir la respuesta en dos partes: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Calibri"/>
              <a:buNone/>
            </a:pPr>
            <a:r>
              <a:rPr lang="es-MX" sz="1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¿Cuáles son sus características? Por ejemplo: edad, género, ubicación, origen étnico, idioma, educación, religión, nivel de ingresos, etc.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Calibri"/>
              <a:buNone/>
            </a:pPr>
            <a:r>
              <a:rPr lang="es-MX" sz="1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¿Cuáles son sus personalidades, valores, opiniones, actitudes, intereses y estilos de vida? Por ejemplo: conscientes de la salud, ocupados(as), altamente organizados(as), orientado(as) a la familia, conscientes del medio ambiente, social, hogareño, nerd, etc.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Calibri"/>
              <a:buNone/>
            </a:pPr>
            <a:r>
              <a:rPr lang="es-MX" sz="1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PERSONALIDAD DE LA MARCA: </a:t>
            </a: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su marca fuera una persona ¿quién sería? Intenten relacionar su empresa con una persona famosa que conozcan. Este ejercicio ayudará a definir de qué se trata su negocio. Por ejemplo, Nike se identifica como un atleta talentoso, por lo que podría pensar que su personalidad es similar a Usain Bolt o Simone Biles.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ELEMENTOS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BÁSICOS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-1" y="2606297"/>
            <a:ext cx="7119257" cy="383001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296662" y="2760863"/>
            <a:ext cx="6645313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 vez que ya tenemos claro nuestro público objetivo y lo que se quiere vender, es necesario pensar en elementos básicos a desarrollar: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nombre de la empresa y/o el producto 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eslogan que explique lo que hacen 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colores corporativos de la empresa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tipografía que se adapte a la personalidad de la marca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logotipo </a:t>
            </a:r>
            <a:endParaRPr dirty="0"/>
          </a:p>
        </p:txBody>
      </p:sp>
      <p:sp>
        <p:nvSpPr>
          <p:cNvPr id="174" name="Google Shape;174;p8"/>
          <p:cNvSpPr txBox="1"/>
          <p:nvPr/>
        </p:nvSpPr>
        <p:spPr>
          <a:xfrm>
            <a:off x="7178947" y="3702657"/>
            <a:ext cx="478172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Con estos elementos se debe generar un manual de identidad corporativa que trabajaremos en la hoja de trabajo.</a:t>
            </a:r>
            <a:endParaRPr sz="2200" b="1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NOMBRE DE LA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EMPRESA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-1" y="2606297"/>
            <a:ext cx="7119257" cy="383001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296662" y="2760863"/>
            <a:ext cx="6645313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primera actividad será nombrar  a la empresa.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nombre no tiene que decir exactamente lo que hace una empresa, pero puede volverse pegadizo y memorable con el tiempo, a medida que una empresa y su marca se vuelven bien conocidas. 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Trabajaremos con  post-it o con </a:t>
            </a:r>
            <a:r>
              <a:rPr lang="es-MX" sz="22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https://ideaboardz.com/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Revise la guía de trabajo para comenzar esta actividad</a:t>
            </a:r>
            <a:endParaRPr dirty="0"/>
          </a:p>
        </p:txBody>
      </p:sp>
      <p:sp>
        <p:nvSpPr>
          <p:cNvPr id="186" name="Google Shape;186;p9"/>
          <p:cNvSpPr txBox="1"/>
          <p:nvPr/>
        </p:nvSpPr>
        <p:spPr>
          <a:xfrm>
            <a:off x="7178947" y="3720346"/>
            <a:ext cx="47817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Recuerden que el nombre debe ser único, corto, claro, preciso, fácil de pronunciar, aprender y recordar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</Words>
  <Application>Microsoft Office PowerPoint</Application>
  <PresentationFormat>Panorámica</PresentationFormat>
  <Paragraphs>128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Proyecto Desarrollo Tecnológico</vt:lpstr>
      <vt:lpstr>Presentación de PowerPoint</vt:lpstr>
      <vt:lpstr>Presentación de PowerPoint</vt:lpstr>
      <vt:lpstr>¿QUÉ ES LA  IMAGEN CORPORATIVA?</vt:lpstr>
      <vt:lpstr>IDENTIFICA LA MARCA</vt:lpstr>
      <vt:lpstr>IDENTIFICA LA MARCA</vt:lpstr>
      <vt:lpstr>IMAGEN CORPORATIVA</vt:lpstr>
      <vt:lpstr>ELEMENTOS BÁSICOS</vt:lpstr>
      <vt:lpstr>NOMBRE DE LA EMPRESA</vt:lpstr>
      <vt:lpstr>ESQUEMAS DE COLOR</vt:lpstr>
      <vt:lpstr>ESQUEMAS DE COLOR</vt:lpstr>
      <vt:lpstr>TIPOGRAFÍAS </vt:lpstr>
      <vt:lpstr>TIPOGRAFÍAS </vt:lpstr>
      <vt:lpstr>LOGO </vt:lpstr>
      <vt:lpstr>LOGO </vt:lpstr>
      <vt:lpstr>REVISIÓN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Desarrollo Tecnológico</dc:title>
  <dc:creator>d.silvahidd@gmail.com</dc:creator>
  <cp:lastModifiedBy>Karina Uribe Mansilla</cp:lastModifiedBy>
  <cp:revision>1</cp:revision>
  <dcterms:created xsi:type="dcterms:W3CDTF">2020-08-12T18:32:33Z</dcterms:created>
  <dcterms:modified xsi:type="dcterms:W3CDTF">2021-02-16T02:58:33Z</dcterms:modified>
</cp:coreProperties>
</file>