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x="9720263" cy="7559675"/>
  <p:notesSz cx="7772400" cy="10058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31"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32"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34"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35"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36"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37"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39"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0"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1"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2"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3"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4"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52"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54"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56"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57"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61"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62"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63"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0"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65"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66"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67"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69"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70"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71"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73"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74"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76"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77"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78"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79"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81"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2"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3"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4"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5"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6"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98"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00"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02"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03"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2"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07"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08"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09"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11"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12"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13"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15"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16"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17"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19"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120"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22"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23"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24"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125"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27"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28"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29"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30"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31"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32"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45"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47"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4"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5"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49"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50"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2"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54"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55"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56"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58"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59"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60"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62"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63"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64"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66"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167"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69"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70"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71"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172"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74"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5"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6"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7"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8"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9"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91"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93"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95"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96"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8"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00"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01"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02"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04"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05"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06"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08"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09"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10"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12"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213"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15"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16"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17"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218"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20"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1"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2"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3"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4"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5"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5"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36"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38"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40"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41"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3"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45"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46"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47"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49"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50"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51"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53"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54"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55"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9"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0"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1"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57"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258"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60"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61"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62"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263"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65"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66"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67"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68"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69"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70"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3"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4"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5"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7"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8"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9"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p:cNvSpPr/>
          <p:nvPr/>
        </p:nvSpPr>
        <p:spPr>
          <a:xfrm>
            <a:off x="270720" y="1747440"/>
            <a:ext cx="9345960" cy="5675040"/>
          </a:xfrm>
          <a:prstGeom prst="round1Rect">
            <a:avLst>
              <a:gd name="adj" fmla="val 15350"/>
            </a:avLst>
          </a:prstGeom>
          <a:solidFill>
            <a:srgbClr val="29754D">
              <a:alpha val="30000"/>
            </a:srgbClr>
          </a:solid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0" name="CustomShape 2"/>
          <p:cNvSpPr/>
          <p:nvPr/>
        </p:nvSpPr>
        <p:spPr>
          <a:xfrm>
            <a:off x="436320" y="6464160"/>
            <a:ext cx="7891200" cy="679680"/>
          </a:xfrm>
          <a:prstGeom prst="roundRect">
            <a:avLst>
              <a:gd name="adj" fmla="val 19335"/>
            </a:avLst>
          </a:prstGeom>
          <a:solidFill>
            <a:srgbClr val="8EB99F"/>
          </a:solidFill>
          <a:ln>
            <a:noFill/>
          </a:ln>
        </p:spPr>
        <p:style>
          <a:lnRef idx="0">
            <a:scrgbClr r="0" g="0" b="0"/>
          </a:lnRef>
          <a:fillRef idx="0">
            <a:scrgbClr r="0" g="0" b="0"/>
          </a:fillRef>
          <a:effectRef idx="0">
            <a:scrgbClr r="0" g="0" b="0"/>
          </a:effectRef>
          <a:fontRef idx="minor"/>
        </p:style>
      </p:sp>
      <p:pic>
        <p:nvPicPr>
          <p:cNvPr id="2" name="Imagen 15"/>
          <p:cNvPicPr/>
          <p:nvPr/>
        </p:nvPicPr>
        <p:blipFill>
          <a:blip r:embed="rId14"/>
          <a:stretch/>
        </p:blipFill>
        <p:spPr>
          <a:xfrm>
            <a:off x="8272440" y="1222200"/>
            <a:ext cx="1079280" cy="241200"/>
          </a:xfrm>
          <a:prstGeom prst="rect">
            <a:avLst/>
          </a:prstGeom>
          <a:ln>
            <a:noFill/>
          </a:ln>
        </p:spPr>
      </p:pic>
      <p:pic>
        <p:nvPicPr>
          <p:cNvPr id="3" name="Imagen 16"/>
          <p:cNvPicPr/>
          <p:nvPr/>
        </p:nvPicPr>
        <p:blipFill>
          <a:blip r:embed="rId15"/>
          <a:stretch/>
        </p:blipFill>
        <p:spPr>
          <a:xfrm>
            <a:off x="8272440" y="418680"/>
            <a:ext cx="1079280" cy="664200"/>
          </a:xfrm>
          <a:prstGeom prst="rect">
            <a:avLst/>
          </a:prstGeom>
          <a:ln>
            <a:noFill/>
          </a:ln>
        </p:spPr>
      </p:pic>
      <p:pic>
        <p:nvPicPr>
          <p:cNvPr id="4" name="Google Shape;12;p23"/>
          <p:cNvPicPr/>
          <p:nvPr/>
        </p:nvPicPr>
        <p:blipFill>
          <a:blip r:embed="rId16"/>
          <a:stretch/>
        </p:blipFill>
        <p:spPr>
          <a:xfrm>
            <a:off x="8521560" y="6387120"/>
            <a:ext cx="829800" cy="755280"/>
          </a:xfrm>
          <a:prstGeom prst="rect">
            <a:avLst/>
          </a:prstGeom>
          <a:ln>
            <a:noFill/>
          </a:ln>
        </p:spPr>
      </p:pic>
      <p:pic>
        <p:nvPicPr>
          <p:cNvPr id="5" name="Imagen 14"/>
          <p:cNvPicPr/>
          <p:nvPr/>
        </p:nvPicPr>
        <p:blipFill>
          <a:blip r:embed="rId17"/>
          <a:stretch/>
        </p:blipFill>
        <p:spPr>
          <a:xfrm>
            <a:off x="433440" y="419760"/>
            <a:ext cx="4210200" cy="679680"/>
          </a:xfrm>
          <a:prstGeom prst="rect">
            <a:avLst/>
          </a:prstGeom>
          <a:ln>
            <a:noFill/>
          </a:ln>
        </p:spPr>
      </p:pic>
      <p:pic>
        <p:nvPicPr>
          <p:cNvPr id="6" name="Imagen 18"/>
          <p:cNvPicPr/>
          <p:nvPr/>
        </p:nvPicPr>
        <p:blipFill>
          <a:blip r:embed="rId18"/>
          <a:stretch/>
        </p:blipFill>
        <p:spPr>
          <a:xfrm>
            <a:off x="433440" y="6464160"/>
            <a:ext cx="689760" cy="679680"/>
          </a:xfrm>
          <a:prstGeom prst="rect">
            <a:avLst/>
          </a:prstGeom>
          <a:ln>
            <a:noFill/>
          </a:ln>
        </p:spPr>
      </p:pic>
      <p:sp>
        <p:nvSpPr>
          <p:cNvPr id="7" name="PlaceHolder 3"/>
          <p:cNvSpPr>
            <a:spLocks noGrp="1"/>
          </p:cNvSpPr>
          <p:nvPr>
            <p:ph type="title"/>
          </p:nvPr>
        </p:nvSpPr>
        <p:spPr>
          <a:xfrm>
            <a:off x="486000" y="301320"/>
            <a:ext cx="8747640" cy="1261800"/>
          </a:xfrm>
          <a:prstGeom prst="rect">
            <a:avLst/>
          </a:prstGeom>
        </p:spPr>
        <p:txBody>
          <a:bodyPr lIns="0" tIns="0" rIns="0" bIns="0" anchor="ctr">
            <a:noAutofit/>
          </a:bodyPr>
          <a:lstStyle/>
          <a:p>
            <a:pPr algn="ctr"/>
            <a:r>
              <a:rPr lang="es-CL" sz="4400" b="0" strike="noStrike" spc="-1">
                <a:latin typeface="Arial"/>
              </a:rPr>
              <a:t>Pulse para editar el formato del texto de título</a:t>
            </a:r>
          </a:p>
        </p:txBody>
      </p:sp>
      <p:sp>
        <p:nvSpPr>
          <p:cNvPr id="8" name="PlaceHolder 4"/>
          <p:cNvSpPr>
            <a:spLocks noGrp="1"/>
          </p:cNvSpPr>
          <p:nvPr>
            <p:ph type="body"/>
          </p:nvPr>
        </p:nvSpPr>
        <p:spPr>
          <a:xfrm>
            <a:off x="486000" y="1768680"/>
            <a:ext cx="874764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2400" b="0" strike="noStrike" spc="-1">
                <a:latin typeface="Arial"/>
              </a:rPr>
              <a:t>Tercer nivel del esquema</a:t>
            </a:r>
          </a:p>
          <a:p>
            <a:pPr marL="1728000" lvl="3" indent="-216000">
              <a:spcBef>
                <a:spcPts val="567"/>
              </a:spcBef>
              <a:buClr>
                <a:srgbClr val="000000"/>
              </a:buClr>
              <a:buSzPct val="75000"/>
              <a:buFont typeface="Symbol" charset="2"/>
              <a:buChar char=""/>
            </a:pPr>
            <a:r>
              <a:rPr lang="es-CL"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L"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L" sz="2000" b="0" strike="noStrike" spc="-1">
                <a:latin typeface="Arial"/>
              </a:rPr>
              <a:t>Sexto nivel del esquema</a:t>
            </a:r>
          </a:p>
          <a:p>
            <a:pPr marL="3024000" lvl="6" indent="-216000">
              <a:spcBef>
                <a:spcPts val="283"/>
              </a:spcBef>
              <a:buClr>
                <a:srgbClr val="000000"/>
              </a:buClr>
              <a:buSzPct val="45000"/>
              <a:buFont typeface="Wingdings" charset="2"/>
              <a:buChar char=""/>
            </a:pPr>
            <a:r>
              <a:rPr lang="es-CL"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 name="Imagen 3"/>
          <p:cNvPicPr/>
          <p:nvPr/>
        </p:nvPicPr>
        <p:blipFill>
          <a:blip r:embed="rId14"/>
          <a:stretch/>
        </p:blipFill>
        <p:spPr>
          <a:xfrm>
            <a:off x="8272440" y="1222200"/>
            <a:ext cx="1079280" cy="241200"/>
          </a:xfrm>
          <a:prstGeom prst="rect">
            <a:avLst/>
          </a:prstGeom>
          <a:ln>
            <a:noFill/>
          </a:ln>
        </p:spPr>
      </p:pic>
      <p:pic>
        <p:nvPicPr>
          <p:cNvPr id="46" name="Imagen 4"/>
          <p:cNvPicPr/>
          <p:nvPr/>
        </p:nvPicPr>
        <p:blipFill>
          <a:blip r:embed="rId15"/>
          <a:stretch/>
        </p:blipFill>
        <p:spPr>
          <a:xfrm>
            <a:off x="8272440" y="418680"/>
            <a:ext cx="1079280" cy="664200"/>
          </a:xfrm>
          <a:prstGeom prst="rect">
            <a:avLst/>
          </a:prstGeom>
          <a:ln>
            <a:noFill/>
          </a:ln>
        </p:spPr>
      </p:pic>
      <p:pic>
        <p:nvPicPr>
          <p:cNvPr id="47" name="Imagen 6"/>
          <p:cNvPicPr/>
          <p:nvPr/>
        </p:nvPicPr>
        <p:blipFill>
          <a:blip r:embed="rId16"/>
          <a:stretch/>
        </p:blipFill>
        <p:spPr>
          <a:xfrm>
            <a:off x="433440" y="419760"/>
            <a:ext cx="4210200" cy="679680"/>
          </a:xfrm>
          <a:prstGeom prst="rect">
            <a:avLst/>
          </a:prstGeom>
          <a:ln>
            <a:noFill/>
          </a:ln>
        </p:spPr>
      </p:pic>
      <p:sp>
        <p:nvSpPr>
          <p:cNvPr id="48" name="CustomShape 1"/>
          <p:cNvSpPr/>
          <p:nvPr/>
        </p:nvSpPr>
        <p:spPr>
          <a:xfrm>
            <a:off x="243000" y="1756440"/>
            <a:ext cx="9345960" cy="5675040"/>
          </a:xfrm>
          <a:prstGeom prst="round1Rect">
            <a:avLst>
              <a:gd name="adj" fmla="val 15350"/>
            </a:avLst>
          </a:prstGeom>
          <a:solidFill>
            <a:srgbClr val="EEEEEE"/>
          </a:solid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9" name="PlaceHolder 2"/>
          <p:cNvSpPr>
            <a:spLocks noGrp="1"/>
          </p:cNvSpPr>
          <p:nvPr>
            <p:ph type="title"/>
          </p:nvPr>
        </p:nvSpPr>
        <p:spPr>
          <a:xfrm>
            <a:off x="486000" y="301320"/>
            <a:ext cx="8747640" cy="1261800"/>
          </a:xfrm>
          <a:prstGeom prst="rect">
            <a:avLst/>
          </a:prstGeom>
        </p:spPr>
        <p:txBody>
          <a:bodyPr lIns="0" tIns="0" rIns="0" bIns="0" anchor="ctr">
            <a:noAutofit/>
          </a:bodyPr>
          <a:lstStyle/>
          <a:p>
            <a:pPr algn="ctr"/>
            <a:r>
              <a:rPr lang="es-CL" sz="4400" b="0" strike="noStrike" spc="-1">
                <a:latin typeface="Arial"/>
              </a:rPr>
              <a:t>Pulse para editar el formato del texto de título</a:t>
            </a:r>
          </a:p>
        </p:txBody>
      </p:sp>
      <p:sp>
        <p:nvSpPr>
          <p:cNvPr id="50" name="PlaceHolder 3"/>
          <p:cNvSpPr>
            <a:spLocks noGrp="1"/>
          </p:cNvSpPr>
          <p:nvPr>
            <p:ph type="body"/>
          </p:nvPr>
        </p:nvSpPr>
        <p:spPr>
          <a:xfrm>
            <a:off x="486000" y="1768680"/>
            <a:ext cx="874764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2400" b="0" strike="noStrike" spc="-1">
                <a:latin typeface="Arial"/>
              </a:rPr>
              <a:t>Tercer nivel del esquema</a:t>
            </a:r>
          </a:p>
          <a:p>
            <a:pPr marL="1728000" lvl="3" indent="-216000">
              <a:spcBef>
                <a:spcPts val="567"/>
              </a:spcBef>
              <a:buClr>
                <a:srgbClr val="000000"/>
              </a:buClr>
              <a:buSzPct val="75000"/>
              <a:buFont typeface="Symbol" charset="2"/>
              <a:buChar char=""/>
            </a:pPr>
            <a:r>
              <a:rPr lang="es-CL"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L"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L" sz="2000" b="0" strike="noStrike" spc="-1">
                <a:latin typeface="Arial"/>
              </a:rPr>
              <a:t>Sexto nivel del esquema</a:t>
            </a:r>
          </a:p>
          <a:p>
            <a:pPr marL="3024000" lvl="6" indent="-216000">
              <a:spcBef>
                <a:spcPts val="283"/>
              </a:spcBef>
              <a:buClr>
                <a:srgbClr val="000000"/>
              </a:buClr>
              <a:buSzPct val="45000"/>
              <a:buFont typeface="Wingdings" charset="2"/>
              <a:buChar char=""/>
            </a:pPr>
            <a:r>
              <a:rPr lang="es-CL"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 name="CustomShape 1"/>
          <p:cNvSpPr/>
          <p:nvPr/>
        </p:nvSpPr>
        <p:spPr>
          <a:xfrm rot="10800000" flipH="1">
            <a:off x="180720" y="822600"/>
            <a:ext cx="9356040" cy="6530760"/>
          </a:xfrm>
          <a:prstGeom prst="round1Rect">
            <a:avLst>
              <a:gd name="adj" fmla="val 15350"/>
            </a:avLst>
          </a:prstGeom>
          <a:solidFill>
            <a:srgbClr val="EFEFEF"/>
          </a:solidFill>
          <a:ln>
            <a:noFill/>
          </a:ln>
        </p:spPr>
        <p:style>
          <a:lnRef idx="0">
            <a:scrgbClr r="0" g="0" b="0"/>
          </a:lnRef>
          <a:fillRef idx="0">
            <a:scrgbClr r="0" g="0" b="0"/>
          </a:fillRef>
          <a:effectRef idx="0">
            <a:scrgbClr r="0" g="0" b="0"/>
          </a:effectRef>
          <a:fontRef idx="minor"/>
        </p:style>
      </p:sp>
      <p:sp>
        <p:nvSpPr>
          <p:cNvPr id="88" name="CustomShape 2"/>
          <p:cNvSpPr/>
          <p:nvPr/>
        </p:nvSpPr>
        <p:spPr>
          <a:xfrm>
            <a:off x="8092080" y="779400"/>
            <a:ext cx="661320" cy="51840"/>
          </a:xfrm>
          <a:prstGeom prst="rect">
            <a:avLst/>
          </a:prstGeom>
          <a:solidFill>
            <a:srgbClr val="0F69B4"/>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89" name="CustomShape 3"/>
          <p:cNvSpPr/>
          <p:nvPr/>
        </p:nvSpPr>
        <p:spPr>
          <a:xfrm>
            <a:off x="8754120" y="779400"/>
            <a:ext cx="784800" cy="51840"/>
          </a:xfrm>
          <a:prstGeom prst="rect">
            <a:avLst/>
          </a:prstGeom>
          <a:solidFill>
            <a:srgbClr val="EB3C46"/>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90" name="CustomShape 4"/>
          <p:cNvSpPr/>
          <p:nvPr/>
        </p:nvSpPr>
        <p:spPr>
          <a:xfrm>
            <a:off x="181080" y="181080"/>
            <a:ext cx="7910280" cy="650160"/>
          </a:xfrm>
          <a:prstGeom prst="round2SameRect">
            <a:avLst>
              <a:gd name="adj1" fmla="val 16667"/>
              <a:gd name="adj2" fmla="val 0"/>
            </a:avLst>
          </a:prstGeom>
          <a:solidFill>
            <a:srgbClr val="29754D"/>
          </a:solidFill>
          <a:ln>
            <a:noFill/>
          </a:ln>
        </p:spPr>
        <p:style>
          <a:lnRef idx="0">
            <a:scrgbClr r="0" g="0" b="0"/>
          </a:lnRef>
          <a:fillRef idx="0">
            <a:scrgbClr r="0" g="0" b="0"/>
          </a:fillRef>
          <a:effectRef idx="0">
            <a:scrgbClr r="0" g="0" b="0"/>
          </a:effectRef>
          <a:fontRef idx="minor"/>
        </p:style>
      </p:sp>
      <p:sp>
        <p:nvSpPr>
          <p:cNvPr id="91" name="CustomShape 5"/>
          <p:cNvSpPr/>
          <p:nvPr/>
        </p:nvSpPr>
        <p:spPr>
          <a:xfrm>
            <a:off x="181080" y="6881760"/>
            <a:ext cx="527400" cy="26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D5EDB8B7-05C8-4FC0-81D7-DBB82F3C55B1}" type="slidenum">
              <a:rPr lang="es-CL" sz="1100" b="0" strike="noStrike" spc="-1">
                <a:solidFill>
                  <a:srgbClr val="000000"/>
                </a:solidFill>
                <a:latin typeface="Calibri"/>
                <a:ea typeface="Calibri"/>
              </a:rPr>
              <a:t>‹Nº›</a:t>
            </a:fld>
            <a:endParaRPr lang="es-CL" sz="1100" b="0" strike="noStrike" spc="-1">
              <a:latin typeface="Arial"/>
            </a:endParaRPr>
          </a:p>
        </p:txBody>
      </p:sp>
      <p:sp>
        <p:nvSpPr>
          <p:cNvPr id="92" name="CustomShape 6"/>
          <p:cNvSpPr/>
          <p:nvPr/>
        </p:nvSpPr>
        <p:spPr>
          <a:xfrm>
            <a:off x="375840" y="6881760"/>
            <a:ext cx="678600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100" b="0" strike="noStrike" spc="-1">
                <a:solidFill>
                  <a:srgbClr val="741B47"/>
                </a:solidFill>
                <a:latin typeface="Calibri"/>
                <a:ea typeface="Calibri"/>
              </a:rPr>
              <a:t>       </a:t>
            </a:r>
            <a:r>
              <a:rPr lang="es-CL" sz="1100" b="0" strike="noStrike" spc="-1">
                <a:solidFill>
                  <a:srgbClr val="29754D"/>
                </a:solidFill>
                <a:latin typeface="Calibri"/>
                <a:ea typeface="Calibri"/>
              </a:rPr>
              <a:t> ELECTRÓNICA </a:t>
            </a:r>
            <a:r>
              <a:rPr lang="es-CL" sz="1100" b="0" strike="noStrike" spc="-1">
                <a:solidFill>
                  <a:srgbClr val="000000"/>
                </a:solidFill>
                <a:latin typeface="Calibri"/>
                <a:ea typeface="Calibri"/>
              </a:rPr>
              <a:t>| 4° Medio | Presentación</a:t>
            </a:r>
            <a:endParaRPr lang="es-CL" sz="1100" b="0" strike="noStrike" spc="-1">
              <a:latin typeface="Arial"/>
            </a:endParaRPr>
          </a:p>
        </p:txBody>
      </p:sp>
      <p:sp>
        <p:nvSpPr>
          <p:cNvPr id="93" name="CustomShape 7"/>
          <p:cNvSpPr/>
          <p:nvPr/>
        </p:nvSpPr>
        <p:spPr>
          <a:xfrm>
            <a:off x="8443440" y="271080"/>
            <a:ext cx="116604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r>
              <a:rPr lang="es-CL" sz="1200" b="0" strike="noStrike" spc="-1">
                <a:solidFill>
                  <a:srgbClr val="000000"/>
                </a:solidFill>
                <a:latin typeface="Calibri"/>
                <a:ea typeface="Calibri"/>
              </a:rPr>
              <a:t>Actividad 1|</a:t>
            </a:r>
            <a:r>
              <a:rPr lang="es-CL" sz="1600" b="0" strike="noStrike" spc="-1">
                <a:solidFill>
                  <a:srgbClr val="29754D"/>
                </a:solidFill>
                <a:latin typeface="Calibri"/>
                <a:ea typeface="Calibri"/>
              </a:rPr>
              <a:t>3</a:t>
            </a:r>
            <a:endParaRPr lang="es-CL" sz="1600" b="0" strike="noStrike" spc="-1">
              <a:latin typeface="Arial"/>
            </a:endParaRPr>
          </a:p>
        </p:txBody>
      </p:sp>
      <p:sp>
        <p:nvSpPr>
          <p:cNvPr id="94" name="CustomShape 8"/>
          <p:cNvSpPr/>
          <p:nvPr/>
        </p:nvSpPr>
        <p:spPr>
          <a:xfrm>
            <a:off x="442800" y="375840"/>
            <a:ext cx="744120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80000"/>
              </a:lnSpc>
            </a:pPr>
            <a:r>
              <a:rPr lang="es-CL" sz="1400" b="1" strike="noStrike" spc="-1">
                <a:solidFill>
                  <a:srgbClr val="FFFFFF"/>
                </a:solidFill>
                <a:latin typeface="Calibri"/>
                <a:ea typeface="Calibri"/>
              </a:rPr>
              <a:t>MÓDULO </a:t>
            </a:r>
            <a:r>
              <a:rPr lang="es-CL" sz="1400" b="0" strike="noStrike" spc="-1">
                <a:solidFill>
                  <a:srgbClr val="FFFFFF"/>
                </a:solidFill>
                <a:latin typeface="Calibri"/>
                <a:ea typeface="Calibri"/>
              </a:rPr>
              <a:t>Montaje de Equipos Industriales</a:t>
            </a:r>
            <a:endParaRPr lang="es-CL" sz="1400" b="0" strike="noStrike" spc="-1">
              <a:latin typeface="Arial"/>
            </a:endParaRPr>
          </a:p>
        </p:txBody>
      </p:sp>
      <p:sp>
        <p:nvSpPr>
          <p:cNvPr id="95" name="PlaceHolder 9"/>
          <p:cNvSpPr>
            <a:spLocks noGrp="1"/>
          </p:cNvSpPr>
          <p:nvPr>
            <p:ph type="title"/>
          </p:nvPr>
        </p:nvSpPr>
        <p:spPr>
          <a:xfrm>
            <a:off x="486000" y="301320"/>
            <a:ext cx="8747280" cy="1261440"/>
          </a:xfrm>
          <a:prstGeom prst="rect">
            <a:avLst/>
          </a:prstGeom>
        </p:spPr>
        <p:txBody>
          <a:bodyPr lIns="0" tIns="0" rIns="0" bIns="0" anchor="ctr">
            <a:noAutofit/>
          </a:bodyPr>
          <a:lstStyle/>
          <a:p>
            <a:r>
              <a:rPr lang="es-CL" sz="1800" b="0" strike="noStrike" spc="-1">
                <a:latin typeface="Arial"/>
              </a:rPr>
              <a:t>Pulse para editar el formato del texto de título</a:t>
            </a:r>
          </a:p>
        </p:txBody>
      </p:sp>
      <p:sp>
        <p:nvSpPr>
          <p:cNvPr id="96" name="PlaceHolder 10"/>
          <p:cNvSpPr>
            <a:spLocks noGrp="1"/>
          </p:cNvSpPr>
          <p:nvPr>
            <p:ph type="body"/>
          </p:nvPr>
        </p:nvSpPr>
        <p:spPr>
          <a:xfrm>
            <a:off x="486000" y="1768680"/>
            <a:ext cx="874764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2400" b="0" strike="noStrike" spc="-1">
                <a:latin typeface="Arial"/>
              </a:rPr>
              <a:t>Tercer nivel del esquema</a:t>
            </a:r>
          </a:p>
          <a:p>
            <a:pPr marL="1728000" lvl="3" indent="-216000">
              <a:spcBef>
                <a:spcPts val="567"/>
              </a:spcBef>
              <a:buClr>
                <a:srgbClr val="000000"/>
              </a:buClr>
              <a:buSzPct val="75000"/>
              <a:buFont typeface="Symbol" charset="2"/>
              <a:buChar char=""/>
            </a:pPr>
            <a:r>
              <a:rPr lang="es-CL"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L"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L" sz="2000" b="0" strike="noStrike" spc="-1">
                <a:latin typeface="Arial"/>
              </a:rPr>
              <a:t>Sexto nivel del esquema</a:t>
            </a:r>
          </a:p>
          <a:p>
            <a:pPr marL="3024000" lvl="6" indent="-216000">
              <a:spcBef>
                <a:spcPts val="283"/>
              </a:spcBef>
              <a:buClr>
                <a:srgbClr val="000000"/>
              </a:buClr>
              <a:buSzPct val="45000"/>
              <a:buFont typeface="Wingdings" charset="2"/>
              <a:buChar char=""/>
            </a:pPr>
            <a:r>
              <a:rPr lang="es-CL"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 name="CustomShape 1"/>
          <p:cNvSpPr/>
          <p:nvPr/>
        </p:nvSpPr>
        <p:spPr>
          <a:xfrm rot="10800000" flipH="1">
            <a:off x="180720" y="822600"/>
            <a:ext cx="9356040" cy="6530760"/>
          </a:xfrm>
          <a:prstGeom prst="round1Rect">
            <a:avLst>
              <a:gd name="adj" fmla="val 15350"/>
            </a:avLst>
          </a:prstGeom>
          <a:solidFill>
            <a:srgbClr val="D7E3DC"/>
          </a:solidFill>
          <a:ln>
            <a:noFill/>
          </a:ln>
        </p:spPr>
        <p:style>
          <a:lnRef idx="0">
            <a:scrgbClr r="0" g="0" b="0"/>
          </a:lnRef>
          <a:fillRef idx="0">
            <a:scrgbClr r="0" g="0" b="0"/>
          </a:fillRef>
          <a:effectRef idx="0">
            <a:scrgbClr r="0" g="0" b="0"/>
          </a:effectRef>
          <a:fontRef idx="minor"/>
        </p:style>
      </p:sp>
      <p:sp>
        <p:nvSpPr>
          <p:cNvPr id="134" name="CustomShape 2"/>
          <p:cNvSpPr/>
          <p:nvPr/>
        </p:nvSpPr>
        <p:spPr>
          <a:xfrm>
            <a:off x="8092080" y="779400"/>
            <a:ext cx="661320" cy="51840"/>
          </a:xfrm>
          <a:prstGeom prst="rect">
            <a:avLst/>
          </a:prstGeom>
          <a:solidFill>
            <a:srgbClr val="0F69B4"/>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35" name="CustomShape 3"/>
          <p:cNvSpPr/>
          <p:nvPr/>
        </p:nvSpPr>
        <p:spPr>
          <a:xfrm>
            <a:off x="8754120" y="779400"/>
            <a:ext cx="784800" cy="51840"/>
          </a:xfrm>
          <a:prstGeom prst="rect">
            <a:avLst/>
          </a:prstGeom>
          <a:solidFill>
            <a:srgbClr val="EB3C46"/>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36" name="CustomShape 4"/>
          <p:cNvSpPr/>
          <p:nvPr/>
        </p:nvSpPr>
        <p:spPr>
          <a:xfrm>
            <a:off x="181080" y="6881760"/>
            <a:ext cx="527400" cy="26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A0636B6E-3992-49E9-864C-F4CA2214CBC9}" type="slidenum">
              <a:rPr lang="es-CL" sz="1100" b="0" strike="noStrike" spc="-1">
                <a:solidFill>
                  <a:srgbClr val="000000"/>
                </a:solidFill>
                <a:latin typeface="Calibri"/>
                <a:ea typeface="Calibri"/>
              </a:rPr>
              <a:t>‹Nº›</a:t>
            </a:fld>
            <a:endParaRPr lang="es-CL" sz="1100" b="0" strike="noStrike" spc="-1">
              <a:latin typeface="Arial"/>
            </a:endParaRPr>
          </a:p>
        </p:txBody>
      </p:sp>
      <p:sp>
        <p:nvSpPr>
          <p:cNvPr id="137" name="CustomShape 5"/>
          <p:cNvSpPr/>
          <p:nvPr/>
        </p:nvSpPr>
        <p:spPr>
          <a:xfrm>
            <a:off x="181080" y="181080"/>
            <a:ext cx="7910280" cy="650160"/>
          </a:xfrm>
          <a:prstGeom prst="round2SameRect">
            <a:avLst>
              <a:gd name="adj1" fmla="val 16667"/>
              <a:gd name="adj2" fmla="val 0"/>
            </a:avLst>
          </a:prstGeom>
          <a:solidFill>
            <a:srgbClr val="29754D"/>
          </a:solidFill>
          <a:ln>
            <a:noFill/>
          </a:ln>
        </p:spPr>
        <p:style>
          <a:lnRef idx="0">
            <a:scrgbClr r="0" g="0" b="0"/>
          </a:lnRef>
          <a:fillRef idx="0">
            <a:scrgbClr r="0" g="0" b="0"/>
          </a:fillRef>
          <a:effectRef idx="0">
            <a:scrgbClr r="0" g="0" b="0"/>
          </a:effectRef>
          <a:fontRef idx="minor"/>
        </p:style>
      </p:sp>
      <p:sp>
        <p:nvSpPr>
          <p:cNvPr id="138" name="CustomShape 6"/>
          <p:cNvSpPr/>
          <p:nvPr/>
        </p:nvSpPr>
        <p:spPr>
          <a:xfrm>
            <a:off x="375840" y="6881760"/>
            <a:ext cx="678600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100" b="0" strike="noStrike" spc="-1">
                <a:solidFill>
                  <a:srgbClr val="741B47"/>
                </a:solidFill>
                <a:latin typeface="Calibri"/>
                <a:ea typeface="Calibri"/>
              </a:rPr>
              <a:t>       </a:t>
            </a:r>
            <a:r>
              <a:rPr lang="es-CL" sz="1100" b="0" strike="noStrike" spc="-1">
                <a:solidFill>
                  <a:srgbClr val="29754D"/>
                </a:solidFill>
                <a:latin typeface="Calibri"/>
                <a:ea typeface="Calibri"/>
              </a:rPr>
              <a:t> ELECTRÓNICA </a:t>
            </a:r>
            <a:r>
              <a:rPr lang="es-CL" sz="1100" b="0" strike="noStrike" spc="-1">
                <a:solidFill>
                  <a:srgbClr val="000000"/>
                </a:solidFill>
                <a:latin typeface="Calibri"/>
                <a:ea typeface="Calibri"/>
              </a:rPr>
              <a:t>| 4° Medio | Presentación</a:t>
            </a:r>
            <a:endParaRPr lang="es-CL" sz="1100" b="0" strike="noStrike" spc="-1">
              <a:latin typeface="Arial"/>
            </a:endParaRPr>
          </a:p>
        </p:txBody>
      </p:sp>
      <p:sp>
        <p:nvSpPr>
          <p:cNvPr id="139" name="CustomShape 7"/>
          <p:cNvSpPr/>
          <p:nvPr/>
        </p:nvSpPr>
        <p:spPr>
          <a:xfrm>
            <a:off x="442800" y="375840"/>
            <a:ext cx="744120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80000"/>
              </a:lnSpc>
            </a:pPr>
            <a:r>
              <a:rPr lang="es-CL" sz="1400" b="1" strike="noStrike" spc="-1">
                <a:solidFill>
                  <a:srgbClr val="FFFFFF"/>
                </a:solidFill>
                <a:latin typeface="Calibri"/>
                <a:ea typeface="Calibri"/>
              </a:rPr>
              <a:t>MÓDULO </a:t>
            </a:r>
            <a:r>
              <a:rPr lang="es-CL" sz="1400" b="0" strike="noStrike" spc="-1">
                <a:solidFill>
                  <a:srgbClr val="FFFFFF"/>
                </a:solidFill>
                <a:latin typeface="Calibri"/>
                <a:ea typeface="Calibri"/>
              </a:rPr>
              <a:t>Montaje de Equipos Industriales</a:t>
            </a:r>
            <a:endParaRPr lang="es-CL" sz="1400" b="0" strike="noStrike" spc="-1">
              <a:latin typeface="Arial"/>
            </a:endParaRPr>
          </a:p>
        </p:txBody>
      </p:sp>
      <p:sp>
        <p:nvSpPr>
          <p:cNvPr id="140" name="CustomShape 8"/>
          <p:cNvSpPr/>
          <p:nvPr/>
        </p:nvSpPr>
        <p:spPr>
          <a:xfrm>
            <a:off x="8443440" y="271080"/>
            <a:ext cx="116604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r>
              <a:rPr lang="es-CL" sz="1200" b="0" strike="noStrike" spc="-1">
                <a:solidFill>
                  <a:srgbClr val="000000"/>
                </a:solidFill>
                <a:latin typeface="Calibri"/>
                <a:ea typeface="Calibri"/>
              </a:rPr>
              <a:t>Actividad 1|</a:t>
            </a:r>
            <a:r>
              <a:rPr lang="es-CL" sz="1600" b="0" strike="noStrike" spc="-1">
                <a:solidFill>
                  <a:srgbClr val="29754D"/>
                </a:solidFill>
                <a:latin typeface="Calibri"/>
                <a:ea typeface="Calibri"/>
              </a:rPr>
              <a:t>3</a:t>
            </a:r>
            <a:endParaRPr lang="es-CL" sz="1600" b="0" strike="noStrike" spc="-1">
              <a:latin typeface="Arial"/>
            </a:endParaRPr>
          </a:p>
        </p:txBody>
      </p:sp>
      <p:sp>
        <p:nvSpPr>
          <p:cNvPr id="141" name="PlaceHolder 9"/>
          <p:cNvSpPr>
            <a:spLocks noGrp="1"/>
          </p:cNvSpPr>
          <p:nvPr>
            <p:ph type="title"/>
          </p:nvPr>
        </p:nvSpPr>
        <p:spPr>
          <a:xfrm>
            <a:off x="486000" y="301320"/>
            <a:ext cx="8747280" cy="1261440"/>
          </a:xfrm>
          <a:prstGeom prst="rect">
            <a:avLst/>
          </a:prstGeom>
        </p:spPr>
        <p:txBody>
          <a:bodyPr lIns="0" tIns="0" rIns="0" bIns="0" anchor="ctr">
            <a:noAutofit/>
          </a:bodyPr>
          <a:lstStyle/>
          <a:p>
            <a:r>
              <a:rPr lang="es-CL" sz="1800" b="0" strike="noStrike" spc="-1">
                <a:latin typeface="Arial"/>
              </a:rPr>
              <a:t>Pulse para editar el formato del texto de título</a:t>
            </a:r>
          </a:p>
        </p:txBody>
      </p:sp>
      <p:sp>
        <p:nvSpPr>
          <p:cNvPr id="142" name="PlaceHolder 10"/>
          <p:cNvSpPr>
            <a:spLocks noGrp="1"/>
          </p:cNvSpPr>
          <p:nvPr>
            <p:ph type="body"/>
          </p:nvPr>
        </p:nvSpPr>
        <p:spPr>
          <a:xfrm>
            <a:off x="486000" y="1768680"/>
            <a:ext cx="4268160" cy="43837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18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1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1800" b="0" strike="noStrike" spc="-1">
                <a:latin typeface="Arial"/>
              </a:rPr>
              <a:t>Tercer nivel del esquema</a:t>
            </a:r>
          </a:p>
          <a:p>
            <a:pPr marL="1728000" lvl="3" indent="-216000">
              <a:spcBef>
                <a:spcPts val="567"/>
              </a:spcBef>
              <a:buClr>
                <a:srgbClr val="000000"/>
              </a:buClr>
              <a:buSzPct val="75000"/>
              <a:buFont typeface="Symbol" charset="2"/>
              <a:buChar char=""/>
            </a:pPr>
            <a:r>
              <a:rPr lang="es-CL" sz="1800" b="0" strike="noStrike" spc="-1">
                <a:latin typeface="Arial"/>
              </a:rPr>
              <a:t>Cuarto nivel del esquema</a:t>
            </a:r>
          </a:p>
          <a:p>
            <a:pPr marL="2160000" lvl="4" indent="-216000">
              <a:spcBef>
                <a:spcPts val="283"/>
              </a:spcBef>
              <a:buClr>
                <a:srgbClr val="000000"/>
              </a:buClr>
              <a:buSzPct val="45000"/>
              <a:buFont typeface="Wingdings" charset="2"/>
              <a:buChar char=""/>
            </a:pPr>
            <a:r>
              <a:rPr lang="es-CL" sz="1800" b="0" strike="noStrike" spc="-1">
                <a:latin typeface="Arial"/>
              </a:rPr>
              <a:t>Quinto nivel del esquema</a:t>
            </a:r>
          </a:p>
          <a:p>
            <a:pPr marL="2592000" lvl="5" indent="-216000">
              <a:spcBef>
                <a:spcPts val="283"/>
              </a:spcBef>
              <a:buClr>
                <a:srgbClr val="000000"/>
              </a:buClr>
              <a:buSzPct val="45000"/>
              <a:buFont typeface="Wingdings" charset="2"/>
              <a:buChar char=""/>
            </a:pPr>
            <a:r>
              <a:rPr lang="es-CL" sz="1800" b="0" strike="noStrike" spc="-1">
                <a:latin typeface="Arial"/>
              </a:rPr>
              <a:t>Sexto nivel del esquema</a:t>
            </a:r>
          </a:p>
          <a:p>
            <a:pPr marL="3024000" lvl="6" indent="-216000">
              <a:spcBef>
                <a:spcPts val="283"/>
              </a:spcBef>
              <a:buClr>
                <a:srgbClr val="000000"/>
              </a:buClr>
              <a:buSzPct val="45000"/>
              <a:buFont typeface="Wingdings" charset="2"/>
              <a:buChar char=""/>
            </a:pPr>
            <a:r>
              <a:rPr lang="es-CL" sz="1800" b="0" strike="noStrike" spc="-1">
                <a:latin typeface="Arial"/>
              </a:rPr>
              <a:t>Séptimo nivel del esquema</a:t>
            </a:r>
          </a:p>
        </p:txBody>
      </p:sp>
      <p:sp>
        <p:nvSpPr>
          <p:cNvPr id="143" name="PlaceHolder 11"/>
          <p:cNvSpPr>
            <a:spLocks noGrp="1"/>
          </p:cNvSpPr>
          <p:nvPr>
            <p:ph type="body"/>
          </p:nvPr>
        </p:nvSpPr>
        <p:spPr>
          <a:xfrm>
            <a:off x="4968360" y="1768680"/>
            <a:ext cx="4268160" cy="43837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18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1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1800" b="0" strike="noStrike" spc="-1">
                <a:latin typeface="Arial"/>
              </a:rPr>
              <a:t>Tercer nivel del esquema</a:t>
            </a:r>
          </a:p>
          <a:p>
            <a:pPr marL="1728000" lvl="3" indent="-216000">
              <a:spcBef>
                <a:spcPts val="567"/>
              </a:spcBef>
              <a:buClr>
                <a:srgbClr val="000000"/>
              </a:buClr>
              <a:buSzPct val="75000"/>
              <a:buFont typeface="Symbol" charset="2"/>
              <a:buChar char=""/>
            </a:pPr>
            <a:r>
              <a:rPr lang="es-CL" sz="1800" b="0" strike="noStrike" spc="-1">
                <a:latin typeface="Arial"/>
              </a:rPr>
              <a:t>Cuarto nivel del esquema</a:t>
            </a:r>
          </a:p>
          <a:p>
            <a:pPr marL="2160000" lvl="4" indent="-216000">
              <a:spcBef>
                <a:spcPts val="283"/>
              </a:spcBef>
              <a:buClr>
                <a:srgbClr val="000000"/>
              </a:buClr>
              <a:buSzPct val="45000"/>
              <a:buFont typeface="Wingdings" charset="2"/>
              <a:buChar char=""/>
            </a:pPr>
            <a:r>
              <a:rPr lang="es-CL" sz="1800" b="0" strike="noStrike" spc="-1">
                <a:latin typeface="Arial"/>
              </a:rPr>
              <a:t>Quinto nivel del esquema</a:t>
            </a:r>
          </a:p>
          <a:p>
            <a:pPr marL="2592000" lvl="5" indent="-216000">
              <a:spcBef>
                <a:spcPts val="283"/>
              </a:spcBef>
              <a:buClr>
                <a:srgbClr val="000000"/>
              </a:buClr>
              <a:buSzPct val="45000"/>
              <a:buFont typeface="Wingdings" charset="2"/>
              <a:buChar char=""/>
            </a:pPr>
            <a:r>
              <a:rPr lang="es-CL" sz="1800" b="0" strike="noStrike" spc="-1">
                <a:latin typeface="Arial"/>
              </a:rPr>
              <a:t>Sexto nivel del esquema</a:t>
            </a:r>
          </a:p>
          <a:p>
            <a:pPr marL="3024000" lvl="6" indent="-216000">
              <a:spcBef>
                <a:spcPts val="283"/>
              </a:spcBef>
              <a:buClr>
                <a:srgbClr val="000000"/>
              </a:buClr>
              <a:buSzPct val="45000"/>
              <a:buFont typeface="Wingdings" charset="2"/>
              <a:buChar char=""/>
            </a:pPr>
            <a:r>
              <a:rPr lang="es-CL" sz="18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 name="CustomShape 1"/>
          <p:cNvSpPr/>
          <p:nvPr/>
        </p:nvSpPr>
        <p:spPr>
          <a:xfrm rot="10800000" flipH="1">
            <a:off x="181080" y="833040"/>
            <a:ext cx="9357480" cy="1236240"/>
          </a:xfrm>
          <a:prstGeom prst="round1Rect">
            <a:avLst>
              <a:gd name="adj" fmla="val 50000"/>
            </a:avLst>
          </a:prstGeom>
          <a:solidFill>
            <a:schemeClr val="lt2"/>
          </a:solidFill>
          <a:ln>
            <a:noFill/>
          </a:ln>
        </p:spPr>
        <p:style>
          <a:lnRef idx="0">
            <a:scrgbClr r="0" g="0" b="0"/>
          </a:lnRef>
          <a:fillRef idx="0">
            <a:scrgbClr r="0" g="0" b="0"/>
          </a:fillRef>
          <a:effectRef idx="0">
            <a:scrgbClr r="0" g="0" b="0"/>
          </a:effectRef>
          <a:fontRef idx="minor"/>
        </p:style>
      </p:sp>
      <p:sp>
        <p:nvSpPr>
          <p:cNvPr id="181" name="CustomShape 2"/>
          <p:cNvSpPr/>
          <p:nvPr/>
        </p:nvSpPr>
        <p:spPr>
          <a:xfrm>
            <a:off x="8092080" y="779400"/>
            <a:ext cx="661320" cy="51840"/>
          </a:xfrm>
          <a:prstGeom prst="rect">
            <a:avLst/>
          </a:prstGeom>
          <a:solidFill>
            <a:srgbClr val="0F69B4"/>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82" name="CustomShape 3"/>
          <p:cNvSpPr/>
          <p:nvPr/>
        </p:nvSpPr>
        <p:spPr>
          <a:xfrm>
            <a:off x="8754120" y="779400"/>
            <a:ext cx="784800" cy="51840"/>
          </a:xfrm>
          <a:prstGeom prst="rect">
            <a:avLst/>
          </a:prstGeom>
          <a:solidFill>
            <a:srgbClr val="EB3C46"/>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83" name="CustomShape 4"/>
          <p:cNvSpPr/>
          <p:nvPr/>
        </p:nvSpPr>
        <p:spPr>
          <a:xfrm>
            <a:off x="181080" y="6881760"/>
            <a:ext cx="527400" cy="26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E5F814E2-56A1-4197-9E32-C5242E971CA9}" type="slidenum">
              <a:rPr lang="es-CL" sz="1100" b="0" strike="noStrike" spc="-1">
                <a:solidFill>
                  <a:srgbClr val="000000"/>
                </a:solidFill>
                <a:latin typeface="Calibri"/>
                <a:ea typeface="Calibri"/>
              </a:rPr>
              <a:t>‹Nº›</a:t>
            </a:fld>
            <a:endParaRPr lang="es-CL" sz="1100" b="0" strike="noStrike" spc="-1">
              <a:latin typeface="Arial"/>
            </a:endParaRPr>
          </a:p>
        </p:txBody>
      </p:sp>
      <p:sp>
        <p:nvSpPr>
          <p:cNvPr id="184" name="CustomShape 5"/>
          <p:cNvSpPr/>
          <p:nvPr/>
        </p:nvSpPr>
        <p:spPr>
          <a:xfrm>
            <a:off x="181080" y="181080"/>
            <a:ext cx="7910280" cy="650160"/>
          </a:xfrm>
          <a:prstGeom prst="round2SameRect">
            <a:avLst>
              <a:gd name="adj1" fmla="val 16667"/>
              <a:gd name="adj2" fmla="val 0"/>
            </a:avLst>
          </a:prstGeom>
          <a:solidFill>
            <a:srgbClr val="29754D"/>
          </a:solidFill>
          <a:ln>
            <a:noFill/>
          </a:ln>
        </p:spPr>
        <p:style>
          <a:lnRef idx="0">
            <a:scrgbClr r="0" g="0" b="0"/>
          </a:lnRef>
          <a:fillRef idx="0">
            <a:scrgbClr r="0" g="0" b="0"/>
          </a:fillRef>
          <a:effectRef idx="0">
            <a:scrgbClr r="0" g="0" b="0"/>
          </a:effectRef>
          <a:fontRef idx="minor"/>
        </p:style>
      </p:sp>
      <p:sp>
        <p:nvSpPr>
          <p:cNvPr id="185" name="CustomShape 6"/>
          <p:cNvSpPr/>
          <p:nvPr/>
        </p:nvSpPr>
        <p:spPr>
          <a:xfrm>
            <a:off x="375840" y="6881760"/>
            <a:ext cx="678600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100" b="0" strike="noStrike" spc="-1">
                <a:solidFill>
                  <a:srgbClr val="741B47"/>
                </a:solidFill>
                <a:latin typeface="Calibri"/>
                <a:ea typeface="Calibri"/>
              </a:rPr>
              <a:t>       </a:t>
            </a:r>
            <a:r>
              <a:rPr lang="es-CL" sz="1100" b="0" strike="noStrike" spc="-1">
                <a:solidFill>
                  <a:srgbClr val="29754D"/>
                </a:solidFill>
                <a:latin typeface="Calibri"/>
                <a:ea typeface="Calibri"/>
              </a:rPr>
              <a:t> ELECTRÓNICA </a:t>
            </a:r>
            <a:r>
              <a:rPr lang="es-CL" sz="1100" b="0" strike="noStrike" spc="-1">
                <a:solidFill>
                  <a:srgbClr val="000000"/>
                </a:solidFill>
                <a:latin typeface="Calibri"/>
                <a:ea typeface="Calibri"/>
              </a:rPr>
              <a:t>| 4° Medio | Presentación</a:t>
            </a:r>
            <a:endParaRPr lang="es-CL" sz="1100" b="0" strike="noStrike" spc="-1">
              <a:latin typeface="Arial"/>
            </a:endParaRPr>
          </a:p>
        </p:txBody>
      </p:sp>
      <p:sp>
        <p:nvSpPr>
          <p:cNvPr id="186" name="CustomShape 7"/>
          <p:cNvSpPr/>
          <p:nvPr/>
        </p:nvSpPr>
        <p:spPr>
          <a:xfrm>
            <a:off x="442800" y="375840"/>
            <a:ext cx="744120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80000"/>
              </a:lnSpc>
            </a:pPr>
            <a:r>
              <a:rPr lang="es-CL" sz="1400" b="1" strike="noStrike" spc="-1">
                <a:solidFill>
                  <a:srgbClr val="FFFFFF"/>
                </a:solidFill>
                <a:latin typeface="Calibri"/>
                <a:ea typeface="Calibri"/>
              </a:rPr>
              <a:t>MÓDULO </a:t>
            </a:r>
            <a:r>
              <a:rPr lang="es-CL" sz="1400" b="0" strike="noStrike" spc="-1">
                <a:solidFill>
                  <a:srgbClr val="FFFFFF"/>
                </a:solidFill>
                <a:latin typeface="Calibri"/>
                <a:ea typeface="Calibri"/>
              </a:rPr>
              <a:t>Montaje de Equipos Industriales</a:t>
            </a:r>
            <a:endParaRPr lang="es-CL" sz="1400" b="0" strike="noStrike" spc="-1">
              <a:latin typeface="Arial"/>
            </a:endParaRPr>
          </a:p>
        </p:txBody>
      </p:sp>
      <p:sp>
        <p:nvSpPr>
          <p:cNvPr id="187" name="CustomShape 8"/>
          <p:cNvSpPr/>
          <p:nvPr/>
        </p:nvSpPr>
        <p:spPr>
          <a:xfrm>
            <a:off x="8443440" y="271080"/>
            <a:ext cx="116604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r>
              <a:rPr lang="es-CL" sz="1200" b="0" strike="noStrike" spc="-1">
                <a:solidFill>
                  <a:srgbClr val="000000"/>
                </a:solidFill>
                <a:latin typeface="Calibri"/>
                <a:ea typeface="Calibri"/>
              </a:rPr>
              <a:t>Actividad 1|</a:t>
            </a:r>
            <a:r>
              <a:rPr lang="es-CL" sz="1600" b="0" strike="noStrike" spc="-1">
                <a:solidFill>
                  <a:srgbClr val="29754D"/>
                </a:solidFill>
                <a:latin typeface="Calibri"/>
                <a:ea typeface="Calibri"/>
              </a:rPr>
              <a:t>3</a:t>
            </a:r>
            <a:endParaRPr lang="es-CL" sz="1600" b="0" strike="noStrike" spc="-1">
              <a:latin typeface="Arial"/>
            </a:endParaRPr>
          </a:p>
        </p:txBody>
      </p:sp>
      <p:sp>
        <p:nvSpPr>
          <p:cNvPr id="188" name="PlaceHolder 9"/>
          <p:cNvSpPr>
            <a:spLocks noGrp="1"/>
          </p:cNvSpPr>
          <p:nvPr>
            <p:ph type="title"/>
          </p:nvPr>
        </p:nvSpPr>
        <p:spPr>
          <a:xfrm>
            <a:off x="486000" y="301320"/>
            <a:ext cx="8747280" cy="1261440"/>
          </a:xfrm>
          <a:prstGeom prst="rect">
            <a:avLst/>
          </a:prstGeom>
        </p:spPr>
        <p:txBody>
          <a:bodyPr lIns="0" tIns="0" rIns="0" bIns="0" anchor="ctr">
            <a:noAutofit/>
          </a:bodyPr>
          <a:lstStyle/>
          <a:p>
            <a:r>
              <a:rPr lang="es-CL" sz="1800" b="0" strike="noStrike" spc="-1">
                <a:latin typeface="Arial"/>
              </a:rPr>
              <a:t>Pulse para editar el formato del texto de título</a:t>
            </a:r>
          </a:p>
        </p:txBody>
      </p:sp>
      <p:sp>
        <p:nvSpPr>
          <p:cNvPr id="189" name="PlaceHolder 10"/>
          <p:cNvSpPr>
            <a:spLocks noGrp="1"/>
          </p:cNvSpPr>
          <p:nvPr>
            <p:ph type="body"/>
          </p:nvPr>
        </p:nvSpPr>
        <p:spPr>
          <a:xfrm>
            <a:off x="486000" y="1768680"/>
            <a:ext cx="8747280" cy="43837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18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1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1800" b="0" strike="noStrike" spc="-1">
                <a:latin typeface="Arial"/>
              </a:rPr>
              <a:t>Tercer nivel del esquema</a:t>
            </a:r>
          </a:p>
          <a:p>
            <a:pPr marL="1728000" lvl="3" indent="-216000">
              <a:spcBef>
                <a:spcPts val="567"/>
              </a:spcBef>
              <a:buClr>
                <a:srgbClr val="000000"/>
              </a:buClr>
              <a:buSzPct val="75000"/>
              <a:buFont typeface="Symbol" charset="2"/>
              <a:buChar char=""/>
            </a:pPr>
            <a:r>
              <a:rPr lang="es-CL" sz="1800" b="0" strike="noStrike" spc="-1">
                <a:latin typeface="Arial"/>
              </a:rPr>
              <a:t>Cuarto nivel del esquema</a:t>
            </a:r>
          </a:p>
          <a:p>
            <a:pPr marL="2160000" lvl="4" indent="-216000">
              <a:spcBef>
                <a:spcPts val="283"/>
              </a:spcBef>
              <a:buClr>
                <a:srgbClr val="000000"/>
              </a:buClr>
              <a:buSzPct val="45000"/>
              <a:buFont typeface="Wingdings" charset="2"/>
              <a:buChar char=""/>
            </a:pPr>
            <a:r>
              <a:rPr lang="es-CL" sz="1800" b="0" strike="noStrike" spc="-1">
                <a:latin typeface="Arial"/>
              </a:rPr>
              <a:t>Quinto nivel del esquema</a:t>
            </a:r>
          </a:p>
          <a:p>
            <a:pPr marL="2592000" lvl="5" indent="-216000">
              <a:spcBef>
                <a:spcPts val="283"/>
              </a:spcBef>
              <a:buClr>
                <a:srgbClr val="000000"/>
              </a:buClr>
              <a:buSzPct val="45000"/>
              <a:buFont typeface="Wingdings" charset="2"/>
              <a:buChar char=""/>
            </a:pPr>
            <a:r>
              <a:rPr lang="es-CL" sz="1800" b="0" strike="noStrike" spc="-1">
                <a:latin typeface="Arial"/>
              </a:rPr>
              <a:t>Sexto nivel del esquema</a:t>
            </a:r>
          </a:p>
          <a:p>
            <a:pPr marL="3024000" lvl="6" indent="-216000">
              <a:spcBef>
                <a:spcPts val="283"/>
              </a:spcBef>
              <a:buClr>
                <a:srgbClr val="000000"/>
              </a:buClr>
              <a:buSzPct val="45000"/>
              <a:buFont typeface="Wingdings" charset="2"/>
              <a:buChar char=""/>
            </a:pPr>
            <a:r>
              <a:rPr lang="es-CL" sz="18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 name="CustomShape 1"/>
          <p:cNvSpPr/>
          <p:nvPr/>
        </p:nvSpPr>
        <p:spPr>
          <a:xfrm rot="10800000" flipH="1">
            <a:off x="180720" y="822600"/>
            <a:ext cx="9356040" cy="6530760"/>
          </a:xfrm>
          <a:prstGeom prst="round1Rect">
            <a:avLst>
              <a:gd name="adj" fmla="val 15350"/>
            </a:avLst>
          </a:prstGeom>
          <a:solidFill>
            <a:srgbClr val="EFEFEF"/>
          </a:solidFill>
          <a:ln>
            <a:noFill/>
          </a:ln>
        </p:spPr>
        <p:style>
          <a:lnRef idx="0">
            <a:scrgbClr r="0" g="0" b="0"/>
          </a:lnRef>
          <a:fillRef idx="0">
            <a:scrgbClr r="0" g="0" b="0"/>
          </a:fillRef>
          <a:effectRef idx="0">
            <a:scrgbClr r="0" g="0" b="0"/>
          </a:effectRef>
          <a:fontRef idx="minor"/>
        </p:style>
      </p:sp>
      <p:sp>
        <p:nvSpPr>
          <p:cNvPr id="227" name="CustomShape 2"/>
          <p:cNvSpPr/>
          <p:nvPr/>
        </p:nvSpPr>
        <p:spPr>
          <a:xfrm>
            <a:off x="8092080" y="779400"/>
            <a:ext cx="661320" cy="51840"/>
          </a:xfrm>
          <a:prstGeom prst="rect">
            <a:avLst/>
          </a:prstGeom>
          <a:solidFill>
            <a:srgbClr val="0F69B4"/>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228" name="CustomShape 3"/>
          <p:cNvSpPr/>
          <p:nvPr/>
        </p:nvSpPr>
        <p:spPr>
          <a:xfrm>
            <a:off x="8754120" y="779400"/>
            <a:ext cx="784800" cy="51840"/>
          </a:xfrm>
          <a:prstGeom prst="rect">
            <a:avLst/>
          </a:prstGeom>
          <a:solidFill>
            <a:srgbClr val="EB3C46"/>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229" name="CustomShape 4"/>
          <p:cNvSpPr/>
          <p:nvPr/>
        </p:nvSpPr>
        <p:spPr>
          <a:xfrm>
            <a:off x="181800" y="181080"/>
            <a:ext cx="7908480" cy="650160"/>
          </a:xfrm>
          <a:prstGeom prst="round2SameRect">
            <a:avLst>
              <a:gd name="adj1" fmla="val 16667"/>
              <a:gd name="adj2" fmla="val 0"/>
            </a:avLst>
          </a:prstGeom>
          <a:blipFill rotWithShape="0">
            <a:blip r:embed="rId14"/>
            <a:tile/>
          </a:blipFill>
          <a:ln>
            <a:noFill/>
          </a:ln>
        </p:spPr>
        <p:style>
          <a:lnRef idx="0">
            <a:scrgbClr r="0" g="0" b="0"/>
          </a:lnRef>
          <a:fillRef idx="0">
            <a:scrgbClr r="0" g="0" b="0"/>
          </a:fillRef>
          <a:effectRef idx="0">
            <a:scrgbClr r="0" g="0" b="0"/>
          </a:effectRef>
          <a:fontRef idx="minor"/>
        </p:style>
      </p:sp>
      <p:sp>
        <p:nvSpPr>
          <p:cNvPr id="230" name="CustomShape 5"/>
          <p:cNvSpPr/>
          <p:nvPr/>
        </p:nvSpPr>
        <p:spPr>
          <a:xfrm>
            <a:off x="8170560" y="288360"/>
            <a:ext cx="116604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r>
              <a:rPr lang="es-CL" sz="1400" b="1" strike="noStrike" spc="-1">
                <a:solidFill>
                  <a:srgbClr val="000000"/>
                </a:solidFill>
                <a:latin typeface="Calibri"/>
                <a:ea typeface="Calibri"/>
              </a:rPr>
              <a:t>¡Atención!</a:t>
            </a:r>
            <a:endParaRPr lang="es-CL" sz="1400" b="0" strike="noStrike" spc="-1">
              <a:latin typeface="Arial"/>
            </a:endParaRPr>
          </a:p>
        </p:txBody>
      </p:sp>
      <p:sp>
        <p:nvSpPr>
          <p:cNvPr id="231" name="CustomShape 6"/>
          <p:cNvSpPr/>
          <p:nvPr/>
        </p:nvSpPr>
        <p:spPr>
          <a:xfrm>
            <a:off x="181080" y="6881760"/>
            <a:ext cx="527400" cy="26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CC2BC24F-716F-4B1F-897E-EA81ACE4FE07}" type="slidenum">
              <a:rPr lang="es-CL" sz="1100" b="0" strike="noStrike" spc="-1">
                <a:solidFill>
                  <a:srgbClr val="000000"/>
                </a:solidFill>
                <a:latin typeface="Calibri"/>
                <a:ea typeface="Calibri"/>
              </a:rPr>
              <a:t>‹Nº›</a:t>
            </a:fld>
            <a:endParaRPr lang="es-CL" sz="1100" b="0" strike="noStrike" spc="-1">
              <a:latin typeface="Arial"/>
            </a:endParaRPr>
          </a:p>
        </p:txBody>
      </p:sp>
      <p:sp>
        <p:nvSpPr>
          <p:cNvPr id="232" name="CustomShape 7"/>
          <p:cNvSpPr/>
          <p:nvPr/>
        </p:nvSpPr>
        <p:spPr>
          <a:xfrm>
            <a:off x="375840" y="6881760"/>
            <a:ext cx="678600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100" b="0" strike="noStrike" spc="-1">
                <a:solidFill>
                  <a:srgbClr val="741B47"/>
                </a:solidFill>
                <a:latin typeface="Calibri"/>
                <a:ea typeface="Calibri"/>
              </a:rPr>
              <a:t>       </a:t>
            </a:r>
            <a:r>
              <a:rPr lang="es-CL" sz="1100" b="0" strike="noStrike" spc="-1">
                <a:solidFill>
                  <a:srgbClr val="29754D"/>
                </a:solidFill>
                <a:latin typeface="Calibri"/>
                <a:ea typeface="Calibri"/>
              </a:rPr>
              <a:t> ELECTRÓNICA </a:t>
            </a:r>
            <a:r>
              <a:rPr lang="es-CL" sz="1100" b="0" strike="noStrike" spc="-1">
                <a:solidFill>
                  <a:srgbClr val="000000"/>
                </a:solidFill>
                <a:latin typeface="Calibri"/>
                <a:ea typeface="Calibri"/>
              </a:rPr>
              <a:t>| 4° Medio | Presentación</a:t>
            </a:r>
            <a:endParaRPr lang="es-CL" sz="1100" b="0" strike="noStrike" spc="-1">
              <a:latin typeface="Arial"/>
            </a:endParaRPr>
          </a:p>
        </p:txBody>
      </p:sp>
      <p:sp>
        <p:nvSpPr>
          <p:cNvPr id="233" name="PlaceHolder 8"/>
          <p:cNvSpPr>
            <a:spLocks noGrp="1"/>
          </p:cNvSpPr>
          <p:nvPr>
            <p:ph type="title"/>
          </p:nvPr>
        </p:nvSpPr>
        <p:spPr>
          <a:xfrm>
            <a:off x="486000" y="301320"/>
            <a:ext cx="8747640" cy="1261800"/>
          </a:xfrm>
          <a:prstGeom prst="rect">
            <a:avLst/>
          </a:prstGeom>
        </p:spPr>
        <p:txBody>
          <a:bodyPr lIns="0" tIns="0" rIns="0" bIns="0" anchor="ctr">
            <a:noAutofit/>
          </a:bodyPr>
          <a:lstStyle/>
          <a:p>
            <a:pPr algn="ctr"/>
            <a:r>
              <a:rPr lang="es-CL" sz="4400" b="0" strike="noStrike" spc="-1">
                <a:latin typeface="Arial"/>
              </a:rPr>
              <a:t>Pulse para editar el formato del texto de título</a:t>
            </a:r>
          </a:p>
        </p:txBody>
      </p:sp>
      <p:sp>
        <p:nvSpPr>
          <p:cNvPr id="234" name="PlaceHolder 9"/>
          <p:cNvSpPr>
            <a:spLocks noGrp="1"/>
          </p:cNvSpPr>
          <p:nvPr>
            <p:ph type="body"/>
          </p:nvPr>
        </p:nvSpPr>
        <p:spPr>
          <a:xfrm>
            <a:off x="486000" y="1768680"/>
            <a:ext cx="874764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2400" b="0" strike="noStrike" spc="-1">
                <a:latin typeface="Arial"/>
              </a:rPr>
              <a:t>Tercer nivel del esquema</a:t>
            </a:r>
          </a:p>
          <a:p>
            <a:pPr marL="1728000" lvl="3" indent="-216000">
              <a:spcBef>
                <a:spcPts val="567"/>
              </a:spcBef>
              <a:buClr>
                <a:srgbClr val="000000"/>
              </a:buClr>
              <a:buSzPct val="75000"/>
              <a:buFont typeface="Symbol" charset="2"/>
              <a:buChar char=""/>
            </a:pPr>
            <a:r>
              <a:rPr lang="es-CL"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L"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L" sz="2000" b="0" strike="noStrike" spc="-1">
                <a:latin typeface="Arial"/>
              </a:rPr>
              <a:t>Sexto nivel del esquema</a:t>
            </a:r>
          </a:p>
          <a:p>
            <a:pPr marL="3024000" lvl="6" indent="-216000">
              <a:spcBef>
                <a:spcPts val="283"/>
              </a:spcBef>
              <a:buClr>
                <a:srgbClr val="000000"/>
              </a:buClr>
              <a:buSzPct val="45000"/>
              <a:buFont typeface="Wingdings" charset="2"/>
              <a:buChar char=""/>
            </a:pPr>
            <a:r>
              <a:rPr lang="es-CL"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49.xml"/><Relationship Id="rId4" Type="http://schemas.openxmlformats.org/officeDocument/2006/relationships/image" Target="../media/image34.wmf"/></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9.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61.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1176480" y="6648120"/>
            <a:ext cx="7011360" cy="311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just">
              <a:lnSpc>
                <a:spcPct val="100000"/>
              </a:lnSpc>
            </a:pPr>
            <a:r>
              <a:rPr lang="es-CL" sz="1100" b="0" strike="noStrike" spc="-1">
                <a:solidFill>
                  <a:srgbClr val="FFFFFF"/>
                </a:solidFill>
                <a:latin typeface="Calibri"/>
                <a:ea typeface="Calibri"/>
              </a:rPr>
              <a:t>En estos documentos se utilizarán de manera inclusiva términos como: el estudiante, el docente, el compañero u otras palabras equivalentes y sus respectivos plurales, es decir, con ellas, se hace referencia tanto a hombres como a mujeres.</a:t>
            </a:r>
            <a:endParaRPr lang="es-CL" sz="1100" b="0" strike="noStrike" spc="-1">
              <a:latin typeface="Arial"/>
            </a:endParaRPr>
          </a:p>
        </p:txBody>
      </p:sp>
      <p:sp>
        <p:nvSpPr>
          <p:cNvPr id="272" name="CustomShape 2"/>
          <p:cNvSpPr/>
          <p:nvPr/>
        </p:nvSpPr>
        <p:spPr>
          <a:xfrm>
            <a:off x="1139040" y="834840"/>
            <a:ext cx="415620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200" b="1" strike="noStrike" spc="-1">
                <a:solidFill>
                  <a:srgbClr val="29754D"/>
                </a:solidFill>
                <a:latin typeface="Calibri"/>
                <a:ea typeface="Calibri"/>
              </a:rPr>
              <a:t>SECTOR ELECTRÓNICA </a:t>
            </a:r>
            <a:r>
              <a:rPr lang="es-CL" sz="1200" b="0" strike="noStrike" spc="-1">
                <a:solidFill>
                  <a:srgbClr val="29754D"/>
                </a:solidFill>
                <a:latin typeface="Calibri"/>
                <a:ea typeface="Calibri"/>
              </a:rPr>
              <a:t>| NIVEL 4° MEDIO</a:t>
            </a:r>
            <a:endParaRPr lang="es-CL" sz="1200" b="0" strike="noStrike" spc="-1">
              <a:latin typeface="Arial"/>
            </a:endParaRPr>
          </a:p>
        </p:txBody>
      </p:sp>
      <p:sp>
        <p:nvSpPr>
          <p:cNvPr id="273" name="CustomShape 3"/>
          <p:cNvSpPr/>
          <p:nvPr/>
        </p:nvSpPr>
        <p:spPr>
          <a:xfrm>
            <a:off x="387720" y="2144520"/>
            <a:ext cx="1443600" cy="1778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500" b="1" strike="noStrike" spc="-1">
                <a:solidFill>
                  <a:srgbClr val="000000"/>
                </a:solidFill>
                <a:latin typeface="Calibri"/>
                <a:ea typeface="Calibri"/>
              </a:rPr>
              <a:t>MÓDULO 8</a:t>
            </a:r>
            <a:endParaRPr lang="es-CL" sz="1500" b="0" strike="noStrike" spc="-1">
              <a:latin typeface="Arial"/>
            </a:endParaRPr>
          </a:p>
          <a:p>
            <a:pPr>
              <a:lnSpc>
                <a:spcPct val="100000"/>
              </a:lnSpc>
            </a:pPr>
            <a:endParaRPr lang="es-CL" sz="1500" b="0" strike="noStrike" spc="-1">
              <a:latin typeface="Arial"/>
            </a:endParaRPr>
          </a:p>
        </p:txBody>
      </p:sp>
      <p:sp>
        <p:nvSpPr>
          <p:cNvPr id="274" name="CustomShape 4"/>
          <p:cNvSpPr/>
          <p:nvPr/>
        </p:nvSpPr>
        <p:spPr>
          <a:xfrm>
            <a:off x="365400" y="2350440"/>
            <a:ext cx="6580800" cy="13564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3600" b="1" strike="noStrike" spc="-1">
                <a:solidFill>
                  <a:srgbClr val="29754D"/>
                </a:solidFill>
                <a:latin typeface="Calibri"/>
                <a:ea typeface="Calibri"/>
              </a:rPr>
              <a:t>MONTAJE DE EQUIPOS INDUSTRIALES</a:t>
            </a:r>
            <a:endParaRPr lang="es-CL" sz="3600" b="0" strike="noStrike" spc="-1">
              <a:latin typeface="Arial"/>
            </a:endParaRPr>
          </a:p>
          <a:p>
            <a:pPr>
              <a:lnSpc>
                <a:spcPct val="90000"/>
              </a:lnSpc>
            </a:pPr>
            <a:endParaRPr lang="es-CL" sz="3600" b="0" strike="noStrike" spc="-1">
              <a:latin typeface="Arial"/>
            </a:endParaRPr>
          </a:p>
        </p:txBody>
      </p:sp>
      <p:pic>
        <p:nvPicPr>
          <p:cNvPr id="275" name="Imagen 1" descr="coso-tapa.png"/>
          <p:cNvPicPr/>
          <p:nvPr/>
        </p:nvPicPr>
        <p:blipFill>
          <a:blip r:embed="rId2"/>
          <a:stretch/>
        </p:blipFill>
        <p:spPr>
          <a:xfrm>
            <a:off x="1025280" y="3132720"/>
            <a:ext cx="7669440" cy="3309120"/>
          </a:xfrm>
          <a:prstGeom prst="rect">
            <a:avLst/>
          </a:prstGeom>
          <a:ln>
            <a:noFill/>
          </a:ln>
        </p:spPr>
      </p:pic>
      <p:pic>
        <p:nvPicPr>
          <p:cNvPr id="276" name="Imagen 275"/>
          <p:cNvPicPr/>
          <p:nvPr/>
        </p:nvPicPr>
        <p:blipFill>
          <a:blip r:embed="rId3"/>
          <a:stretch/>
        </p:blipFill>
        <p:spPr>
          <a:xfrm>
            <a:off x="361800" y="360720"/>
            <a:ext cx="4476240" cy="757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549360" y="2044800"/>
            <a:ext cx="7539840" cy="471096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64" name="CustomShape 2"/>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365" name="CustomShape 3"/>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366" name="CustomShape 4"/>
          <p:cNvSpPr/>
          <p:nvPr/>
        </p:nvSpPr>
        <p:spPr>
          <a:xfrm>
            <a:off x="447840" y="1214280"/>
            <a:ext cx="90302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VARIADOR DE </a:t>
            </a:r>
            <a:r>
              <a:rPr lang="es-CL" sz="3400" b="0" strike="noStrike" spc="-1">
                <a:solidFill>
                  <a:srgbClr val="C73E32"/>
                </a:solidFill>
                <a:latin typeface="Calibri"/>
                <a:ea typeface="Arial"/>
              </a:rPr>
              <a:t>FRECUENCIA</a:t>
            </a:r>
            <a:endParaRPr lang="es-CL" sz="3400" b="0" strike="noStrike" spc="-1">
              <a:latin typeface="Arial"/>
            </a:endParaRPr>
          </a:p>
        </p:txBody>
      </p:sp>
      <p:sp>
        <p:nvSpPr>
          <p:cNvPr id="367" name="CustomShape 5"/>
          <p:cNvSpPr/>
          <p:nvPr/>
        </p:nvSpPr>
        <p:spPr>
          <a:xfrm>
            <a:off x="768960" y="2195640"/>
            <a:ext cx="7434720" cy="160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01"/>
              </a:spcBef>
            </a:pPr>
            <a:r>
              <a:rPr lang="es-CL" sz="1800" b="1" u="sng" strike="noStrike" spc="-1">
                <a:solidFill>
                  <a:srgbClr val="C73E32"/>
                </a:solidFill>
                <a:uFillTx/>
                <a:latin typeface="Calibri"/>
                <a:ea typeface="Calibri"/>
              </a:rPr>
              <a:t>FUNCIONAMIENTO</a:t>
            </a:r>
            <a:r>
              <a:rPr lang="es-CL" sz="1800" b="1" strike="noStrike" spc="-1">
                <a:solidFill>
                  <a:srgbClr val="C73E32"/>
                </a:solidFill>
                <a:latin typeface="Calibri"/>
                <a:ea typeface="Calibri"/>
              </a:rPr>
              <a:t>:</a:t>
            </a:r>
            <a:endParaRPr lang="es-CL" sz="1800" b="0" strike="noStrike" spc="-1">
              <a:latin typeface="Arial"/>
            </a:endParaRPr>
          </a:p>
          <a:p>
            <a:pPr>
              <a:lnSpc>
                <a:spcPct val="100000"/>
              </a:lnSpc>
              <a:spcBef>
                <a:spcPts val="400"/>
              </a:spcBef>
            </a:pPr>
            <a:r>
              <a:rPr lang="es-CL" sz="1800" b="0" strike="noStrike" spc="-1">
                <a:solidFill>
                  <a:srgbClr val="000000"/>
                </a:solidFill>
                <a:latin typeface="Calibri"/>
                <a:ea typeface="Calibri"/>
              </a:rPr>
              <a:t>Un variador de frecuencia se puede esquematizar como se ve en la Figura.</a:t>
            </a:r>
            <a:endParaRPr lang="es-CL" sz="1800" b="0" strike="noStrike" spc="-1">
              <a:latin typeface="Arial"/>
            </a:endParaRPr>
          </a:p>
          <a:p>
            <a:pPr>
              <a:lnSpc>
                <a:spcPct val="100000"/>
              </a:lnSpc>
              <a:spcBef>
                <a:spcPts val="400"/>
              </a:spcBef>
            </a:pPr>
            <a:r>
              <a:rPr lang="es-CL" sz="1800" b="0" strike="noStrike" spc="-1">
                <a:solidFill>
                  <a:srgbClr val="000000"/>
                </a:solidFill>
                <a:latin typeface="Calibri"/>
                <a:ea typeface="Calibri"/>
              </a:rPr>
              <a:t>En el diagrama es posible reconocer los diversos componentes de estos dispositivos, subdividiéndolos en cuatro bloques principales.</a:t>
            </a:r>
            <a:endParaRPr lang="es-CL" sz="1800" b="0" strike="noStrike" spc="-1">
              <a:latin typeface="Arial"/>
            </a:endParaRPr>
          </a:p>
          <a:p>
            <a:pPr>
              <a:lnSpc>
                <a:spcPct val="100000"/>
              </a:lnSpc>
              <a:spcBef>
                <a:spcPts val="300"/>
              </a:spcBef>
            </a:pPr>
            <a:endParaRPr lang="es-CL" sz="1800" b="0" strike="noStrike" spc="-1">
              <a:latin typeface="Arial"/>
            </a:endParaRPr>
          </a:p>
        </p:txBody>
      </p:sp>
      <p:sp>
        <p:nvSpPr>
          <p:cNvPr id="368" name="CustomShape 6"/>
          <p:cNvSpPr/>
          <p:nvPr/>
        </p:nvSpPr>
        <p:spPr>
          <a:xfrm>
            <a:off x="4573800" y="4413240"/>
            <a:ext cx="183960" cy="491760"/>
          </a:xfrm>
          <a:prstGeom prst="rect">
            <a:avLst/>
          </a:prstGeom>
          <a:noFill/>
          <a:ln>
            <a:noFill/>
          </a:ln>
        </p:spPr>
        <p:style>
          <a:lnRef idx="0">
            <a:scrgbClr r="0" g="0" b="0"/>
          </a:lnRef>
          <a:fillRef idx="0">
            <a:scrgbClr r="0" g="0" b="0"/>
          </a:fillRef>
          <a:effectRef idx="0">
            <a:scrgbClr r="0" g="0" b="0"/>
          </a:effectRef>
          <a:fontRef idx="minor"/>
        </p:style>
      </p:sp>
      <p:pic>
        <p:nvPicPr>
          <p:cNvPr id="369" name="Google Shape;310;p8"/>
          <p:cNvPicPr/>
          <p:nvPr/>
        </p:nvPicPr>
        <p:blipFill>
          <a:blip r:embed="rId2"/>
          <a:stretch/>
        </p:blipFill>
        <p:spPr>
          <a:xfrm>
            <a:off x="786960" y="3632040"/>
            <a:ext cx="6578280" cy="2988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549360" y="2044800"/>
            <a:ext cx="7539840" cy="40507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71" name="CustomShape 2"/>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372" name="CustomShape 3"/>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pic>
        <p:nvPicPr>
          <p:cNvPr id="373" name="Imagen 8" descr="Grafica_Electricidad(3).png"/>
          <p:cNvPicPr/>
          <p:nvPr/>
        </p:nvPicPr>
        <p:blipFill>
          <a:blip r:embed="rId2"/>
          <a:srcRect t="69697" r="61627" b="364"/>
          <a:stretch/>
        </p:blipFill>
        <p:spPr>
          <a:xfrm>
            <a:off x="5143320" y="2919960"/>
            <a:ext cx="3083760" cy="3158280"/>
          </a:xfrm>
          <a:prstGeom prst="rect">
            <a:avLst/>
          </a:prstGeom>
          <a:ln>
            <a:noFill/>
          </a:ln>
        </p:spPr>
      </p:pic>
      <p:sp>
        <p:nvSpPr>
          <p:cNvPr id="374" name="CustomShape 4"/>
          <p:cNvSpPr/>
          <p:nvPr/>
        </p:nvSpPr>
        <p:spPr>
          <a:xfrm>
            <a:off x="447840" y="1214280"/>
            <a:ext cx="90302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VARIADOR DE </a:t>
            </a:r>
            <a:r>
              <a:rPr lang="es-CL" sz="3400" b="0" strike="noStrike" spc="-1">
                <a:solidFill>
                  <a:srgbClr val="C73E32"/>
                </a:solidFill>
                <a:latin typeface="Calibri"/>
                <a:ea typeface="Arial"/>
              </a:rPr>
              <a:t>FRECUENCIA</a:t>
            </a:r>
            <a:endParaRPr lang="es-CL" sz="3400" b="0" strike="noStrike" spc="-1">
              <a:latin typeface="Arial"/>
            </a:endParaRPr>
          </a:p>
        </p:txBody>
      </p:sp>
      <p:sp>
        <p:nvSpPr>
          <p:cNvPr id="375" name="CustomShape 5"/>
          <p:cNvSpPr/>
          <p:nvPr/>
        </p:nvSpPr>
        <p:spPr>
          <a:xfrm>
            <a:off x="768960" y="2195640"/>
            <a:ext cx="5136120" cy="363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01"/>
              </a:spcBef>
            </a:pPr>
            <a:r>
              <a:rPr lang="es-CL" sz="1800" b="1" strike="noStrike" spc="-1">
                <a:solidFill>
                  <a:srgbClr val="C73E32"/>
                </a:solidFill>
                <a:latin typeface="Calibri"/>
                <a:ea typeface="Calibri"/>
              </a:rPr>
              <a:t>FUNCIONAMIENTO:</a:t>
            </a:r>
            <a:endParaRPr lang="es-CL" sz="1800" b="0" strike="noStrike" spc="-1">
              <a:latin typeface="Arial"/>
            </a:endParaRPr>
          </a:p>
          <a:p>
            <a:pPr>
              <a:lnSpc>
                <a:spcPct val="50000"/>
              </a:lnSpc>
              <a:spcBef>
                <a:spcPts val="601"/>
              </a:spcBef>
            </a:pPr>
            <a:endParaRPr lang="es-CL" sz="1800" b="0" strike="noStrike" spc="-1">
              <a:latin typeface="Arial"/>
            </a:endParaRPr>
          </a:p>
          <a:p>
            <a:pPr>
              <a:lnSpc>
                <a:spcPct val="100000"/>
              </a:lnSpc>
            </a:pPr>
            <a:r>
              <a:rPr lang="es-CL" sz="1800" b="1" u="sng" strike="noStrike" spc="-1">
                <a:solidFill>
                  <a:srgbClr val="000000"/>
                </a:solidFill>
                <a:uFillTx/>
                <a:latin typeface="Calibri"/>
                <a:ea typeface="Calibri"/>
              </a:rPr>
              <a:t>Rectificador</a:t>
            </a:r>
            <a:r>
              <a:rPr lang="es-CL" sz="1800" b="1" strike="noStrike" spc="-1">
                <a:solidFill>
                  <a:srgbClr val="000000"/>
                </a:solidFill>
                <a:latin typeface="Calibri"/>
                <a:ea typeface="Calibri"/>
              </a:rPr>
              <a:t>: </a:t>
            </a:r>
            <a:r>
              <a:rPr lang="es-CL" sz="1800" b="0" strike="noStrike" spc="-1">
                <a:solidFill>
                  <a:srgbClr val="000000"/>
                </a:solidFill>
                <a:latin typeface="Calibri"/>
                <a:ea typeface="Calibri"/>
              </a:rPr>
              <a:t>Partiendo de la red de corriente alterna de suministro (monofásica o trifásica), se obtiene una corriente continua mediante diodos rectificadores.</a:t>
            </a:r>
            <a:endParaRPr lang="es-CL" sz="1800" b="0" strike="noStrike" spc="-1">
              <a:latin typeface="Arial"/>
            </a:endParaRPr>
          </a:p>
          <a:p>
            <a:pPr>
              <a:lnSpc>
                <a:spcPct val="100000"/>
              </a:lnSpc>
            </a:pPr>
            <a:endParaRPr lang="es-CL" sz="1800" b="0" strike="noStrike" spc="-1">
              <a:latin typeface="Arial"/>
            </a:endParaRPr>
          </a:p>
          <a:p>
            <a:pPr>
              <a:lnSpc>
                <a:spcPct val="100000"/>
              </a:lnSpc>
            </a:pPr>
            <a:r>
              <a:rPr lang="es-CL" sz="1800" b="1" u="sng" strike="noStrike" spc="-1">
                <a:solidFill>
                  <a:srgbClr val="000000"/>
                </a:solidFill>
                <a:uFillTx/>
                <a:latin typeface="Calibri"/>
                <a:ea typeface="Calibri"/>
              </a:rPr>
              <a:t>Bus de continua</a:t>
            </a:r>
            <a:r>
              <a:rPr lang="es-CL" sz="1800" b="1" strike="noStrike" spc="-1">
                <a:solidFill>
                  <a:srgbClr val="000000"/>
                </a:solidFill>
                <a:latin typeface="Calibri"/>
                <a:ea typeface="Calibri"/>
              </a:rPr>
              <a:t>: </a:t>
            </a:r>
            <a:r>
              <a:rPr lang="es-CL" sz="1800" b="0" strike="noStrike" spc="-1">
                <a:solidFill>
                  <a:srgbClr val="000000"/>
                </a:solidFill>
                <a:latin typeface="Calibri"/>
                <a:ea typeface="Calibri"/>
              </a:rPr>
              <a:t>Condensadores de gran capacidad (y a veces también bobinas), almacenan y filtran la corriente alterna rectificada para obtener un valor de tensión continua estable; reserva de energía suficiente para proporcionar la intensidad requerida por el motor.</a:t>
            </a:r>
            <a:endParaRPr lang="es-CL" sz="1800" b="0" strike="noStrike" spc="-1">
              <a:latin typeface="Arial"/>
            </a:endParaRPr>
          </a:p>
          <a:p>
            <a:pPr>
              <a:lnSpc>
                <a:spcPct val="100000"/>
              </a:lnSpc>
              <a:spcBef>
                <a:spcPts val="300"/>
              </a:spcBef>
            </a:pP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ustomShape 1"/>
          <p:cNvSpPr/>
          <p:nvPr/>
        </p:nvSpPr>
        <p:spPr>
          <a:xfrm>
            <a:off x="549360" y="2044800"/>
            <a:ext cx="8187480" cy="40507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77" name="CustomShape 2"/>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378" name="CustomShape 3"/>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pic>
        <p:nvPicPr>
          <p:cNvPr id="379" name="Imagen 8" descr="Grafica_Electricidad(3).png"/>
          <p:cNvPicPr/>
          <p:nvPr/>
        </p:nvPicPr>
        <p:blipFill>
          <a:blip r:embed="rId2"/>
          <a:srcRect l="66669" t="68384" r="-5041" b="-115"/>
          <a:stretch/>
        </p:blipFill>
        <p:spPr>
          <a:xfrm>
            <a:off x="5892480" y="2755800"/>
            <a:ext cx="3083760" cy="3348000"/>
          </a:xfrm>
          <a:prstGeom prst="rect">
            <a:avLst/>
          </a:prstGeom>
          <a:ln>
            <a:noFill/>
          </a:ln>
        </p:spPr>
      </p:pic>
      <p:sp>
        <p:nvSpPr>
          <p:cNvPr id="380" name="CustomShape 4"/>
          <p:cNvSpPr/>
          <p:nvPr/>
        </p:nvSpPr>
        <p:spPr>
          <a:xfrm>
            <a:off x="447840" y="1214280"/>
            <a:ext cx="90302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VARIADOR DE </a:t>
            </a:r>
            <a:r>
              <a:rPr lang="es-CL" sz="3400" b="0" strike="noStrike" spc="-1">
                <a:solidFill>
                  <a:srgbClr val="C73E32"/>
                </a:solidFill>
                <a:latin typeface="Calibri"/>
                <a:ea typeface="Arial"/>
              </a:rPr>
              <a:t>FRECUENCIA</a:t>
            </a:r>
            <a:endParaRPr lang="es-CL" sz="3400" b="0" strike="noStrike" spc="-1">
              <a:latin typeface="Arial"/>
            </a:endParaRPr>
          </a:p>
        </p:txBody>
      </p:sp>
      <p:sp>
        <p:nvSpPr>
          <p:cNvPr id="381" name="CustomShape 5"/>
          <p:cNvSpPr/>
          <p:nvPr/>
        </p:nvSpPr>
        <p:spPr>
          <a:xfrm>
            <a:off x="705240" y="2208240"/>
            <a:ext cx="6215400" cy="410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01"/>
              </a:spcBef>
            </a:pPr>
            <a:r>
              <a:rPr lang="es-CL" sz="1800" b="1" strike="noStrike" spc="-1">
                <a:solidFill>
                  <a:srgbClr val="C73E32"/>
                </a:solidFill>
                <a:latin typeface="Calibri"/>
                <a:ea typeface="Calibri"/>
              </a:rPr>
              <a:t>FUNCIONAMIENTO:</a:t>
            </a:r>
            <a:endParaRPr lang="es-CL" sz="1800" b="0" strike="noStrike" spc="-1">
              <a:latin typeface="Arial"/>
            </a:endParaRPr>
          </a:p>
          <a:p>
            <a:pPr>
              <a:lnSpc>
                <a:spcPct val="20000"/>
              </a:lnSpc>
              <a:spcBef>
                <a:spcPts val="601"/>
              </a:spcBef>
            </a:pPr>
            <a:endParaRPr lang="es-CL" sz="1800" b="0" strike="noStrike" spc="-1">
              <a:latin typeface="Arial"/>
            </a:endParaRPr>
          </a:p>
          <a:p>
            <a:pPr>
              <a:lnSpc>
                <a:spcPct val="100000"/>
              </a:lnSpc>
            </a:pPr>
            <a:r>
              <a:rPr lang="es-CL" sz="1800" b="1" u="sng" strike="noStrike" spc="-1">
                <a:solidFill>
                  <a:srgbClr val="000000"/>
                </a:solidFill>
                <a:uFillTx/>
                <a:latin typeface="Calibri"/>
                <a:ea typeface="Calibri"/>
              </a:rPr>
              <a:t>Etapa de salida</a:t>
            </a:r>
            <a:r>
              <a:rPr lang="es-CL" sz="1800" b="1" strike="noStrike" spc="-1">
                <a:solidFill>
                  <a:srgbClr val="000000"/>
                </a:solidFill>
                <a:latin typeface="Calibri"/>
                <a:ea typeface="Calibri"/>
              </a:rPr>
              <a:t>: </a:t>
            </a:r>
            <a:r>
              <a:rPr lang="es-CL" sz="1800" b="0" strike="noStrike" spc="-1">
                <a:solidFill>
                  <a:srgbClr val="000000"/>
                </a:solidFill>
                <a:latin typeface="Calibri"/>
                <a:ea typeface="Calibri"/>
              </a:rPr>
              <a:t>Desde la tensión del bus de corriente continua, un microcontrolador modula y convierte esta energía en una salida trifásica con valores de tensión, intensidad y frecuencia de salida variables. Como elementos de conmutación se usan principalmente transistores bipolares (BJT), CMOS o similares, IGBT, tiristores (SCR), GTO, entre otros.</a:t>
            </a:r>
            <a:endParaRPr lang="es-CL" sz="1800" b="0" strike="noStrike" spc="-1">
              <a:latin typeface="Arial"/>
            </a:endParaRPr>
          </a:p>
          <a:p>
            <a:pPr>
              <a:lnSpc>
                <a:spcPct val="100000"/>
              </a:lnSpc>
            </a:pPr>
            <a:endParaRPr lang="es-CL" sz="1800" b="0" strike="noStrike" spc="-1">
              <a:latin typeface="Arial"/>
            </a:endParaRPr>
          </a:p>
          <a:p>
            <a:pPr>
              <a:lnSpc>
                <a:spcPct val="100000"/>
              </a:lnSpc>
            </a:pPr>
            <a:r>
              <a:rPr lang="es-CL" sz="1800" b="1" u="sng" strike="noStrike" spc="-1">
                <a:solidFill>
                  <a:srgbClr val="000000"/>
                </a:solidFill>
                <a:uFillTx/>
                <a:latin typeface="Calibri"/>
                <a:ea typeface="Calibri"/>
              </a:rPr>
              <a:t>Control y E/S</a:t>
            </a:r>
            <a:r>
              <a:rPr lang="es-CL" sz="1800" b="1" strike="noStrike" spc="-1">
                <a:solidFill>
                  <a:srgbClr val="000000"/>
                </a:solidFill>
                <a:latin typeface="Calibri"/>
                <a:ea typeface="Calibri"/>
              </a:rPr>
              <a:t>: </a:t>
            </a:r>
            <a:r>
              <a:rPr lang="es-CL" sz="1800" b="0" strike="noStrike" spc="-1">
                <a:solidFill>
                  <a:srgbClr val="000000"/>
                </a:solidFill>
                <a:latin typeface="Calibri"/>
                <a:ea typeface="Calibri"/>
              </a:rPr>
              <a:t>Circuitos de control de los diferentes bloques </a:t>
            </a:r>
            <a:br/>
            <a:r>
              <a:rPr lang="es-CL" sz="1800" b="0" strike="noStrike" spc="-1">
                <a:solidFill>
                  <a:srgbClr val="000000"/>
                </a:solidFill>
                <a:latin typeface="Calibri"/>
                <a:ea typeface="Calibri"/>
              </a:rPr>
              <a:t>del variador, protección, regulación, y entradas y salidas tanto analógicas como digitales. Además, se incluye el interfaz de comunicaciones con buses u otros dispositivos de control </a:t>
            </a:r>
            <a:br/>
            <a:r>
              <a:rPr lang="es-CL" sz="1800" b="0" strike="noStrike" spc="-1">
                <a:solidFill>
                  <a:srgbClr val="000000"/>
                </a:solidFill>
                <a:latin typeface="Calibri"/>
                <a:ea typeface="Calibri"/>
              </a:rPr>
              <a:t>y usuario.</a:t>
            </a:r>
            <a:endParaRPr lang="es-CL" sz="1800" b="0" strike="noStrike" spc="-1">
              <a:latin typeface="Arial"/>
            </a:endParaRPr>
          </a:p>
          <a:p>
            <a:pPr>
              <a:lnSpc>
                <a:spcPct val="100000"/>
              </a:lnSpc>
              <a:spcBef>
                <a:spcPts val="300"/>
              </a:spcBef>
            </a:pP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a:off x="447840" y="1214280"/>
            <a:ext cx="90302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VARIADOR DE </a:t>
            </a:r>
            <a:r>
              <a:rPr lang="es-CL" sz="3400" b="0" strike="noStrike" spc="-1">
                <a:solidFill>
                  <a:srgbClr val="C73E32"/>
                </a:solidFill>
                <a:latin typeface="Calibri"/>
                <a:ea typeface="Arial"/>
              </a:rPr>
              <a:t>FRECUENCIA</a:t>
            </a:r>
            <a:endParaRPr lang="es-CL" sz="3400" b="0" strike="noStrike" spc="-1">
              <a:latin typeface="Arial"/>
            </a:endParaRPr>
          </a:p>
        </p:txBody>
      </p:sp>
      <p:sp>
        <p:nvSpPr>
          <p:cNvPr id="383" name="CustomShape 2"/>
          <p:cNvSpPr/>
          <p:nvPr/>
        </p:nvSpPr>
        <p:spPr>
          <a:xfrm>
            <a:off x="507960" y="3784680"/>
            <a:ext cx="8187480" cy="298368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84" name="CustomShape 3"/>
          <p:cNvSpPr/>
          <p:nvPr/>
        </p:nvSpPr>
        <p:spPr>
          <a:xfrm>
            <a:off x="457200" y="2094120"/>
            <a:ext cx="8927280" cy="186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300"/>
              </a:spcBef>
            </a:pPr>
            <a:r>
              <a:rPr lang="es-CL" sz="2000" b="1" u="sng" strike="noStrike" spc="-1">
                <a:solidFill>
                  <a:srgbClr val="C73E32"/>
                </a:solidFill>
                <a:uFillTx/>
                <a:latin typeface="Calibri"/>
                <a:ea typeface="Calibri"/>
              </a:rPr>
              <a:t>SEÑAL DE DISPARO</a:t>
            </a:r>
            <a:r>
              <a:rPr lang="es-CL" sz="2200" b="1" strike="noStrike" spc="-1">
                <a:solidFill>
                  <a:srgbClr val="C73E32"/>
                </a:solidFill>
                <a:latin typeface="Calibri"/>
                <a:ea typeface="Calibri"/>
              </a:rPr>
              <a:t>:</a:t>
            </a:r>
            <a:endParaRPr lang="es-CL" sz="2200" b="0" strike="noStrike" spc="-1">
              <a:latin typeface="Arial"/>
            </a:endParaRPr>
          </a:p>
          <a:p>
            <a:pPr marL="104400" indent="-103680" algn="just">
              <a:lnSpc>
                <a:spcPct val="100000"/>
              </a:lnSpc>
              <a:spcBef>
                <a:spcPts val="901"/>
              </a:spcBef>
              <a:buClr>
                <a:srgbClr val="000000"/>
              </a:buClr>
              <a:buFont typeface="Arial"/>
              <a:buChar char="•"/>
            </a:pPr>
            <a:r>
              <a:rPr lang="es-CL" sz="1800" b="0" strike="noStrike" spc="-12">
                <a:solidFill>
                  <a:srgbClr val="000000"/>
                </a:solidFill>
                <a:latin typeface="Calibri"/>
                <a:ea typeface="Calibri"/>
              </a:rPr>
              <a:t>En el circuito interno del variador de frecuencia se encuentra un microcontrolador. Éste es el encargado de realizar el disparo de los transistores de potencia de la etapa de salida del VDF.</a:t>
            </a:r>
            <a:endParaRPr lang="es-CL" sz="1800" b="0" strike="noStrike" spc="-1">
              <a:latin typeface="Arial"/>
            </a:endParaRPr>
          </a:p>
          <a:p>
            <a:pPr marL="104400" indent="-103680" algn="just">
              <a:lnSpc>
                <a:spcPct val="100000"/>
              </a:lnSpc>
              <a:spcBef>
                <a:spcPts val="901"/>
              </a:spcBef>
              <a:buClr>
                <a:srgbClr val="000000"/>
              </a:buClr>
              <a:buFont typeface="Arial"/>
              <a:buChar char="•"/>
            </a:pPr>
            <a:r>
              <a:rPr lang="es-CL" sz="1800" b="0" strike="noStrike" spc="-12">
                <a:solidFill>
                  <a:srgbClr val="000000"/>
                </a:solidFill>
                <a:latin typeface="Calibri"/>
                <a:ea typeface="Calibri"/>
              </a:rPr>
              <a:t>Mediante el </a:t>
            </a:r>
            <a:r>
              <a:rPr lang="es-CL" sz="1800" b="1" strike="noStrike" spc="-12">
                <a:solidFill>
                  <a:srgbClr val="000000"/>
                </a:solidFill>
                <a:latin typeface="Calibri"/>
                <a:ea typeface="Calibri"/>
              </a:rPr>
              <a:t>uso de PWM </a:t>
            </a:r>
            <a:r>
              <a:rPr lang="es-CL" sz="1800" b="0" strike="noStrike" spc="-12">
                <a:solidFill>
                  <a:srgbClr val="000000"/>
                </a:solidFill>
                <a:latin typeface="Calibri"/>
                <a:ea typeface="Calibri"/>
              </a:rPr>
              <a:t>se recrea una señal sinusoidal como la que se muestra en la imagen.</a:t>
            </a:r>
            <a:endParaRPr lang="es-CL" sz="1800" b="0" strike="noStrike" spc="-1">
              <a:latin typeface="Arial"/>
            </a:endParaRPr>
          </a:p>
          <a:p>
            <a:pPr>
              <a:lnSpc>
                <a:spcPct val="100000"/>
              </a:lnSpc>
              <a:spcBef>
                <a:spcPts val="901"/>
              </a:spcBef>
            </a:pPr>
            <a:endParaRPr lang="es-CL" sz="1800" b="0" strike="noStrike" spc="-1">
              <a:latin typeface="Arial"/>
            </a:endParaRPr>
          </a:p>
        </p:txBody>
      </p:sp>
      <p:pic>
        <p:nvPicPr>
          <p:cNvPr id="385" name="Google Shape;335;p12"/>
          <p:cNvPicPr/>
          <p:nvPr/>
        </p:nvPicPr>
        <p:blipFill>
          <a:blip r:embed="rId2"/>
          <a:stretch/>
        </p:blipFill>
        <p:spPr>
          <a:xfrm>
            <a:off x="1076040" y="4086360"/>
            <a:ext cx="7041600" cy="2432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CustomShape 1"/>
          <p:cNvSpPr/>
          <p:nvPr/>
        </p:nvSpPr>
        <p:spPr>
          <a:xfrm>
            <a:off x="447840" y="1214280"/>
            <a:ext cx="903024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000" b="1" strike="noStrike" spc="-1">
                <a:solidFill>
                  <a:srgbClr val="29754D"/>
                </a:solidFill>
                <a:latin typeface="Calibri"/>
                <a:ea typeface="Arial"/>
              </a:rPr>
              <a:t>ARQUITECTURA DE UN </a:t>
            </a:r>
            <a:r>
              <a:rPr lang="es-CL" sz="3000" b="0" strike="noStrike" spc="-1">
                <a:solidFill>
                  <a:srgbClr val="C73E32"/>
                </a:solidFill>
                <a:latin typeface="Calibri"/>
                <a:ea typeface="Arial"/>
              </a:rPr>
              <a:t>VARIADOR DE FRECUENCIA</a:t>
            </a:r>
            <a:endParaRPr lang="es-CL" sz="3000" b="0" strike="noStrike" spc="-1">
              <a:latin typeface="Arial"/>
            </a:endParaRPr>
          </a:p>
        </p:txBody>
      </p:sp>
      <p:sp>
        <p:nvSpPr>
          <p:cNvPr id="387" name="CustomShape 2"/>
          <p:cNvSpPr/>
          <p:nvPr/>
        </p:nvSpPr>
        <p:spPr>
          <a:xfrm>
            <a:off x="507960" y="2019240"/>
            <a:ext cx="8838360" cy="47491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pic>
        <p:nvPicPr>
          <p:cNvPr id="388" name="Google Shape;344;p13"/>
          <p:cNvPicPr/>
          <p:nvPr/>
        </p:nvPicPr>
        <p:blipFill>
          <a:blip r:embed="rId2"/>
          <a:srcRect l="1080" t="19002" r="2555" b="4735"/>
          <a:stretch/>
        </p:blipFill>
        <p:spPr>
          <a:xfrm>
            <a:off x="641160" y="2354400"/>
            <a:ext cx="8572320" cy="4129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447840" y="1214280"/>
            <a:ext cx="90302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VARIADOR DE </a:t>
            </a:r>
            <a:r>
              <a:rPr lang="es-CL" sz="3400" b="0" strike="noStrike" spc="-1">
                <a:solidFill>
                  <a:srgbClr val="C73E32"/>
                </a:solidFill>
                <a:latin typeface="Calibri"/>
                <a:ea typeface="Arial"/>
              </a:rPr>
              <a:t>FRECUENCIA</a:t>
            </a:r>
            <a:endParaRPr lang="es-CL" sz="3400" b="0" strike="noStrike" spc="-1">
              <a:latin typeface="Arial"/>
            </a:endParaRPr>
          </a:p>
        </p:txBody>
      </p:sp>
      <p:sp>
        <p:nvSpPr>
          <p:cNvPr id="390" name="CustomShape 2"/>
          <p:cNvSpPr/>
          <p:nvPr/>
        </p:nvSpPr>
        <p:spPr>
          <a:xfrm>
            <a:off x="507960" y="3454560"/>
            <a:ext cx="8187480" cy="331416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91" name="CustomShape 3"/>
          <p:cNvSpPr/>
          <p:nvPr/>
        </p:nvSpPr>
        <p:spPr>
          <a:xfrm>
            <a:off x="444600" y="1992240"/>
            <a:ext cx="8470080" cy="164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CL" sz="2000" b="1" u="sng" strike="noStrike" spc="-1">
                <a:solidFill>
                  <a:srgbClr val="C73E32"/>
                </a:solidFill>
                <a:uFillTx/>
                <a:latin typeface="Calibri"/>
                <a:ea typeface="Calibri"/>
              </a:rPr>
              <a:t>CONFIGURACIÓN</a:t>
            </a:r>
            <a:r>
              <a:rPr lang="es-CL" sz="2200" b="1" strike="noStrike" spc="-1">
                <a:solidFill>
                  <a:srgbClr val="C73E32"/>
                </a:solidFill>
                <a:latin typeface="Calibri"/>
                <a:ea typeface="Calibri"/>
              </a:rPr>
              <a:t>:</a:t>
            </a:r>
            <a:endParaRPr lang="es-CL" sz="2200" b="0" strike="noStrike" spc="-1">
              <a:latin typeface="Arial"/>
            </a:endParaRPr>
          </a:p>
          <a:p>
            <a:pPr>
              <a:lnSpc>
                <a:spcPct val="100000"/>
              </a:lnSpc>
              <a:spcBef>
                <a:spcPts val="499"/>
              </a:spcBef>
            </a:pPr>
            <a:r>
              <a:rPr lang="es-CL" sz="1800" b="0" strike="noStrike" spc="-1">
                <a:solidFill>
                  <a:srgbClr val="000000"/>
                </a:solidFill>
                <a:latin typeface="Calibri"/>
                <a:ea typeface="Calibri"/>
              </a:rPr>
              <a:t>Para realizar la configuración de un variador de frecuencia se deben seguir los pasos que determina el fabricante del dispositivo en el manual. Básicamente, se deben introducir los parámetros del motor a controlar (voltaje, potencia, número de polos, etc.). </a:t>
            </a:r>
            <a:endParaRPr lang="es-CL" sz="1800" b="0" strike="noStrike" spc="-1">
              <a:latin typeface="Arial"/>
            </a:endParaRPr>
          </a:p>
          <a:p>
            <a:pPr>
              <a:lnSpc>
                <a:spcPct val="100000"/>
              </a:lnSpc>
              <a:spcBef>
                <a:spcPts val="499"/>
              </a:spcBef>
            </a:pPr>
            <a:endParaRPr lang="es-CL" sz="1800" b="0" strike="noStrike" spc="-1">
              <a:latin typeface="Arial"/>
            </a:endParaRPr>
          </a:p>
        </p:txBody>
      </p:sp>
      <p:pic>
        <p:nvPicPr>
          <p:cNvPr id="392" name="Google Shape;353;p14"/>
          <p:cNvPicPr/>
          <p:nvPr/>
        </p:nvPicPr>
        <p:blipFill>
          <a:blip r:embed="rId2"/>
          <a:stretch/>
        </p:blipFill>
        <p:spPr>
          <a:xfrm>
            <a:off x="1202760" y="3556080"/>
            <a:ext cx="2280600" cy="3047400"/>
          </a:xfrm>
          <a:prstGeom prst="rect">
            <a:avLst/>
          </a:prstGeom>
          <a:ln>
            <a:noFill/>
          </a:ln>
        </p:spPr>
      </p:pic>
      <p:pic>
        <p:nvPicPr>
          <p:cNvPr id="393" name="Google Shape;355;p14"/>
          <p:cNvPicPr/>
          <p:nvPr/>
        </p:nvPicPr>
        <p:blipFill>
          <a:blip r:embed="rId3"/>
          <a:stretch/>
        </p:blipFill>
        <p:spPr>
          <a:xfrm>
            <a:off x="4046400" y="3888720"/>
            <a:ext cx="3905640" cy="2382120"/>
          </a:xfrm>
          <a:prstGeom prst="rect">
            <a:avLst/>
          </a:prstGeom>
          <a:ln>
            <a:noFill/>
          </a:ln>
        </p:spPr>
      </p:pic>
      <p:sp>
        <p:nvSpPr>
          <p:cNvPr id="394" name="CustomShape 4"/>
          <p:cNvSpPr/>
          <p:nvPr/>
        </p:nvSpPr>
        <p:spPr>
          <a:xfrm>
            <a:off x="5918040" y="4465440"/>
            <a:ext cx="710640" cy="10047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CL" sz="6000" b="1" strike="noStrike" spc="-1">
                <a:solidFill>
                  <a:srgbClr val="0756C9"/>
                </a:solidFill>
                <a:latin typeface="Calibri"/>
                <a:ea typeface="Arial"/>
              </a:rPr>
              <a:t>+</a:t>
            </a:r>
            <a:endParaRPr lang="es-CL" sz="6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CustomShape 1"/>
          <p:cNvSpPr/>
          <p:nvPr/>
        </p:nvSpPr>
        <p:spPr>
          <a:xfrm>
            <a:off x="3581280" y="1955880"/>
            <a:ext cx="5498280" cy="510480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96" name="CustomShape 2"/>
          <p:cNvSpPr/>
          <p:nvPr/>
        </p:nvSpPr>
        <p:spPr>
          <a:xfrm>
            <a:off x="447840" y="1214280"/>
            <a:ext cx="90302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VARIADOR DE </a:t>
            </a:r>
            <a:r>
              <a:rPr lang="es-CL" sz="3400" b="0" strike="noStrike" spc="-1">
                <a:solidFill>
                  <a:srgbClr val="C73E32"/>
                </a:solidFill>
                <a:latin typeface="Calibri"/>
                <a:ea typeface="Arial"/>
              </a:rPr>
              <a:t>FRECUENCIA</a:t>
            </a:r>
            <a:endParaRPr lang="es-CL" sz="3400" b="0" strike="noStrike" spc="-1">
              <a:latin typeface="Arial"/>
            </a:endParaRPr>
          </a:p>
        </p:txBody>
      </p:sp>
      <p:sp>
        <p:nvSpPr>
          <p:cNvPr id="397" name="CustomShape 3"/>
          <p:cNvSpPr/>
          <p:nvPr/>
        </p:nvSpPr>
        <p:spPr>
          <a:xfrm>
            <a:off x="444600" y="2068560"/>
            <a:ext cx="3110760" cy="286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901"/>
              </a:spcBef>
            </a:pPr>
            <a:r>
              <a:rPr lang="es-CL" sz="2000" b="1" u="sng" strike="noStrike" spc="-1" dirty="0">
                <a:solidFill>
                  <a:srgbClr val="C73E32"/>
                </a:solidFill>
                <a:uFillTx/>
                <a:latin typeface="Calibri"/>
                <a:ea typeface="Calibri"/>
              </a:rPr>
              <a:t>CONFIGURACIÓN</a:t>
            </a:r>
            <a:r>
              <a:rPr lang="es-CL" sz="2200" b="1" strike="noStrike" spc="-1" dirty="0">
                <a:solidFill>
                  <a:srgbClr val="C73E32"/>
                </a:solidFill>
                <a:latin typeface="Calibri"/>
                <a:ea typeface="Calibri"/>
              </a:rPr>
              <a:t>:</a:t>
            </a:r>
            <a:endParaRPr lang="es-CL" sz="2200" b="0" strike="noStrike" spc="-1" dirty="0">
              <a:latin typeface="Arial"/>
            </a:endParaRPr>
          </a:p>
          <a:p>
            <a:pPr>
              <a:lnSpc>
                <a:spcPct val="100000"/>
              </a:lnSpc>
              <a:spcBef>
                <a:spcPts val="901"/>
              </a:spcBef>
            </a:pPr>
            <a:r>
              <a:rPr lang="es-CL" sz="1800" b="0" strike="noStrike" spc="-1" dirty="0">
                <a:solidFill>
                  <a:srgbClr val="000000"/>
                </a:solidFill>
                <a:latin typeface="Calibri"/>
                <a:ea typeface="Calibri"/>
              </a:rPr>
              <a:t>Es necesario que conozca los parámetros eléctricos del motor. Dichos datos pueden ser obtenidos de la placa característica  del motor  con el cual irá conectado el variador.</a:t>
            </a:r>
            <a:endParaRPr lang="es-CL" sz="1800" b="0" strike="noStrike" spc="-1" dirty="0">
              <a:latin typeface="Arial"/>
            </a:endParaRPr>
          </a:p>
          <a:p>
            <a:pPr>
              <a:lnSpc>
                <a:spcPct val="100000"/>
              </a:lnSpc>
              <a:spcBef>
                <a:spcPts val="499"/>
              </a:spcBef>
            </a:pPr>
            <a:r>
              <a:rPr lang="es-CL" sz="1800" b="0" strike="noStrike" spc="-1" dirty="0">
                <a:solidFill>
                  <a:srgbClr val="000000"/>
                </a:solidFill>
                <a:latin typeface="Calibri"/>
                <a:ea typeface="Calibri"/>
              </a:rPr>
              <a:t>. </a:t>
            </a:r>
            <a:endParaRPr lang="es-CL" sz="1800" b="0" strike="noStrike" spc="-1" dirty="0">
              <a:latin typeface="Arial"/>
            </a:endParaRPr>
          </a:p>
          <a:p>
            <a:pPr>
              <a:lnSpc>
                <a:spcPct val="100000"/>
              </a:lnSpc>
              <a:spcBef>
                <a:spcPts val="499"/>
              </a:spcBef>
            </a:pPr>
            <a:endParaRPr lang="es-CL" sz="1800" b="0" strike="noStrike" spc="-1" dirty="0">
              <a:latin typeface="Arial"/>
            </a:endParaRPr>
          </a:p>
        </p:txBody>
      </p:sp>
      <p:pic>
        <p:nvPicPr>
          <p:cNvPr id="398" name="Google Shape;362;p15"/>
          <p:cNvPicPr/>
          <p:nvPr/>
        </p:nvPicPr>
        <p:blipFill>
          <a:blip r:embed="rId2"/>
          <a:srcRect l="1377" t="8421" r="1438" b="3486"/>
          <a:stretch/>
        </p:blipFill>
        <p:spPr>
          <a:xfrm>
            <a:off x="3759120" y="2476440"/>
            <a:ext cx="5142960" cy="4419000"/>
          </a:xfrm>
          <a:prstGeom prst="rect">
            <a:avLst/>
          </a:prstGeom>
          <a:ln>
            <a:noFill/>
          </a:ln>
        </p:spPr>
      </p:pic>
      <p:sp>
        <p:nvSpPr>
          <p:cNvPr id="399" name="CustomShape 4"/>
          <p:cNvSpPr/>
          <p:nvPr/>
        </p:nvSpPr>
        <p:spPr>
          <a:xfrm>
            <a:off x="3827520" y="2019600"/>
            <a:ext cx="48571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CL" sz="2400" b="1" strike="noStrike" spc="-1">
                <a:solidFill>
                  <a:srgbClr val="000000"/>
                </a:solidFill>
                <a:latin typeface="Calibri"/>
                <a:ea typeface="Arial"/>
              </a:rPr>
              <a:t>Ajuste de los parámetros básicos</a:t>
            </a:r>
            <a:endParaRPr lang="es-CL"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CustomShape 1"/>
          <p:cNvSpPr/>
          <p:nvPr/>
        </p:nvSpPr>
        <p:spPr>
          <a:xfrm>
            <a:off x="447840" y="1214280"/>
            <a:ext cx="90302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VARIADOR DE </a:t>
            </a:r>
            <a:r>
              <a:rPr lang="es-CL" sz="3400" b="0" strike="noStrike" spc="-1">
                <a:solidFill>
                  <a:srgbClr val="C73E32"/>
                </a:solidFill>
                <a:latin typeface="Calibri"/>
                <a:ea typeface="Arial"/>
              </a:rPr>
              <a:t>FRECUENCIA</a:t>
            </a:r>
            <a:endParaRPr lang="es-CL" sz="3400" b="0" strike="noStrike" spc="-1">
              <a:latin typeface="Arial"/>
            </a:endParaRPr>
          </a:p>
        </p:txBody>
      </p:sp>
      <p:sp>
        <p:nvSpPr>
          <p:cNvPr id="401" name="CustomShape 2"/>
          <p:cNvSpPr/>
          <p:nvPr/>
        </p:nvSpPr>
        <p:spPr>
          <a:xfrm>
            <a:off x="444600" y="2068560"/>
            <a:ext cx="7886160" cy="170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901"/>
              </a:spcBef>
            </a:pPr>
            <a:r>
              <a:rPr lang="es-CL" sz="2000" b="1" u="sng" strike="noStrike" spc="-1">
                <a:solidFill>
                  <a:srgbClr val="C73E32"/>
                </a:solidFill>
                <a:uFillTx/>
                <a:latin typeface="Calibri"/>
                <a:ea typeface="Calibri"/>
              </a:rPr>
              <a:t>CONFIGURACIÓN</a:t>
            </a:r>
            <a:r>
              <a:rPr lang="es-CL" sz="2200" b="1" strike="noStrike" spc="-1">
                <a:solidFill>
                  <a:srgbClr val="C73E32"/>
                </a:solidFill>
                <a:latin typeface="Calibri"/>
                <a:ea typeface="Calibri"/>
              </a:rPr>
              <a:t>:</a:t>
            </a:r>
            <a:endParaRPr lang="es-CL" sz="2200" b="0" strike="noStrike" spc="-1">
              <a:latin typeface="Arial"/>
            </a:endParaRPr>
          </a:p>
          <a:p>
            <a:pPr>
              <a:lnSpc>
                <a:spcPct val="20000"/>
              </a:lnSpc>
              <a:spcBef>
                <a:spcPts val="901"/>
              </a:spcBef>
            </a:pPr>
            <a:endParaRPr lang="es-CL" sz="2200" b="0" strike="noStrike" spc="-1">
              <a:latin typeface="Arial"/>
            </a:endParaRPr>
          </a:p>
          <a:p>
            <a:pPr>
              <a:lnSpc>
                <a:spcPct val="100000"/>
              </a:lnSpc>
            </a:pPr>
            <a:r>
              <a:rPr lang="es-CL" sz="1800" b="0" strike="noStrike" spc="-1">
                <a:solidFill>
                  <a:srgbClr val="000000"/>
                </a:solidFill>
                <a:latin typeface="Calibri"/>
                <a:ea typeface="Calibri"/>
              </a:rPr>
              <a:t>Mediante el cursor y los botones que se encuentran en el panel del dispositivo, se deben seleccionar los parámetros a configurar. Debe seleccionar el modo de  variar la velocidad. Puede ser mediante un potenciómetro, la señal analógica o a través de la comunicación con un PLC, empleando protocolo de comunicación.</a:t>
            </a:r>
            <a:endParaRPr lang="es-CL" sz="1800" b="0" strike="noStrike" spc="-1">
              <a:latin typeface="Arial"/>
            </a:endParaRPr>
          </a:p>
        </p:txBody>
      </p:sp>
      <p:sp>
        <p:nvSpPr>
          <p:cNvPr id="402" name="CustomShape 3"/>
          <p:cNvSpPr/>
          <p:nvPr/>
        </p:nvSpPr>
        <p:spPr>
          <a:xfrm>
            <a:off x="520560" y="3924360"/>
            <a:ext cx="6844680" cy="237420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pic>
        <p:nvPicPr>
          <p:cNvPr id="403" name="Google Shape;371;p16"/>
          <p:cNvPicPr/>
          <p:nvPr/>
        </p:nvPicPr>
        <p:blipFill>
          <a:blip r:embed="rId2"/>
          <a:srcRect l="1124" t="23783" r="5273" b="4591"/>
          <a:stretch/>
        </p:blipFill>
        <p:spPr>
          <a:xfrm>
            <a:off x="781200" y="4559400"/>
            <a:ext cx="6323760" cy="1625040"/>
          </a:xfrm>
          <a:prstGeom prst="rect">
            <a:avLst/>
          </a:prstGeom>
          <a:ln>
            <a:noFill/>
          </a:ln>
        </p:spPr>
      </p:pic>
      <p:sp>
        <p:nvSpPr>
          <p:cNvPr id="404" name="CustomShape 4"/>
          <p:cNvSpPr/>
          <p:nvPr/>
        </p:nvSpPr>
        <p:spPr>
          <a:xfrm>
            <a:off x="1514520" y="4064400"/>
            <a:ext cx="48571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CL" sz="2400" b="1" strike="noStrike" spc="-1">
                <a:solidFill>
                  <a:srgbClr val="000000"/>
                </a:solidFill>
                <a:latin typeface="Calibri"/>
                <a:ea typeface="Arial"/>
              </a:rPr>
              <a:t>Ajuste de los parámetros de control</a:t>
            </a:r>
            <a:endParaRPr lang="es-CL"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CustomShape 1"/>
          <p:cNvSpPr/>
          <p:nvPr/>
        </p:nvSpPr>
        <p:spPr>
          <a:xfrm>
            <a:off x="520560" y="1968480"/>
            <a:ext cx="7466760" cy="491436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06" name="CustomShape 2"/>
          <p:cNvSpPr/>
          <p:nvPr/>
        </p:nvSpPr>
        <p:spPr>
          <a:xfrm>
            <a:off x="447840" y="1214280"/>
            <a:ext cx="90302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VARIADOR DE </a:t>
            </a:r>
            <a:r>
              <a:rPr lang="es-CL" sz="3400" b="0" strike="noStrike" spc="-1">
                <a:solidFill>
                  <a:srgbClr val="C73E32"/>
                </a:solidFill>
                <a:latin typeface="Calibri"/>
                <a:ea typeface="Arial"/>
              </a:rPr>
              <a:t>FRECUENCIA</a:t>
            </a:r>
            <a:endParaRPr lang="es-CL" sz="3400" b="0" strike="noStrike" spc="-1">
              <a:latin typeface="Arial"/>
            </a:endParaRPr>
          </a:p>
        </p:txBody>
      </p:sp>
      <p:sp>
        <p:nvSpPr>
          <p:cNvPr id="407" name="CustomShape 3"/>
          <p:cNvSpPr/>
          <p:nvPr/>
        </p:nvSpPr>
        <p:spPr>
          <a:xfrm>
            <a:off x="698400" y="2170080"/>
            <a:ext cx="7886160" cy="42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901"/>
              </a:spcBef>
            </a:pPr>
            <a:r>
              <a:rPr lang="es-CL" sz="2000" b="1" strike="noStrike" spc="-1">
                <a:solidFill>
                  <a:srgbClr val="C73E32"/>
                </a:solidFill>
                <a:latin typeface="Calibri"/>
                <a:ea typeface="Calibri"/>
              </a:rPr>
              <a:t>CONFIGURACIÓN</a:t>
            </a:r>
            <a:r>
              <a:rPr lang="es-CL" sz="2200" b="1" strike="noStrike" spc="-1">
                <a:solidFill>
                  <a:srgbClr val="C73E32"/>
                </a:solidFill>
                <a:latin typeface="Calibri"/>
                <a:ea typeface="Calibri"/>
              </a:rPr>
              <a:t>:</a:t>
            </a:r>
            <a:endParaRPr lang="es-CL" sz="2200" b="0" strike="noStrike" spc="-1">
              <a:latin typeface="Arial"/>
            </a:endParaRPr>
          </a:p>
        </p:txBody>
      </p:sp>
      <p:pic>
        <p:nvPicPr>
          <p:cNvPr id="408" name="Google Shape;380;p17"/>
          <p:cNvPicPr/>
          <p:nvPr/>
        </p:nvPicPr>
        <p:blipFill>
          <a:blip r:embed="rId2"/>
          <a:stretch/>
        </p:blipFill>
        <p:spPr>
          <a:xfrm>
            <a:off x="3253320" y="2270880"/>
            <a:ext cx="4442400" cy="4361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CustomShape 1"/>
          <p:cNvSpPr/>
          <p:nvPr/>
        </p:nvSpPr>
        <p:spPr>
          <a:xfrm>
            <a:off x="447840" y="1214280"/>
            <a:ext cx="90302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CONTROL DE </a:t>
            </a:r>
            <a:r>
              <a:rPr lang="es-CL" sz="3400" b="0" strike="noStrike" spc="-1">
                <a:solidFill>
                  <a:srgbClr val="C73E32"/>
                </a:solidFill>
                <a:latin typeface="Calibri"/>
                <a:ea typeface="Arial"/>
              </a:rPr>
              <a:t>POTENCIÓMETRO</a:t>
            </a:r>
            <a:endParaRPr lang="es-CL" sz="3400" b="0" strike="noStrike" spc="-1">
              <a:latin typeface="Arial"/>
            </a:endParaRPr>
          </a:p>
        </p:txBody>
      </p:sp>
      <p:pic>
        <p:nvPicPr>
          <p:cNvPr id="410" name="Google Shape;389;p18"/>
          <p:cNvPicPr/>
          <p:nvPr/>
        </p:nvPicPr>
        <p:blipFill>
          <a:blip r:embed="rId2"/>
          <a:stretch/>
        </p:blipFill>
        <p:spPr>
          <a:xfrm>
            <a:off x="3314160" y="2387520"/>
            <a:ext cx="5891400" cy="3987720"/>
          </a:xfrm>
          <a:prstGeom prst="rect">
            <a:avLst/>
          </a:prstGeom>
          <a:ln>
            <a:noFill/>
          </a:ln>
        </p:spPr>
      </p:pic>
      <p:sp>
        <p:nvSpPr>
          <p:cNvPr id="411" name="CustomShape 2"/>
          <p:cNvSpPr/>
          <p:nvPr/>
        </p:nvSpPr>
        <p:spPr>
          <a:xfrm>
            <a:off x="266760" y="2323080"/>
            <a:ext cx="295848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800" b="0" strike="noStrike" spc="-1">
                <a:solidFill>
                  <a:srgbClr val="000000"/>
                </a:solidFill>
                <a:latin typeface="Calibri"/>
                <a:ea typeface="Calibri"/>
              </a:rPr>
              <a:t>Debido a su sencillez, una de las configuraciones más utilizadas es </a:t>
            </a:r>
            <a:r>
              <a:rPr lang="es-CL" sz="1800" b="1" strike="noStrike" spc="-1">
                <a:solidFill>
                  <a:srgbClr val="000000"/>
                </a:solidFill>
                <a:latin typeface="Calibri"/>
                <a:ea typeface="Calibri"/>
              </a:rPr>
              <a:t>la realización de la partida del variador modificando su velocidad con un potenciómetro</a:t>
            </a:r>
            <a:r>
              <a:rPr lang="es-CL" sz="1800" b="0" strike="noStrike" spc="-1">
                <a:solidFill>
                  <a:srgbClr val="000000"/>
                </a:solidFill>
                <a:latin typeface="Calibri"/>
                <a:ea typeface="Calibri"/>
              </a:rPr>
              <a:t>, o bien, mediante interruptores para seleccionar velocidades.</a:t>
            </a:r>
            <a:endParaRPr lang="es-CL" sz="1800" b="0" strike="noStrike" spc="-1">
              <a:latin typeface="Arial"/>
            </a:endParaRPr>
          </a:p>
          <a:p>
            <a:pPr>
              <a:lnSpc>
                <a:spcPct val="100000"/>
              </a:lnSpc>
            </a:pP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1139040" y="834840"/>
            <a:ext cx="415620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200" b="1" strike="noStrike" spc="-1">
                <a:solidFill>
                  <a:srgbClr val="29754D"/>
                </a:solidFill>
                <a:latin typeface="Calibri"/>
                <a:ea typeface="Calibri"/>
              </a:rPr>
              <a:t>MÓDULO 8 </a:t>
            </a:r>
            <a:r>
              <a:rPr lang="es-CL" sz="1200" b="0" strike="noStrike" spc="-1">
                <a:solidFill>
                  <a:srgbClr val="29754D"/>
                </a:solidFill>
                <a:latin typeface="Calibri"/>
                <a:ea typeface="Calibri"/>
              </a:rPr>
              <a:t>| MONTAJE DE EQUIPOS INDUSTRIALES</a:t>
            </a:r>
            <a:endParaRPr lang="es-CL" sz="1200" b="0" strike="noStrike" spc="-1">
              <a:latin typeface="Arial"/>
            </a:endParaRPr>
          </a:p>
        </p:txBody>
      </p:sp>
      <p:sp>
        <p:nvSpPr>
          <p:cNvPr id="278" name="CustomShape 2"/>
          <p:cNvSpPr/>
          <p:nvPr/>
        </p:nvSpPr>
        <p:spPr>
          <a:xfrm>
            <a:off x="416160" y="2144520"/>
            <a:ext cx="1443600" cy="1778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500" b="1" strike="noStrike" spc="-1">
                <a:solidFill>
                  <a:srgbClr val="000000"/>
                </a:solidFill>
                <a:latin typeface="Calibri"/>
                <a:ea typeface="Calibri"/>
              </a:rPr>
              <a:t>ACTIVIDAD 1</a:t>
            </a:r>
            <a:endParaRPr lang="es-CL" sz="1500" b="0" strike="noStrike" spc="-1">
              <a:latin typeface="Arial"/>
            </a:endParaRPr>
          </a:p>
          <a:p>
            <a:pPr>
              <a:lnSpc>
                <a:spcPct val="100000"/>
              </a:lnSpc>
            </a:pPr>
            <a:endParaRPr lang="es-CL" sz="1500" b="0" strike="noStrike" spc="-1">
              <a:latin typeface="Arial"/>
            </a:endParaRPr>
          </a:p>
        </p:txBody>
      </p:sp>
      <p:sp>
        <p:nvSpPr>
          <p:cNvPr id="279" name="CustomShape 3"/>
          <p:cNvSpPr/>
          <p:nvPr/>
        </p:nvSpPr>
        <p:spPr>
          <a:xfrm>
            <a:off x="5585040" y="5385960"/>
            <a:ext cx="5248080" cy="13564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90000"/>
              </a:lnSpc>
            </a:pPr>
            <a:endParaRPr lang="es-CL" sz="1800" b="0" strike="noStrike" spc="-1">
              <a:latin typeface="Arial"/>
            </a:endParaRPr>
          </a:p>
          <a:p>
            <a:pPr>
              <a:lnSpc>
                <a:spcPct val="90000"/>
              </a:lnSpc>
            </a:pPr>
            <a:endParaRPr lang="es-CL" sz="1800" b="0" strike="noStrike" spc="-1">
              <a:latin typeface="Arial"/>
            </a:endParaRPr>
          </a:p>
        </p:txBody>
      </p:sp>
      <p:sp>
        <p:nvSpPr>
          <p:cNvPr id="280" name="CustomShape 4"/>
          <p:cNvSpPr/>
          <p:nvPr/>
        </p:nvSpPr>
        <p:spPr>
          <a:xfrm>
            <a:off x="407520" y="2278080"/>
            <a:ext cx="5814720" cy="133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r>
              <a:rPr lang="es-CL" sz="3400" b="1" strike="noStrike" spc="-1">
                <a:solidFill>
                  <a:srgbClr val="29754D"/>
                </a:solidFill>
                <a:latin typeface="Calibri"/>
                <a:ea typeface="Calibri"/>
              </a:rPr>
              <a:t>VARIADORES DE FRECUENCIA</a:t>
            </a:r>
            <a:endParaRPr lang="es-CL" sz="3400" b="0" strike="noStrike" spc="-1">
              <a:latin typeface="Arial"/>
            </a:endParaRPr>
          </a:p>
          <a:p>
            <a:pPr>
              <a:lnSpc>
                <a:spcPct val="80000"/>
              </a:lnSpc>
            </a:pPr>
            <a:br/>
            <a:endParaRPr lang="es-CL" sz="3400" b="0" strike="noStrike" spc="-1">
              <a:latin typeface="Arial"/>
            </a:endParaRPr>
          </a:p>
        </p:txBody>
      </p:sp>
      <p:sp>
        <p:nvSpPr>
          <p:cNvPr id="281" name="CustomShape 5"/>
          <p:cNvSpPr/>
          <p:nvPr/>
        </p:nvSpPr>
        <p:spPr>
          <a:xfrm>
            <a:off x="199800" y="4411800"/>
            <a:ext cx="9403920" cy="1399680"/>
          </a:xfrm>
          <a:prstGeom prst="rect">
            <a:avLst/>
          </a:prstGeom>
          <a:noFill/>
          <a:ln>
            <a:noFill/>
          </a:ln>
        </p:spPr>
        <p:style>
          <a:lnRef idx="0">
            <a:scrgbClr r="0" g="0" b="0"/>
          </a:lnRef>
          <a:fillRef idx="0">
            <a:scrgbClr r="0" g="0" b="0"/>
          </a:fillRef>
          <a:effectRef idx="0">
            <a:scrgbClr r="0" g="0" b="0"/>
          </a:effectRef>
          <a:fontRef idx="minor"/>
        </p:style>
      </p:sp>
      <p:pic>
        <p:nvPicPr>
          <p:cNvPr id="282" name="Imagen 3" descr="coso1.png"/>
          <p:cNvPicPr/>
          <p:nvPr/>
        </p:nvPicPr>
        <p:blipFill>
          <a:blip r:embed="rId2"/>
          <a:stretch/>
        </p:blipFill>
        <p:spPr>
          <a:xfrm>
            <a:off x="1320840" y="3084480"/>
            <a:ext cx="7073280" cy="4063320"/>
          </a:xfrm>
          <a:prstGeom prst="rect">
            <a:avLst/>
          </a:prstGeom>
          <a:ln>
            <a:noFill/>
          </a:ln>
        </p:spPr>
      </p:pic>
      <p:pic>
        <p:nvPicPr>
          <p:cNvPr id="283" name="Imagen 282"/>
          <p:cNvPicPr/>
          <p:nvPr/>
        </p:nvPicPr>
        <p:blipFill>
          <a:blip r:embed="rId3"/>
          <a:stretch/>
        </p:blipFill>
        <p:spPr>
          <a:xfrm>
            <a:off x="361800" y="360720"/>
            <a:ext cx="4476240" cy="757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CustomShape 1"/>
          <p:cNvSpPr/>
          <p:nvPr/>
        </p:nvSpPr>
        <p:spPr>
          <a:xfrm>
            <a:off x="447840" y="1379520"/>
            <a:ext cx="90302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50000"/>
              </a:lnSpc>
            </a:pPr>
            <a:r>
              <a:rPr lang="es-CL" sz="3600" b="1" strike="noStrike" spc="-1">
                <a:solidFill>
                  <a:srgbClr val="29754D"/>
                </a:solidFill>
                <a:latin typeface="Calibri"/>
                <a:ea typeface="Arial"/>
              </a:rPr>
              <a:t>CONTROL POR </a:t>
            </a:r>
            <a:r>
              <a:rPr lang="es-CL" sz="3600" b="0" strike="noStrike" spc="-1">
                <a:solidFill>
                  <a:srgbClr val="C73E32"/>
                </a:solidFill>
                <a:latin typeface="Calibri"/>
                <a:ea typeface="Arial"/>
              </a:rPr>
              <a:t>ENTRADAS DIGITALES</a:t>
            </a:r>
            <a:endParaRPr lang="es-CL" sz="3600" b="0" strike="noStrike" spc="-1">
              <a:latin typeface="Arial"/>
            </a:endParaRPr>
          </a:p>
        </p:txBody>
      </p:sp>
      <p:sp>
        <p:nvSpPr>
          <p:cNvPr id="413" name="CustomShape 2"/>
          <p:cNvSpPr/>
          <p:nvPr/>
        </p:nvSpPr>
        <p:spPr>
          <a:xfrm>
            <a:off x="279360" y="2412000"/>
            <a:ext cx="3034440" cy="20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800" b="0" strike="noStrike" spc="-1">
                <a:solidFill>
                  <a:srgbClr val="000000"/>
                </a:solidFill>
                <a:latin typeface="Calibri"/>
                <a:ea typeface="Calibri"/>
              </a:rPr>
              <a:t>Generalmente, en el manual del fabricante se presentan distintos modos de configurar el variador de frecuencia, todo depende de la aplicación en la que se empleará el dispositivo.</a:t>
            </a:r>
            <a:endParaRPr lang="es-CL" sz="1800" b="0" strike="noStrike" spc="-1">
              <a:latin typeface="Arial"/>
            </a:endParaRPr>
          </a:p>
        </p:txBody>
      </p:sp>
      <p:pic>
        <p:nvPicPr>
          <p:cNvPr id="414" name="Google Shape;398;p19"/>
          <p:cNvPicPr/>
          <p:nvPr/>
        </p:nvPicPr>
        <p:blipFill>
          <a:blip r:embed="rId2"/>
          <a:stretch/>
        </p:blipFill>
        <p:spPr>
          <a:xfrm>
            <a:off x="3492000" y="2471400"/>
            <a:ext cx="5613120" cy="3953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CustomShape 1"/>
          <p:cNvSpPr/>
          <p:nvPr/>
        </p:nvSpPr>
        <p:spPr>
          <a:xfrm>
            <a:off x="447840" y="1379520"/>
            <a:ext cx="90302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50000"/>
              </a:lnSpc>
            </a:pPr>
            <a:r>
              <a:rPr lang="es-CL" sz="3600" b="1" strike="noStrike" spc="-1">
                <a:solidFill>
                  <a:srgbClr val="29754D"/>
                </a:solidFill>
                <a:latin typeface="Calibri"/>
                <a:ea typeface="Arial"/>
              </a:rPr>
              <a:t>CONTROL POR </a:t>
            </a:r>
            <a:r>
              <a:rPr lang="es-CL" sz="3600" b="0" strike="noStrike" spc="-1">
                <a:solidFill>
                  <a:srgbClr val="C73E32"/>
                </a:solidFill>
                <a:latin typeface="Calibri"/>
                <a:ea typeface="Arial"/>
              </a:rPr>
              <a:t>COMUNICACIÓN</a:t>
            </a:r>
            <a:endParaRPr lang="es-CL" sz="3600" b="0" strike="noStrike" spc="-1">
              <a:latin typeface="Arial"/>
            </a:endParaRPr>
          </a:p>
        </p:txBody>
      </p:sp>
      <p:sp>
        <p:nvSpPr>
          <p:cNvPr id="416" name="CustomShape 2"/>
          <p:cNvSpPr/>
          <p:nvPr/>
        </p:nvSpPr>
        <p:spPr>
          <a:xfrm>
            <a:off x="279360" y="2336040"/>
            <a:ext cx="3276000" cy="400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40400" indent="-139680">
              <a:lnSpc>
                <a:spcPct val="100000"/>
              </a:lnSpc>
              <a:spcBef>
                <a:spcPts val="601"/>
              </a:spcBef>
              <a:buClr>
                <a:srgbClr val="000000"/>
              </a:buClr>
              <a:buFont typeface="Arial"/>
              <a:buChar char="•"/>
            </a:pPr>
            <a:r>
              <a:rPr lang="es-CL" sz="1800" b="0" strike="noStrike" spc="-1">
                <a:solidFill>
                  <a:srgbClr val="000000"/>
                </a:solidFill>
                <a:latin typeface="Calibri"/>
                <a:ea typeface="Calibri"/>
              </a:rPr>
              <a:t>Una de las configuraciones más utilizadas es la de comandar la velocidad del motor mediante un PLC. Para ello, es necesario realizar una comunicación mediante un protocolo entre los dispositivos.</a:t>
            </a:r>
            <a:endParaRPr lang="es-CL" sz="1800" b="0" strike="noStrike" spc="-1">
              <a:latin typeface="Arial"/>
            </a:endParaRPr>
          </a:p>
          <a:p>
            <a:pPr marL="140400" indent="-139680">
              <a:lnSpc>
                <a:spcPct val="100000"/>
              </a:lnSpc>
              <a:spcBef>
                <a:spcPts val="601"/>
              </a:spcBef>
              <a:buClr>
                <a:srgbClr val="000000"/>
              </a:buClr>
              <a:buFont typeface="Arial"/>
              <a:buChar char="•"/>
            </a:pPr>
            <a:r>
              <a:rPr lang="es-CL" sz="1800" b="0" strike="noStrike" spc="-1">
                <a:solidFill>
                  <a:srgbClr val="000000"/>
                </a:solidFill>
                <a:latin typeface="Calibri"/>
                <a:ea typeface="Calibri"/>
              </a:rPr>
              <a:t>Algunos de los protocolos utilizados para realizar el control del VDF son: ETHERNET IP, PROFIBUS,MODBUS TCP/IP, MODBUS Rs232 y MODBUS Rs485.</a:t>
            </a:r>
            <a:endParaRPr lang="es-CL" sz="1800" b="0" strike="noStrike" spc="-1">
              <a:latin typeface="Arial"/>
            </a:endParaRPr>
          </a:p>
          <a:p>
            <a:pPr>
              <a:lnSpc>
                <a:spcPct val="100000"/>
              </a:lnSpc>
            </a:pPr>
            <a:endParaRPr lang="es-CL" sz="1800" b="0" strike="noStrike" spc="-1">
              <a:latin typeface="Arial"/>
            </a:endParaRPr>
          </a:p>
        </p:txBody>
      </p:sp>
      <p:pic>
        <p:nvPicPr>
          <p:cNvPr id="417" name="Google Shape;407;p20"/>
          <p:cNvPicPr/>
          <p:nvPr/>
        </p:nvPicPr>
        <p:blipFill>
          <a:blip r:embed="rId2"/>
          <a:stretch/>
        </p:blipFill>
        <p:spPr>
          <a:xfrm>
            <a:off x="3730680" y="2391480"/>
            <a:ext cx="5517360" cy="3475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ustomShape 1"/>
          <p:cNvSpPr/>
          <p:nvPr/>
        </p:nvSpPr>
        <p:spPr>
          <a:xfrm>
            <a:off x="5054760" y="2895480"/>
            <a:ext cx="4088520" cy="2958480"/>
          </a:xfrm>
          <a:prstGeom prst="roundRect">
            <a:avLst>
              <a:gd name="adj" fmla="val 4039"/>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19" name="CustomShape 2"/>
          <p:cNvSpPr/>
          <p:nvPr/>
        </p:nvSpPr>
        <p:spPr>
          <a:xfrm>
            <a:off x="447840" y="1379520"/>
            <a:ext cx="90302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50000"/>
              </a:lnSpc>
            </a:pPr>
            <a:r>
              <a:rPr lang="es-CL" sz="3600" b="0" strike="noStrike" spc="-1">
                <a:solidFill>
                  <a:srgbClr val="C73E32"/>
                </a:solidFill>
                <a:latin typeface="Calibri"/>
                <a:ea typeface="Arial"/>
              </a:rPr>
              <a:t>MONTAJE</a:t>
            </a:r>
            <a:endParaRPr lang="es-CL" sz="3600" b="0" strike="noStrike" spc="-1">
              <a:latin typeface="Arial"/>
            </a:endParaRPr>
          </a:p>
        </p:txBody>
      </p:sp>
      <p:sp>
        <p:nvSpPr>
          <p:cNvPr id="420" name="CustomShape 3"/>
          <p:cNvSpPr/>
          <p:nvPr/>
        </p:nvSpPr>
        <p:spPr>
          <a:xfrm>
            <a:off x="457200" y="2158200"/>
            <a:ext cx="84574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40400" indent="-139680">
              <a:lnSpc>
                <a:spcPct val="100000"/>
              </a:lnSpc>
              <a:spcBef>
                <a:spcPts val="601"/>
              </a:spcBef>
              <a:buClr>
                <a:srgbClr val="000000"/>
              </a:buClr>
              <a:buFont typeface="Arial"/>
              <a:buChar char="•"/>
            </a:pPr>
            <a:r>
              <a:rPr lang="es-CL" sz="1800" b="0" strike="noStrike" spc="-1">
                <a:solidFill>
                  <a:srgbClr val="000000"/>
                </a:solidFill>
                <a:latin typeface="Calibri"/>
                <a:ea typeface="Calibri"/>
              </a:rPr>
              <a:t>En su manual de instalación, el fabricante expone cómo realizar el montaje del dispositivo en tablero eléctrico.</a:t>
            </a:r>
            <a:endParaRPr lang="es-CL" sz="1800" b="0" strike="noStrike" spc="-1">
              <a:latin typeface="Arial"/>
            </a:endParaRPr>
          </a:p>
        </p:txBody>
      </p:sp>
      <p:sp>
        <p:nvSpPr>
          <p:cNvPr id="421" name="CustomShape 4"/>
          <p:cNvSpPr/>
          <p:nvPr/>
        </p:nvSpPr>
        <p:spPr>
          <a:xfrm>
            <a:off x="520560" y="2895480"/>
            <a:ext cx="4291920" cy="3872880"/>
          </a:xfrm>
          <a:prstGeom prst="roundRect">
            <a:avLst>
              <a:gd name="adj" fmla="val 4039"/>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pic>
        <p:nvPicPr>
          <p:cNvPr id="422" name="Google Shape;419;p21"/>
          <p:cNvPicPr/>
          <p:nvPr/>
        </p:nvPicPr>
        <p:blipFill>
          <a:blip r:embed="rId2"/>
          <a:stretch/>
        </p:blipFill>
        <p:spPr>
          <a:xfrm>
            <a:off x="566280" y="3073320"/>
            <a:ext cx="4157280" cy="3527640"/>
          </a:xfrm>
          <a:prstGeom prst="rect">
            <a:avLst/>
          </a:prstGeom>
          <a:ln>
            <a:noFill/>
          </a:ln>
        </p:spPr>
      </p:pic>
      <p:pic>
        <p:nvPicPr>
          <p:cNvPr id="423" name="Google Shape;420;p21"/>
          <p:cNvPicPr/>
          <p:nvPr/>
        </p:nvPicPr>
        <p:blipFill>
          <a:blip r:embed="rId3"/>
          <a:srcRect l="20161" t="23259"/>
          <a:stretch/>
        </p:blipFill>
        <p:spPr>
          <a:xfrm>
            <a:off x="5238720" y="4108320"/>
            <a:ext cx="3777480" cy="1491480"/>
          </a:xfrm>
          <a:prstGeom prst="rect">
            <a:avLst/>
          </a:prstGeom>
          <a:ln>
            <a:noFill/>
          </a:ln>
        </p:spPr>
      </p:pic>
      <p:pic>
        <p:nvPicPr>
          <p:cNvPr id="424" name="Google Shape;420;p21"/>
          <p:cNvPicPr/>
          <p:nvPr/>
        </p:nvPicPr>
        <p:blipFill>
          <a:blip r:embed="rId3"/>
          <a:srcRect r="20636" b="76361"/>
          <a:stretch/>
        </p:blipFill>
        <p:spPr>
          <a:xfrm>
            <a:off x="5170680" y="3321000"/>
            <a:ext cx="3787560" cy="462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ustomShape 1"/>
          <p:cNvSpPr/>
          <p:nvPr/>
        </p:nvSpPr>
        <p:spPr>
          <a:xfrm>
            <a:off x="3733920" y="2070000"/>
            <a:ext cx="4850640" cy="5002920"/>
          </a:xfrm>
          <a:prstGeom prst="roundRect">
            <a:avLst>
              <a:gd name="adj" fmla="val 4039"/>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26" name="CustomShape 2"/>
          <p:cNvSpPr/>
          <p:nvPr/>
        </p:nvSpPr>
        <p:spPr>
          <a:xfrm>
            <a:off x="447840" y="1379520"/>
            <a:ext cx="90302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50000"/>
              </a:lnSpc>
            </a:pPr>
            <a:r>
              <a:rPr lang="es-CL" sz="3600" b="0" strike="noStrike" spc="-1">
                <a:solidFill>
                  <a:srgbClr val="C73E32"/>
                </a:solidFill>
                <a:latin typeface="Calibri"/>
                <a:ea typeface="Arial"/>
              </a:rPr>
              <a:t>MONTAJE</a:t>
            </a:r>
            <a:endParaRPr lang="es-CL" sz="3600" b="0" strike="noStrike" spc="-1">
              <a:latin typeface="Arial"/>
            </a:endParaRPr>
          </a:p>
        </p:txBody>
      </p:sp>
      <p:sp>
        <p:nvSpPr>
          <p:cNvPr id="427" name="CustomShape 3"/>
          <p:cNvSpPr/>
          <p:nvPr/>
        </p:nvSpPr>
        <p:spPr>
          <a:xfrm>
            <a:off x="444600" y="2056320"/>
            <a:ext cx="3174120" cy="20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40400" indent="-139680">
              <a:lnSpc>
                <a:spcPct val="100000"/>
              </a:lnSpc>
              <a:buClr>
                <a:srgbClr val="000000"/>
              </a:buClr>
              <a:buFont typeface="Arial"/>
              <a:buChar char="•"/>
            </a:pPr>
            <a:r>
              <a:rPr lang="es-CL" sz="1800" b="0" strike="noStrike" spc="-1">
                <a:solidFill>
                  <a:srgbClr val="000000"/>
                </a:solidFill>
                <a:latin typeface="Calibri"/>
                <a:ea typeface="Calibri"/>
              </a:rPr>
              <a:t>A la hora de trabajar con un variador de frecuencia es muy útil la información que nos entrega el fabricante, en su hoja característica, acerca de la disposición de la bornea de control del equipo.</a:t>
            </a:r>
            <a:endParaRPr lang="es-CL" sz="1800" b="0" strike="noStrike" spc="-1">
              <a:latin typeface="Arial"/>
            </a:endParaRPr>
          </a:p>
        </p:txBody>
      </p:sp>
      <p:pic>
        <p:nvPicPr>
          <p:cNvPr id="428" name="Google Shape;428;p22"/>
          <p:cNvPicPr/>
          <p:nvPr/>
        </p:nvPicPr>
        <p:blipFill>
          <a:blip r:embed="rId2"/>
          <a:stretch/>
        </p:blipFill>
        <p:spPr>
          <a:xfrm>
            <a:off x="3874680" y="2184480"/>
            <a:ext cx="4506120" cy="4807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ustomShape 1"/>
          <p:cNvSpPr/>
          <p:nvPr/>
        </p:nvSpPr>
        <p:spPr>
          <a:xfrm>
            <a:off x="520560" y="3301920"/>
            <a:ext cx="8190720" cy="2501280"/>
          </a:xfrm>
          <a:prstGeom prst="roundRect">
            <a:avLst>
              <a:gd name="adj" fmla="val 4039"/>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30" name="CustomShape 2"/>
          <p:cNvSpPr/>
          <p:nvPr/>
        </p:nvSpPr>
        <p:spPr>
          <a:xfrm>
            <a:off x="447840" y="1379520"/>
            <a:ext cx="90302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50000"/>
              </a:lnSpc>
            </a:pPr>
            <a:r>
              <a:rPr lang="es-CL" sz="3600" b="0" strike="noStrike" spc="-1">
                <a:solidFill>
                  <a:srgbClr val="C73E32"/>
                </a:solidFill>
                <a:latin typeface="Calibri"/>
                <a:ea typeface="Arial"/>
              </a:rPr>
              <a:t>MONTAJE</a:t>
            </a:r>
            <a:endParaRPr lang="es-CL" sz="3600" b="0" strike="noStrike" spc="-1">
              <a:latin typeface="Arial"/>
            </a:endParaRPr>
          </a:p>
        </p:txBody>
      </p:sp>
      <p:sp>
        <p:nvSpPr>
          <p:cNvPr id="431" name="CustomShape 3"/>
          <p:cNvSpPr/>
          <p:nvPr/>
        </p:nvSpPr>
        <p:spPr>
          <a:xfrm>
            <a:off x="444600" y="2420640"/>
            <a:ext cx="817812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40400" indent="-139680" algn="just">
              <a:lnSpc>
                <a:spcPct val="100000"/>
              </a:lnSpc>
              <a:buClr>
                <a:srgbClr val="000000"/>
              </a:buClr>
              <a:buFont typeface="Arial"/>
              <a:buChar char="•"/>
            </a:pPr>
            <a:r>
              <a:rPr lang="es-CL" sz="1800" b="0" strike="noStrike" spc="-1">
                <a:solidFill>
                  <a:srgbClr val="000000"/>
                </a:solidFill>
                <a:latin typeface="Calibri"/>
                <a:ea typeface="Calibri"/>
              </a:rPr>
              <a:t>Para la conexión del motor se debe utilizar terminales de horquilla acorde al calibre del cable. Se recomienda utilizar cable flexible</a:t>
            </a:r>
            <a:endParaRPr lang="es-CL" sz="1800" b="0" strike="noStrike" spc="-1">
              <a:latin typeface="Arial"/>
            </a:endParaRPr>
          </a:p>
          <a:p>
            <a:pPr>
              <a:lnSpc>
                <a:spcPct val="100000"/>
              </a:lnSpc>
            </a:pPr>
            <a:endParaRPr lang="es-CL" sz="1800" b="0" strike="noStrike" spc="-1">
              <a:latin typeface="Arial"/>
            </a:endParaRPr>
          </a:p>
        </p:txBody>
      </p:sp>
      <p:pic>
        <p:nvPicPr>
          <p:cNvPr id="432" name="Google Shape;438;p23"/>
          <p:cNvPicPr/>
          <p:nvPr/>
        </p:nvPicPr>
        <p:blipFill>
          <a:blip r:embed="rId2"/>
          <a:srcRect l="52186" r="11236"/>
          <a:stretch/>
        </p:blipFill>
        <p:spPr>
          <a:xfrm>
            <a:off x="4673520" y="3682080"/>
            <a:ext cx="2827080" cy="1797840"/>
          </a:xfrm>
          <a:prstGeom prst="rect">
            <a:avLst/>
          </a:prstGeom>
          <a:ln>
            <a:noFill/>
          </a:ln>
        </p:spPr>
      </p:pic>
      <p:pic>
        <p:nvPicPr>
          <p:cNvPr id="433" name="Imagen 7"/>
          <p:cNvPicPr/>
          <p:nvPr/>
        </p:nvPicPr>
        <p:blipFill>
          <a:blip r:embed="rId3"/>
          <a:stretch/>
        </p:blipFill>
        <p:spPr>
          <a:xfrm>
            <a:off x="7645320" y="4288320"/>
            <a:ext cx="418320" cy="418320"/>
          </a:xfrm>
          <a:prstGeom prst="rect">
            <a:avLst/>
          </a:prstGeom>
          <a:ln>
            <a:noFill/>
          </a:ln>
        </p:spPr>
      </p:pic>
      <p:pic>
        <p:nvPicPr>
          <p:cNvPr id="434" name="Imagen 9"/>
          <p:cNvPicPr/>
          <p:nvPr/>
        </p:nvPicPr>
        <p:blipFill>
          <a:blip r:embed="rId4"/>
          <a:stretch/>
        </p:blipFill>
        <p:spPr>
          <a:xfrm>
            <a:off x="3763440" y="4347720"/>
            <a:ext cx="545400" cy="418320"/>
          </a:xfrm>
          <a:prstGeom prst="rect">
            <a:avLst/>
          </a:prstGeom>
          <a:ln>
            <a:noFill/>
          </a:ln>
        </p:spPr>
      </p:pic>
      <p:pic>
        <p:nvPicPr>
          <p:cNvPr id="435" name="Google Shape;438;p23"/>
          <p:cNvPicPr/>
          <p:nvPr/>
        </p:nvPicPr>
        <p:blipFill>
          <a:blip r:embed="rId2"/>
          <a:srcRect r="60300"/>
          <a:stretch/>
        </p:blipFill>
        <p:spPr>
          <a:xfrm>
            <a:off x="639360" y="3682080"/>
            <a:ext cx="3068280" cy="1797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CustomShape 1"/>
          <p:cNvSpPr/>
          <p:nvPr/>
        </p:nvSpPr>
        <p:spPr>
          <a:xfrm>
            <a:off x="3987720" y="2222640"/>
            <a:ext cx="5066640" cy="4406040"/>
          </a:xfrm>
          <a:prstGeom prst="roundRect">
            <a:avLst>
              <a:gd name="adj" fmla="val 4039"/>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37" name="CustomShape 2"/>
          <p:cNvSpPr/>
          <p:nvPr/>
        </p:nvSpPr>
        <p:spPr>
          <a:xfrm>
            <a:off x="447840" y="1379520"/>
            <a:ext cx="90302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50000"/>
              </a:lnSpc>
            </a:pPr>
            <a:r>
              <a:rPr lang="es-CL" sz="3600" b="0" strike="noStrike" spc="-1">
                <a:solidFill>
                  <a:srgbClr val="C73E32"/>
                </a:solidFill>
                <a:latin typeface="Calibri"/>
                <a:ea typeface="Arial"/>
              </a:rPr>
              <a:t>MONTAJE</a:t>
            </a:r>
            <a:endParaRPr lang="es-CL" sz="3600" b="0" strike="noStrike" spc="-1">
              <a:latin typeface="Arial"/>
            </a:endParaRPr>
          </a:p>
        </p:txBody>
      </p:sp>
      <p:sp>
        <p:nvSpPr>
          <p:cNvPr id="438" name="CustomShape 3"/>
          <p:cNvSpPr/>
          <p:nvPr/>
        </p:nvSpPr>
        <p:spPr>
          <a:xfrm>
            <a:off x="393840" y="2255400"/>
            <a:ext cx="3440880" cy="338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40400" indent="-139680">
              <a:lnSpc>
                <a:spcPct val="100000"/>
              </a:lnSpc>
              <a:buClr>
                <a:srgbClr val="000000"/>
              </a:buClr>
              <a:buFont typeface="Arial"/>
              <a:buChar char="•"/>
            </a:pPr>
            <a:r>
              <a:rPr lang="es-CL" sz="1800" b="0" strike="noStrike" spc="-1">
                <a:solidFill>
                  <a:srgbClr val="000000"/>
                </a:solidFill>
                <a:latin typeface="Calibri"/>
                <a:ea typeface="Calibri"/>
              </a:rPr>
              <a:t>Otra recomendación del fabricante es dejar las distancias mínimas para la ventilación del dispositivo debido al calentamiento por trabajo normal. </a:t>
            </a:r>
            <a:r>
              <a:rPr lang="es-CL" sz="1800" b="1" i="1" strike="noStrike" spc="-1">
                <a:solidFill>
                  <a:srgbClr val="000000"/>
                </a:solidFill>
                <a:latin typeface="Calibri"/>
                <a:ea typeface="Calibri"/>
              </a:rPr>
              <a:t>También se deben ubicar ventiladores que extraigan el calor en el tablero</a:t>
            </a:r>
            <a:r>
              <a:rPr lang="es-CL" sz="1800" b="0" strike="noStrike" spc="-1">
                <a:solidFill>
                  <a:srgbClr val="000000"/>
                </a:solidFill>
                <a:latin typeface="Calibri"/>
                <a:ea typeface="Calibri"/>
              </a:rPr>
              <a:t>, a fin de realizar una refrigeración de los dispositivos que se encuentran dentro.</a:t>
            </a:r>
            <a:endParaRPr lang="es-CL" sz="1800" b="0" strike="noStrike" spc="-1">
              <a:latin typeface="Arial"/>
            </a:endParaRPr>
          </a:p>
          <a:p>
            <a:pPr>
              <a:lnSpc>
                <a:spcPct val="100000"/>
              </a:lnSpc>
            </a:pPr>
            <a:endParaRPr lang="es-CL" sz="1800" b="0" strike="noStrike" spc="-1">
              <a:latin typeface="Arial"/>
            </a:endParaRPr>
          </a:p>
        </p:txBody>
      </p:sp>
      <p:pic>
        <p:nvPicPr>
          <p:cNvPr id="439" name="Google Shape;448;p24"/>
          <p:cNvPicPr/>
          <p:nvPr/>
        </p:nvPicPr>
        <p:blipFill>
          <a:blip r:embed="rId2"/>
          <a:stretch/>
        </p:blipFill>
        <p:spPr>
          <a:xfrm>
            <a:off x="4019040" y="2308680"/>
            <a:ext cx="4922640" cy="4074840"/>
          </a:xfrm>
          <a:prstGeom prst="rect">
            <a:avLst/>
          </a:prstGeom>
          <a:ln>
            <a:noFill/>
          </a:ln>
        </p:spPr>
      </p:pic>
      <p:sp>
        <p:nvSpPr>
          <p:cNvPr id="440" name="CustomShape 4"/>
          <p:cNvSpPr/>
          <p:nvPr/>
        </p:nvSpPr>
        <p:spPr>
          <a:xfrm>
            <a:off x="7370640" y="6231960"/>
            <a:ext cx="28947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s-CL" sz="1400" b="1" strike="noStrike" spc="-1">
                <a:solidFill>
                  <a:srgbClr val="29754D"/>
                </a:solidFill>
                <a:latin typeface="Calibri"/>
                <a:ea typeface="Calibri"/>
              </a:rPr>
              <a:t>Fuente : SIEMENS</a:t>
            </a:r>
            <a:endParaRPr lang="es-CL"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CustomShape 1"/>
          <p:cNvSpPr/>
          <p:nvPr/>
        </p:nvSpPr>
        <p:spPr>
          <a:xfrm>
            <a:off x="3987720" y="1943280"/>
            <a:ext cx="5066640" cy="5130000"/>
          </a:xfrm>
          <a:prstGeom prst="roundRect">
            <a:avLst>
              <a:gd name="adj" fmla="val 4039"/>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42" name="CustomShape 2"/>
          <p:cNvSpPr/>
          <p:nvPr/>
        </p:nvSpPr>
        <p:spPr>
          <a:xfrm>
            <a:off x="447840" y="1379520"/>
            <a:ext cx="90302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50000"/>
              </a:lnSpc>
            </a:pPr>
            <a:r>
              <a:rPr lang="es-CL" sz="3600" b="0" strike="noStrike" spc="-1">
                <a:solidFill>
                  <a:srgbClr val="C73E32"/>
                </a:solidFill>
                <a:latin typeface="Calibri"/>
                <a:ea typeface="Arial"/>
              </a:rPr>
              <a:t>MONTAJE</a:t>
            </a:r>
            <a:endParaRPr lang="es-CL" sz="3600" b="0" strike="noStrike" spc="-1">
              <a:latin typeface="Arial"/>
            </a:endParaRPr>
          </a:p>
        </p:txBody>
      </p:sp>
      <p:sp>
        <p:nvSpPr>
          <p:cNvPr id="443" name="CustomShape 3"/>
          <p:cNvSpPr/>
          <p:nvPr/>
        </p:nvSpPr>
        <p:spPr>
          <a:xfrm>
            <a:off x="393840" y="2230200"/>
            <a:ext cx="344088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40400" indent="-139680">
              <a:lnSpc>
                <a:spcPct val="100000"/>
              </a:lnSpc>
              <a:buClr>
                <a:srgbClr val="000000"/>
              </a:buClr>
              <a:buFont typeface="Arial"/>
              <a:buChar char="•"/>
            </a:pPr>
            <a:r>
              <a:rPr lang="es-CL" sz="1800" b="0" strike="noStrike" spc="-1">
                <a:solidFill>
                  <a:srgbClr val="000000"/>
                </a:solidFill>
                <a:latin typeface="Calibri"/>
                <a:ea typeface="Calibri"/>
              </a:rPr>
              <a:t>El fabricante, además, nos entrega un esquema de componentes con los que debe contar el conexionado del variador del tablero. Aquí podemos disponer, además,  de algunos componentes de manera opcional que favorecen el buen funcionamiento del dispositivo.</a:t>
            </a:r>
            <a:endParaRPr lang="es-CL" sz="1800" b="0" strike="noStrike" spc="-1">
              <a:latin typeface="Arial"/>
            </a:endParaRPr>
          </a:p>
        </p:txBody>
      </p:sp>
      <p:pic>
        <p:nvPicPr>
          <p:cNvPr id="444" name="Google Shape;459;p25"/>
          <p:cNvPicPr/>
          <p:nvPr/>
        </p:nvPicPr>
        <p:blipFill>
          <a:blip r:embed="rId2"/>
          <a:stretch/>
        </p:blipFill>
        <p:spPr>
          <a:xfrm>
            <a:off x="4254480" y="2134440"/>
            <a:ext cx="4464000" cy="4747680"/>
          </a:xfrm>
          <a:prstGeom prst="rect">
            <a:avLst/>
          </a:prstGeom>
          <a:ln>
            <a:noFill/>
          </a:ln>
        </p:spPr>
      </p:pic>
      <p:sp>
        <p:nvSpPr>
          <p:cNvPr id="445" name="CustomShape 4"/>
          <p:cNvSpPr/>
          <p:nvPr/>
        </p:nvSpPr>
        <p:spPr>
          <a:xfrm>
            <a:off x="5479920" y="2038320"/>
            <a:ext cx="3301200" cy="164520"/>
          </a:xfrm>
          <a:prstGeom prst="roundRect">
            <a:avLst>
              <a:gd name="adj" fmla="val 0"/>
            </a:avLst>
          </a:prstGeom>
          <a:solidFill>
            <a:schemeClr val="bg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46" name="CustomShape 5"/>
          <p:cNvSpPr/>
          <p:nvPr/>
        </p:nvSpPr>
        <p:spPr>
          <a:xfrm>
            <a:off x="4172040" y="6800760"/>
            <a:ext cx="4120560" cy="164520"/>
          </a:xfrm>
          <a:prstGeom prst="roundRect">
            <a:avLst>
              <a:gd name="adj" fmla="val 0"/>
            </a:avLst>
          </a:prstGeom>
          <a:solidFill>
            <a:schemeClr val="bg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47" name="CustomShape 6"/>
          <p:cNvSpPr/>
          <p:nvPr/>
        </p:nvSpPr>
        <p:spPr>
          <a:xfrm>
            <a:off x="8429760" y="6858000"/>
            <a:ext cx="348480" cy="94680"/>
          </a:xfrm>
          <a:prstGeom prst="roundRect">
            <a:avLst>
              <a:gd name="adj" fmla="val 50000"/>
            </a:avLst>
          </a:prstGeom>
          <a:solidFill>
            <a:schemeClr val="bg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48" name="CustomShape 7"/>
          <p:cNvSpPr/>
          <p:nvPr/>
        </p:nvSpPr>
        <p:spPr>
          <a:xfrm flipH="1">
            <a:off x="8035200" y="6842160"/>
            <a:ext cx="348480" cy="94680"/>
          </a:xfrm>
          <a:prstGeom prst="roundRect">
            <a:avLst>
              <a:gd name="adj" fmla="val 50000"/>
            </a:avLst>
          </a:prstGeom>
          <a:solidFill>
            <a:schemeClr val="bg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49" name="CustomShape 8"/>
          <p:cNvSpPr/>
          <p:nvPr/>
        </p:nvSpPr>
        <p:spPr>
          <a:xfrm flipH="1">
            <a:off x="4217040" y="2083680"/>
            <a:ext cx="366480" cy="207720"/>
          </a:xfrm>
          <a:prstGeom prst="roundRect">
            <a:avLst>
              <a:gd name="adj" fmla="val 0"/>
            </a:avLst>
          </a:prstGeom>
          <a:solidFill>
            <a:schemeClr val="bg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CustomShape 1"/>
          <p:cNvSpPr/>
          <p:nvPr/>
        </p:nvSpPr>
        <p:spPr>
          <a:xfrm>
            <a:off x="533520" y="2755800"/>
            <a:ext cx="8203680" cy="3970080"/>
          </a:xfrm>
          <a:prstGeom prst="roundRect">
            <a:avLst>
              <a:gd name="adj" fmla="val 4039"/>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51" name="CustomShape 2"/>
          <p:cNvSpPr/>
          <p:nvPr/>
        </p:nvSpPr>
        <p:spPr>
          <a:xfrm>
            <a:off x="447840" y="1379520"/>
            <a:ext cx="90302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50000"/>
              </a:lnSpc>
            </a:pPr>
            <a:r>
              <a:rPr lang="es-CL" sz="3600" b="0" strike="noStrike" spc="-1">
                <a:solidFill>
                  <a:srgbClr val="C73E32"/>
                </a:solidFill>
                <a:latin typeface="Calibri"/>
                <a:ea typeface="Arial"/>
              </a:rPr>
              <a:t>CONEXIÓN</a:t>
            </a:r>
            <a:endParaRPr lang="es-CL" sz="3600" b="0" strike="noStrike" spc="-1">
              <a:latin typeface="Arial"/>
            </a:endParaRPr>
          </a:p>
        </p:txBody>
      </p:sp>
      <p:sp>
        <p:nvSpPr>
          <p:cNvPr id="452" name="CustomShape 3"/>
          <p:cNvSpPr/>
          <p:nvPr/>
        </p:nvSpPr>
        <p:spPr>
          <a:xfrm>
            <a:off x="406440" y="2048040"/>
            <a:ext cx="813096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40400" indent="-139680">
              <a:lnSpc>
                <a:spcPct val="100000"/>
              </a:lnSpc>
              <a:buClr>
                <a:srgbClr val="000000"/>
              </a:buClr>
              <a:buFont typeface="Arial"/>
              <a:buChar char="•"/>
            </a:pPr>
            <a:r>
              <a:rPr lang="es-CL" sz="1800" b="0" strike="noStrike" spc="-1">
                <a:solidFill>
                  <a:srgbClr val="000000"/>
                </a:solidFill>
                <a:latin typeface="Calibri"/>
                <a:ea typeface="Calibri"/>
              </a:rPr>
              <a:t>Es posible realizar la selección de configuraciones dentro del variador de frecuencia. A éstas se les conoce con el nombre de </a:t>
            </a:r>
            <a:r>
              <a:rPr lang="es-CL" sz="1800" b="1" strike="noStrike" spc="-1">
                <a:solidFill>
                  <a:srgbClr val="000000"/>
                </a:solidFill>
                <a:latin typeface="Calibri"/>
                <a:ea typeface="Calibri"/>
              </a:rPr>
              <a:t>macro de conexión</a:t>
            </a:r>
            <a:r>
              <a:rPr lang="es-CL" sz="1800" b="0" strike="noStrike" spc="-1">
                <a:solidFill>
                  <a:srgbClr val="000000"/>
                </a:solidFill>
                <a:latin typeface="Calibri"/>
                <a:ea typeface="Calibri"/>
              </a:rPr>
              <a:t>.</a:t>
            </a:r>
            <a:endParaRPr lang="es-CL" sz="1800" b="0" strike="noStrike" spc="-1">
              <a:latin typeface="Arial"/>
            </a:endParaRPr>
          </a:p>
          <a:p>
            <a:pPr>
              <a:lnSpc>
                <a:spcPct val="100000"/>
              </a:lnSpc>
            </a:pPr>
            <a:endParaRPr lang="es-CL" sz="1800" b="0" strike="noStrike" spc="-1">
              <a:latin typeface="Arial"/>
            </a:endParaRPr>
          </a:p>
        </p:txBody>
      </p:sp>
      <p:pic>
        <p:nvPicPr>
          <p:cNvPr id="453" name="Google Shape;469;p26"/>
          <p:cNvPicPr/>
          <p:nvPr/>
        </p:nvPicPr>
        <p:blipFill>
          <a:blip r:embed="rId2"/>
          <a:srcRect l="15373" t="28794" r="5632" b="5558"/>
          <a:stretch/>
        </p:blipFill>
        <p:spPr>
          <a:xfrm>
            <a:off x="979560" y="2855160"/>
            <a:ext cx="6815520" cy="3515400"/>
          </a:xfrm>
          <a:prstGeom prst="rect">
            <a:avLst/>
          </a:prstGeom>
          <a:ln>
            <a:noFill/>
          </a:ln>
        </p:spPr>
      </p:pic>
      <p:sp>
        <p:nvSpPr>
          <p:cNvPr id="454" name="CustomShape 4"/>
          <p:cNvSpPr/>
          <p:nvPr/>
        </p:nvSpPr>
        <p:spPr>
          <a:xfrm>
            <a:off x="6270120" y="6261480"/>
            <a:ext cx="28947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s-CL" sz="1400" b="1" strike="noStrike" spc="-1">
                <a:solidFill>
                  <a:srgbClr val="29754D"/>
                </a:solidFill>
                <a:latin typeface="Calibri"/>
                <a:ea typeface="Calibri"/>
              </a:rPr>
              <a:t>Fuente : SIEMENS</a:t>
            </a:r>
            <a:endParaRPr lang="es-CL" sz="1400" b="0" strike="noStrike" spc="-1">
              <a:latin typeface="Arial"/>
            </a:endParaRPr>
          </a:p>
        </p:txBody>
      </p:sp>
      <p:sp>
        <p:nvSpPr>
          <p:cNvPr id="455" name="CustomShape 5"/>
          <p:cNvSpPr/>
          <p:nvPr/>
        </p:nvSpPr>
        <p:spPr>
          <a:xfrm>
            <a:off x="1316520" y="6322680"/>
            <a:ext cx="2940840" cy="3031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s-CL" sz="1400" b="1" strike="noStrike" spc="-1">
                <a:solidFill>
                  <a:srgbClr val="000000"/>
                </a:solidFill>
                <a:latin typeface="Calibri"/>
                <a:ea typeface="Calibri"/>
              </a:rPr>
              <a:t>Configuración de macros de conexión</a:t>
            </a:r>
            <a:endParaRPr lang="es-CL"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CustomShape 1"/>
          <p:cNvSpPr/>
          <p:nvPr/>
        </p:nvSpPr>
        <p:spPr>
          <a:xfrm>
            <a:off x="533520" y="2755800"/>
            <a:ext cx="8203680" cy="3970080"/>
          </a:xfrm>
          <a:prstGeom prst="roundRect">
            <a:avLst>
              <a:gd name="adj" fmla="val 4039"/>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57" name="CustomShape 2"/>
          <p:cNvSpPr/>
          <p:nvPr/>
        </p:nvSpPr>
        <p:spPr>
          <a:xfrm>
            <a:off x="447840" y="1379520"/>
            <a:ext cx="90302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50000"/>
              </a:lnSpc>
            </a:pPr>
            <a:r>
              <a:rPr lang="es-CL" sz="3600" b="0" strike="noStrike" spc="-1">
                <a:solidFill>
                  <a:srgbClr val="C73E32"/>
                </a:solidFill>
                <a:latin typeface="Calibri"/>
                <a:ea typeface="Arial"/>
              </a:rPr>
              <a:t>CONEXIÓN</a:t>
            </a:r>
            <a:endParaRPr lang="es-CL" sz="3600" b="0" strike="noStrike" spc="-1">
              <a:latin typeface="Arial"/>
            </a:endParaRPr>
          </a:p>
        </p:txBody>
      </p:sp>
      <p:sp>
        <p:nvSpPr>
          <p:cNvPr id="458" name="CustomShape 3"/>
          <p:cNvSpPr/>
          <p:nvPr/>
        </p:nvSpPr>
        <p:spPr>
          <a:xfrm>
            <a:off x="406440" y="2048040"/>
            <a:ext cx="813096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40400" indent="-139680">
              <a:lnSpc>
                <a:spcPct val="100000"/>
              </a:lnSpc>
              <a:buClr>
                <a:srgbClr val="000000"/>
              </a:buClr>
              <a:buFont typeface="Arial"/>
              <a:buChar char="•"/>
            </a:pPr>
            <a:r>
              <a:rPr lang="es-CL" sz="1800" b="0" strike="noStrike" spc="-1">
                <a:solidFill>
                  <a:srgbClr val="000000"/>
                </a:solidFill>
                <a:latin typeface="Calibri"/>
                <a:ea typeface="Calibri"/>
              </a:rPr>
              <a:t>Otro modo de trabajo – y probablemente uno de los  más utilizados- es el que se realiza mediante la conexión de un potenciómetro para establecer las velocidades.</a:t>
            </a:r>
            <a:endParaRPr lang="es-CL" sz="1800" b="0" strike="noStrike" spc="-1">
              <a:latin typeface="Arial"/>
            </a:endParaRPr>
          </a:p>
          <a:p>
            <a:pPr>
              <a:lnSpc>
                <a:spcPct val="100000"/>
              </a:lnSpc>
            </a:pPr>
            <a:endParaRPr lang="es-CL" sz="1800" b="0" strike="noStrike" spc="-1">
              <a:latin typeface="Arial"/>
            </a:endParaRPr>
          </a:p>
        </p:txBody>
      </p:sp>
      <p:pic>
        <p:nvPicPr>
          <p:cNvPr id="459" name="Google Shape;479;p27"/>
          <p:cNvPicPr/>
          <p:nvPr/>
        </p:nvPicPr>
        <p:blipFill>
          <a:blip r:embed="rId2"/>
          <a:srcRect l="12040" t="6873" r="2908" b="6304"/>
          <a:stretch/>
        </p:blipFill>
        <p:spPr>
          <a:xfrm>
            <a:off x="1403280" y="2946240"/>
            <a:ext cx="6463440" cy="3479040"/>
          </a:xfrm>
          <a:prstGeom prst="rect">
            <a:avLst/>
          </a:prstGeom>
          <a:ln>
            <a:noFill/>
          </a:ln>
        </p:spPr>
      </p:pic>
      <p:sp>
        <p:nvSpPr>
          <p:cNvPr id="460" name="CustomShape 4"/>
          <p:cNvSpPr/>
          <p:nvPr/>
        </p:nvSpPr>
        <p:spPr>
          <a:xfrm>
            <a:off x="1494360" y="6309720"/>
            <a:ext cx="2940840" cy="3031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s-CL" sz="1400" b="1" strike="noStrike" spc="-1">
                <a:solidFill>
                  <a:srgbClr val="000000"/>
                </a:solidFill>
                <a:latin typeface="Calibri"/>
                <a:ea typeface="Calibri"/>
              </a:rPr>
              <a:t>Configuración de macros de conexión</a:t>
            </a:r>
            <a:endParaRPr lang="es-CL"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ustomShape 1"/>
          <p:cNvSpPr/>
          <p:nvPr/>
        </p:nvSpPr>
        <p:spPr>
          <a:xfrm>
            <a:off x="533520" y="1981080"/>
            <a:ext cx="7555680" cy="4838040"/>
          </a:xfrm>
          <a:prstGeom prst="roundRect">
            <a:avLst>
              <a:gd name="adj" fmla="val 4039"/>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62" name="CustomShape 2"/>
          <p:cNvSpPr/>
          <p:nvPr/>
        </p:nvSpPr>
        <p:spPr>
          <a:xfrm>
            <a:off x="447840" y="1379520"/>
            <a:ext cx="90302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50000"/>
              </a:lnSpc>
            </a:pPr>
            <a:r>
              <a:rPr lang="es-CL" sz="3600" b="0" strike="noStrike" spc="-1">
                <a:solidFill>
                  <a:srgbClr val="C73E32"/>
                </a:solidFill>
                <a:latin typeface="Calibri"/>
                <a:ea typeface="Arial"/>
              </a:rPr>
              <a:t>CONEXIÓN</a:t>
            </a:r>
            <a:endParaRPr lang="es-CL" sz="3600" b="0" strike="noStrike" spc="-1">
              <a:latin typeface="Arial"/>
            </a:endParaRPr>
          </a:p>
        </p:txBody>
      </p:sp>
      <p:pic>
        <p:nvPicPr>
          <p:cNvPr id="463" name="Google Shape;487;p28"/>
          <p:cNvPicPr/>
          <p:nvPr/>
        </p:nvPicPr>
        <p:blipFill>
          <a:blip r:embed="rId2"/>
          <a:stretch/>
        </p:blipFill>
        <p:spPr>
          <a:xfrm>
            <a:off x="1194480" y="2081520"/>
            <a:ext cx="6233400" cy="4593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4863960" y="2346480"/>
            <a:ext cx="2882160" cy="3816360"/>
          </a:xfrm>
          <a:prstGeom prst="roundRect">
            <a:avLst>
              <a:gd name="adj" fmla="val 5451"/>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285" name="CustomShape 2"/>
          <p:cNvSpPr/>
          <p:nvPr/>
        </p:nvSpPr>
        <p:spPr>
          <a:xfrm>
            <a:off x="1649520" y="2346480"/>
            <a:ext cx="2807280" cy="3816360"/>
          </a:xfrm>
          <a:prstGeom prst="roundRect">
            <a:avLst>
              <a:gd name="adj" fmla="val 5451"/>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286" name="CustomShape 3"/>
          <p:cNvSpPr/>
          <p:nvPr/>
        </p:nvSpPr>
        <p:spPr>
          <a:xfrm>
            <a:off x="5028480" y="3558240"/>
            <a:ext cx="2488680" cy="16988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spcBef>
                <a:spcPts val="1001"/>
              </a:spcBef>
            </a:pPr>
            <a:r>
              <a:rPr lang="es-CL" sz="1700" b="0" strike="noStrike" spc="-12">
                <a:solidFill>
                  <a:srgbClr val="000000"/>
                </a:solidFill>
                <a:latin typeface="Calibri"/>
                <a:ea typeface="Calibri"/>
              </a:rPr>
              <a:t>Instala equipos electrónicos industriales según requerimientos, respetando la normativa eléctrica, ambiental y </a:t>
            </a:r>
            <a:br/>
            <a:r>
              <a:rPr lang="es-CL" sz="1700" b="0" strike="noStrike" spc="-12">
                <a:solidFill>
                  <a:srgbClr val="000000"/>
                </a:solidFill>
                <a:latin typeface="Calibri"/>
                <a:ea typeface="Calibri"/>
              </a:rPr>
              <a:t>de seguridad.</a:t>
            </a:r>
            <a:endParaRPr lang="es-CL" sz="1700" b="0" strike="noStrike" spc="-1">
              <a:latin typeface="Arial"/>
            </a:endParaRPr>
          </a:p>
          <a:p>
            <a:pPr>
              <a:lnSpc>
                <a:spcPct val="100000"/>
              </a:lnSpc>
              <a:spcBef>
                <a:spcPts val="601"/>
              </a:spcBef>
            </a:pPr>
            <a:endParaRPr lang="es-CL" sz="1700" b="0" strike="noStrike" spc="-1">
              <a:latin typeface="Arial"/>
            </a:endParaRPr>
          </a:p>
        </p:txBody>
      </p:sp>
      <p:sp>
        <p:nvSpPr>
          <p:cNvPr id="287" name="CustomShape 4"/>
          <p:cNvSpPr/>
          <p:nvPr/>
        </p:nvSpPr>
        <p:spPr>
          <a:xfrm>
            <a:off x="5107320" y="2934360"/>
            <a:ext cx="2396160" cy="40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90000"/>
              </a:lnSpc>
            </a:pPr>
            <a:r>
              <a:rPr lang="es-CL" sz="1800" b="1" strike="noStrike" spc="-1">
                <a:solidFill>
                  <a:srgbClr val="29754D"/>
                </a:solidFill>
                <a:latin typeface="Calibri"/>
                <a:ea typeface="Calibri"/>
              </a:rPr>
              <a:t>APRENDIZAJE ESPERADO</a:t>
            </a:r>
            <a:endParaRPr lang="es-CL" sz="1800" b="0" strike="noStrike" spc="-1">
              <a:latin typeface="Arial"/>
            </a:endParaRPr>
          </a:p>
        </p:txBody>
      </p:sp>
      <p:pic>
        <p:nvPicPr>
          <p:cNvPr id="288" name="Imagen 41"/>
          <p:cNvPicPr/>
          <p:nvPr/>
        </p:nvPicPr>
        <p:blipFill>
          <a:blip r:embed="rId2"/>
          <a:stretch/>
        </p:blipFill>
        <p:spPr>
          <a:xfrm flipH="1">
            <a:off x="-339840" y="2669040"/>
            <a:ext cx="3053160" cy="4190040"/>
          </a:xfrm>
          <a:prstGeom prst="rect">
            <a:avLst/>
          </a:prstGeom>
          <a:ln>
            <a:noFill/>
          </a:ln>
        </p:spPr>
      </p:pic>
      <p:sp>
        <p:nvSpPr>
          <p:cNvPr id="289" name="CustomShape 5"/>
          <p:cNvSpPr/>
          <p:nvPr/>
        </p:nvSpPr>
        <p:spPr>
          <a:xfrm>
            <a:off x="1755720" y="2934360"/>
            <a:ext cx="2767680" cy="40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90000"/>
              </a:lnSpc>
            </a:pPr>
            <a:r>
              <a:rPr lang="es-CL" sz="1800" b="1" strike="noStrike" spc="-1">
                <a:solidFill>
                  <a:srgbClr val="29754D"/>
                </a:solidFill>
                <a:latin typeface="Calibri"/>
                <a:ea typeface="Calibri"/>
              </a:rPr>
              <a:t>METODOLOGÍA SELECCIONADA</a:t>
            </a:r>
            <a:endParaRPr lang="es-CL" sz="1800" b="0" strike="noStrike" spc="-1">
              <a:latin typeface="Arial"/>
            </a:endParaRPr>
          </a:p>
        </p:txBody>
      </p:sp>
      <p:sp>
        <p:nvSpPr>
          <p:cNvPr id="290" name="CustomShape 6"/>
          <p:cNvSpPr/>
          <p:nvPr/>
        </p:nvSpPr>
        <p:spPr>
          <a:xfrm>
            <a:off x="1814760" y="3533040"/>
            <a:ext cx="2714040" cy="19908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ctr">
              <a:lnSpc>
                <a:spcPct val="100000"/>
              </a:lnSpc>
            </a:pPr>
            <a:r>
              <a:rPr lang="es-CL" sz="1700" b="0" strike="noStrike" spc="-1">
                <a:solidFill>
                  <a:srgbClr val="000000"/>
                </a:solidFill>
                <a:latin typeface="Calibri"/>
                <a:ea typeface="Arial"/>
              </a:rPr>
              <a:t>Estaciones de trabajo</a:t>
            </a:r>
            <a:endParaRPr lang="es-CL" sz="1700" b="0" strike="noStrike" spc="-1">
              <a:latin typeface="Arial"/>
            </a:endParaRPr>
          </a:p>
          <a:p>
            <a:pPr algn="ctr">
              <a:lnSpc>
                <a:spcPct val="100000"/>
              </a:lnSpc>
            </a:pPr>
            <a:br/>
            <a:endParaRPr lang="es-CL" sz="1700" b="0" strike="noStrike" spc="-1">
              <a:latin typeface="Arial"/>
            </a:endParaRPr>
          </a:p>
        </p:txBody>
      </p:sp>
      <p:pic>
        <p:nvPicPr>
          <p:cNvPr id="291" name="Imagen 28"/>
          <p:cNvPicPr/>
          <p:nvPr/>
        </p:nvPicPr>
        <p:blipFill>
          <a:blip r:embed="rId3"/>
          <a:stretch/>
        </p:blipFill>
        <p:spPr>
          <a:xfrm>
            <a:off x="5922360" y="1981080"/>
            <a:ext cx="765720" cy="730080"/>
          </a:xfrm>
          <a:prstGeom prst="rect">
            <a:avLst/>
          </a:prstGeom>
          <a:ln>
            <a:noFill/>
          </a:ln>
        </p:spPr>
      </p:pic>
      <p:sp>
        <p:nvSpPr>
          <p:cNvPr id="292" name="CustomShape 7"/>
          <p:cNvSpPr/>
          <p:nvPr/>
        </p:nvSpPr>
        <p:spPr>
          <a:xfrm>
            <a:off x="452160" y="1378080"/>
            <a:ext cx="89499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3100" b="1" strike="noStrike" spc="-1">
                <a:solidFill>
                  <a:srgbClr val="29754D"/>
                </a:solidFill>
                <a:latin typeface="Calibri"/>
                <a:ea typeface="Calibri"/>
              </a:rPr>
              <a:t>VARIADORES DE </a:t>
            </a:r>
            <a:r>
              <a:rPr lang="es-CL" sz="3100" b="0" strike="noStrike" spc="-1">
                <a:solidFill>
                  <a:srgbClr val="C73E32"/>
                </a:solidFill>
                <a:latin typeface="Calibri"/>
                <a:ea typeface="Calibri"/>
              </a:rPr>
              <a:t>FRECUENCIA</a:t>
            </a:r>
            <a:endParaRPr lang="es-CL" sz="3100" b="0" strike="noStrike" spc="-1">
              <a:latin typeface="Arial"/>
            </a:endParaRPr>
          </a:p>
        </p:txBody>
      </p:sp>
      <p:sp>
        <p:nvSpPr>
          <p:cNvPr id="293" name="CustomShape 8"/>
          <p:cNvSpPr/>
          <p:nvPr/>
        </p:nvSpPr>
        <p:spPr>
          <a:xfrm>
            <a:off x="1689120" y="5704920"/>
            <a:ext cx="9143280" cy="770760"/>
          </a:xfrm>
          <a:prstGeom prst="rect">
            <a:avLst/>
          </a:prstGeom>
          <a:noFill/>
          <a:ln>
            <a:noFill/>
          </a:ln>
        </p:spPr>
        <p:style>
          <a:lnRef idx="0">
            <a:scrgbClr r="0" g="0" b="0"/>
          </a:lnRef>
          <a:fillRef idx="0">
            <a:scrgbClr r="0" g="0" b="0"/>
          </a:fillRef>
          <a:effectRef idx="0">
            <a:scrgbClr r="0" g="0" b="0"/>
          </a:effectRef>
          <a:fontRef idx="minor"/>
        </p:style>
      </p:sp>
      <p:sp>
        <p:nvSpPr>
          <p:cNvPr id="294" name="CustomShape 9"/>
          <p:cNvSpPr/>
          <p:nvPr/>
        </p:nvSpPr>
        <p:spPr>
          <a:xfrm>
            <a:off x="4025880" y="5803560"/>
            <a:ext cx="9143280" cy="770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CustomShape 1"/>
          <p:cNvSpPr/>
          <p:nvPr/>
        </p:nvSpPr>
        <p:spPr>
          <a:xfrm>
            <a:off x="447840" y="1379520"/>
            <a:ext cx="90302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50000"/>
              </a:lnSpc>
            </a:pPr>
            <a:r>
              <a:rPr lang="es-CL" sz="3600" b="1" strike="noStrike" spc="-1">
                <a:solidFill>
                  <a:srgbClr val="29754D"/>
                </a:solidFill>
                <a:latin typeface="Calibri"/>
                <a:ea typeface="Arial"/>
              </a:rPr>
              <a:t>RECORDEMOS…</a:t>
            </a:r>
            <a:endParaRPr lang="es-CL" sz="3600" b="0" strike="noStrike" spc="-1">
              <a:latin typeface="Arial"/>
            </a:endParaRPr>
          </a:p>
        </p:txBody>
      </p:sp>
      <p:sp>
        <p:nvSpPr>
          <p:cNvPr id="465" name="CustomShape 2"/>
          <p:cNvSpPr/>
          <p:nvPr/>
        </p:nvSpPr>
        <p:spPr>
          <a:xfrm>
            <a:off x="2842560" y="2120760"/>
            <a:ext cx="5957640" cy="2221920"/>
          </a:xfrm>
          <a:prstGeom prst="roundRect">
            <a:avLst>
              <a:gd name="adj" fmla="val 10157"/>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66" name="CustomShape 3"/>
          <p:cNvSpPr/>
          <p:nvPr/>
        </p:nvSpPr>
        <p:spPr>
          <a:xfrm rot="14571000">
            <a:off x="2605680" y="2812680"/>
            <a:ext cx="501120" cy="1185480"/>
          </a:xfrm>
          <a:prstGeom prst="triangle">
            <a:avLst>
              <a:gd name="adj" fmla="val 50000"/>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p:style>
      </p:sp>
      <p:sp>
        <p:nvSpPr>
          <p:cNvPr id="467" name="CustomShape 4"/>
          <p:cNvSpPr/>
          <p:nvPr/>
        </p:nvSpPr>
        <p:spPr>
          <a:xfrm>
            <a:off x="3207600" y="2292480"/>
            <a:ext cx="5300640" cy="190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10000"/>
              </a:lnSpc>
            </a:pPr>
            <a:r>
              <a:rPr lang="es-CL" sz="1800" b="1" strike="noStrike" spc="-1">
                <a:solidFill>
                  <a:srgbClr val="000000"/>
                </a:solidFill>
                <a:latin typeface="Calibri"/>
                <a:ea typeface="Calibri"/>
              </a:rPr>
              <a:t>Existen diferentes modos de configuración para los variadores de frecuencia: </a:t>
            </a:r>
            <a:r>
              <a:rPr lang="es-CL" sz="1800" b="0" strike="noStrike" spc="-1">
                <a:solidFill>
                  <a:srgbClr val="000000"/>
                </a:solidFill>
                <a:latin typeface="Calibri"/>
                <a:ea typeface="Calibri"/>
              </a:rPr>
              <a:t>desde partidas de motor comandadas por el usuario hasta aplicaciones de alta complejidad, como control mediante PLC y protocolo de comunicación, siendo estas últimas las más empleadas a nivel industrial.</a:t>
            </a:r>
            <a:endParaRPr lang="es-CL" sz="1800" b="0" strike="noStrike" spc="-1">
              <a:latin typeface="Arial"/>
            </a:endParaRPr>
          </a:p>
        </p:txBody>
      </p:sp>
      <p:pic>
        <p:nvPicPr>
          <p:cNvPr id="468" name="Google Shape;176;p7"/>
          <p:cNvPicPr/>
          <p:nvPr/>
        </p:nvPicPr>
        <p:blipFill>
          <a:blip r:embed="rId2"/>
          <a:stretch/>
        </p:blipFill>
        <p:spPr>
          <a:xfrm flipH="1">
            <a:off x="437400" y="3385440"/>
            <a:ext cx="3022200" cy="3172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9" name="Imagen 1"/>
          <p:cNvPicPr/>
          <p:nvPr/>
        </p:nvPicPr>
        <p:blipFill>
          <a:blip r:embed="rId2"/>
          <a:stretch/>
        </p:blipFill>
        <p:spPr>
          <a:xfrm flipH="1">
            <a:off x="522000" y="2143440"/>
            <a:ext cx="4699080" cy="4452120"/>
          </a:xfrm>
          <a:prstGeom prst="rect">
            <a:avLst/>
          </a:prstGeom>
          <a:ln>
            <a:noFill/>
          </a:ln>
        </p:spPr>
      </p:pic>
      <p:grpSp>
        <p:nvGrpSpPr>
          <p:cNvPr id="470" name="Group 1"/>
          <p:cNvGrpSpPr/>
          <p:nvPr/>
        </p:nvGrpSpPr>
        <p:grpSpPr>
          <a:xfrm>
            <a:off x="3758760" y="1533600"/>
            <a:ext cx="5074920" cy="2359440"/>
            <a:chOff x="3758760" y="1533600"/>
            <a:chExt cx="5074920" cy="2359440"/>
          </a:xfrm>
        </p:grpSpPr>
        <p:sp>
          <p:nvSpPr>
            <p:cNvPr id="471" name="CustomShape 2"/>
            <p:cNvSpPr/>
            <p:nvPr/>
          </p:nvSpPr>
          <p:spPr>
            <a:xfrm flipH="1">
              <a:off x="4469040" y="1533600"/>
              <a:ext cx="4364640" cy="2359440"/>
            </a:xfrm>
            <a:prstGeom prst="roundRect">
              <a:avLst>
                <a:gd name="adj" fmla="val 10157"/>
              </a:avLst>
            </a:prstGeom>
            <a:solidFill>
              <a:schemeClr val="bg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72" name="CustomShape 3"/>
            <p:cNvSpPr/>
            <p:nvPr/>
          </p:nvSpPr>
          <p:spPr>
            <a:xfrm rot="14826600" flipH="1">
              <a:off x="4019400" y="2399760"/>
              <a:ext cx="332640" cy="787320"/>
            </a:xfrm>
            <a:prstGeom prst="triangle">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473" name="CustomShape 4"/>
          <p:cNvSpPr/>
          <p:nvPr/>
        </p:nvSpPr>
        <p:spPr>
          <a:xfrm>
            <a:off x="4831920" y="1868400"/>
            <a:ext cx="4070160" cy="15400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800" b="0" strike="noStrike" spc="-1">
                <a:solidFill>
                  <a:srgbClr val="000000"/>
                </a:solidFill>
                <a:latin typeface="Calibri"/>
                <a:ea typeface="Arial"/>
              </a:rPr>
              <a:t>Antes de realizar la actividad práctica </a:t>
            </a:r>
            <a:br/>
            <a:r>
              <a:rPr lang="es-CL" sz="1800" b="0" strike="noStrike" spc="-1">
                <a:solidFill>
                  <a:srgbClr val="000000"/>
                </a:solidFill>
                <a:latin typeface="Calibri"/>
                <a:ea typeface="Arial"/>
              </a:rPr>
              <a:t>te invitamos a que revises la cápsula animada:</a:t>
            </a:r>
            <a:endParaRPr lang="es-CL" sz="1800" b="0" strike="noStrike" spc="-1">
              <a:latin typeface="Arial"/>
            </a:endParaRPr>
          </a:p>
          <a:p>
            <a:pPr>
              <a:lnSpc>
                <a:spcPct val="50000"/>
              </a:lnSpc>
            </a:pPr>
            <a:endParaRPr lang="es-CL" sz="1800" b="0" strike="noStrike" spc="-1">
              <a:latin typeface="Arial"/>
            </a:endParaRPr>
          </a:p>
          <a:p>
            <a:pPr>
              <a:lnSpc>
                <a:spcPct val="90000"/>
              </a:lnSpc>
            </a:pPr>
            <a:r>
              <a:rPr lang="es-CL" sz="2000" b="1" strike="noStrike" spc="-1">
                <a:solidFill>
                  <a:srgbClr val="C73E32"/>
                </a:solidFill>
                <a:latin typeface="Calibri"/>
                <a:ea typeface="Arial"/>
              </a:rPr>
              <a:t>“Uso de multitester o multímetro”</a:t>
            </a:r>
            <a:endParaRPr lang="es-CL" sz="2000" b="0" strike="noStrike" spc="-1">
              <a:latin typeface="Arial"/>
            </a:endParaRPr>
          </a:p>
        </p:txBody>
      </p:sp>
      <p:sp>
        <p:nvSpPr>
          <p:cNvPr id="474" name="CustomShape 5"/>
          <p:cNvSpPr/>
          <p:nvPr/>
        </p:nvSpPr>
        <p:spPr>
          <a:xfrm>
            <a:off x="375840" y="1373760"/>
            <a:ext cx="35265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COMPLEMENTARIO</a:t>
            </a:r>
            <a:endParaRPr lang="es-CL" sz="2800" b="0" strike="noStrike" spc="-1">
              <a:latin typeface="Arial"/>
            </a:endParaRPr>
          </a:p>
        </p:txBody>
      </p:sp>
      <p:sp>
        <p:nvSpPr>
          <p:cNvPr id="475" name="CustomShape 6"/>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MATERIAL</a:t>
            </a:r>
            <a:endParaRPr lang="es-CL" sz="1400" b="0" strike="noStrike" spc="-1">
              <a:latin typeface="Arial"/>
            </a:endParaRPr>
          </a:p>
          <a:p>
            <a:pPr>
              <a:lnSpc>
                <a:spcPct val="100000"/>
              </a:lnSpc>
            </a:pPr>
            <a:endParaRPr lang="es-CL" sz="1400" b="0" strike="noStrike" spc="-1">
              <a:latin typeface="Arial"/>
            </a:endParaRPr>
          </a:p>
        </p:txBody>
      </p:sp>
      <p:sp>
        <p:nvSpPr>
          <p:cNvPr id="476" name="CustomShape 7"/>
          <p:cNvSpPr/>
          <p:nvPr/>
        </p:nvSpPr>
        <p:spPr>
          <a:xfrm>
            <a:off x="5529240" y="4350600"/>
            <a:ext cx="4857120" cy="387720"/>
          </a:xfrm>
          <a:prstGeom prst="rect">
            <a:avLst/>
          </a:prstGeom>
          <a:noFill/>
          <a:ln>
            <a:noFill/>
          </a:ln>
        </p:spPr>
        <p:style>
          <a:lnRef idx="0">
            <a:scrgbClr r="0" g="0" b="0"/>
          </a:lnRef>
          <a:fillRef idx="0">
            <a:scrgbClr r="0" g="0" b="0"/>
          </a:fillRef>
          <a:effectRef idx="0">
            <a:scrgbClr r="0" g="0" b="0"/>
          </a:effectRef>
          <a:fontRef idx="minor"/>
        </p:style>
      </p:sp>
      <p:sp>
        <p:nvSpPr>
          <p:cNvPr id="477" name="CustomShape 8"/>
          <p:cNvSpPr/>
          <p:nvPr/>
        </p:nvSpPr>
        <p:spPr>
          <a:xfrm>
            <a:off x="4621320" y="4298040"/>
            <a:ext cx="10514880" cy="234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s-CL" sz="1400" b="0" strike="noStrike" spc="-1">
                <a:solidFill>
                  <a:srgbClr val="000000"/>
                </a:solidFill>
                <a:latin typeface="Arial"/>
                <a:ea typeface="Arial"/>
              </a:rPr>
              <a:t>“”</a:t>
            </a:r>
            <a:endParaRPr lang="es-CL"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CustomShape 1"/>
          <p:cNvSpPr/>
          <p:nvPr/>
        </p:nvSpPr>
        <p:spPr>
          <a:xfrm>
            <a:off x="375840" y="1373760"/>
            <a:ext cx="89499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¿CUÁNTO APRENDIMOS?</a:t>
            </a:r>
            <a:endParaRPr lang="es-CL" sz="2800" b="0" strike="noStrike" spc="-1">
              <a:latin typeface="Arial"/>
            </a:endParaRPr>
          </a:p>
        </p:txBody>
      </p:sp>
      <p:sp>
        <p:nvSpPr>
          <p:cNvPr id="479" name="CustomShape 2"/>
          <p:cNvSpPr/>
          <p:nvPr/>
        </p:nvSpPr>
        <p:spPr>
          <a:xfrm>
            <a:off x="2035440" y="2912040"/>
            <a:ext cx="6999120" cy="2695680"/>
          </a:xfrm>
          <a:prstGeom prst="roundRect">
            <a:avLst>
              <a:gd name="adj" fmla="val 16667"/>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80" name="CustomShape 3"/>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REVISEMOS</a:t>
            </a:r>
            <a:endParaRPr lang="es-CL" sz="1400" b="0" strike="noStrike" spc="-1">
              <a:latin typeface="Arial"/>
            </a:endParaRPr>
          </a:p>
          <a:p>
            <a:pPr>
              <a:lnSpc>
                <a:spcPct val="100000"/>
              </a:lnSpc>
            </a:pPr>
            <a:endParaRPr lang="es-CL" sz="1400" b="0" strike="noStrike" spc="-1">
              <a:latin typeface="Arial"/>
            </a:endParaRPr>
          </a:p>
        </p:txBody>
      </p:sp>
      <p:sp>
        <p:nvSpPr>
          <p:cNvPr id="481" name="CustomShape 4"/>
          <p:cNvSpPr/>
          <p:nvPr/>
        </p:nvSpPr>
        <p:spPr>
          <a:xfrm>
            <a:off x="4214160" y="1184040"/>
            <a:ext cx="465840" cy="5202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a:lnSpc>
                <a:spcPct val="90000"/>
              </a:lnSpc>
            </a:pPr>
            <a:r>
              <a:rPr lang="es-CL" sz="5000" b="0" strike="noStrike" spc="-1">
                <a:solidFill>
                  <a:srgbClr val="8EB99F"/>
                </a:solidFill>
                <a:latin typeface="Calibri"/>
                <a:ea typeface="Calibri"/>
              </a:rPr>
              <a:t>1</a:t>
            </a:r>
            <a:endParaRPr lang="es-CL" sz="5000" b="0" strike="noStrike" spc="-1">
              <a:latin typeface="Arial"/>
            </a:endParaRPr>
          </a:p>
        </p:txBody>
      </p:sp>
      <p:pic>
        <p:nvPicPr>
          <p:cNvPr id="482" name="Imagen 15"/>
          <p:cNvPicPr/>
          <p:nvPr/>
        </p:nvPicPr>
        <p:blipFill>
          <a:blip r:embed="rId2"/>
          <a:stretch/>
        </p:blipFill>
        <p:spPr>
          <a:xfrm>
            <a:off x="5474520" y="5389200"/>
            <a:ext cx="1651320" cy="883800"/>
          </a:xfrm>
          <a:prstGeom prst="rect">
            <a:avLst/>
          </a:prstGeom>
          <a:ln>
            <a:noFill/>
          </a:ln>
        </p:spPr>
      </p:pic>
      <p:pic>
        <p:nvPicPr>
          <p:cNvPr id="483" name="Imagen 13"/>
          <p:cNvPicPr/>
          <p:nvPr/>
        </p:nvPicPr>
        <p:blipFill>
          <a:blip r:embed="rId3"/>
          <a:stretch/>
        </p:blipFill>
        <p:spPr>
          <a:xfrm>
            <a:off x="-18000" y="2473200"/>
            <a:ext cx="3855960" cy="3653280"/>
          </a:xfrm>
          <a:prstGeom prst="rect">
            <a:avLst/>
          </a:prstGeom>
          <a:ln>
            <a:noFill/>
          </a:ln>
        </p:spPr>
      </p:pic>
      <p:pic>
        <p:nvPicPr>
          <p:cNvPr id="484" name="Imagen 14"/>
          <p:cNvPicPr/>
          <p:nvPr/>
        </p:nvPicPr>
        <p:blipFill>
          <a:blip r:embed="rId4"/>
          <a:stretch/>
        </p:blipFill>
        <p:spPr>
          <a:xfrm>
            <a:off x="7126200" y="5056200"/>
            <a:ext cx="1806120" cy="1347480"/>
          </a:xfrm>
          <a:prstGeom prst="rect">
            <a:avLst/>
          </a:prstGeom>
          <a:ln>
            <a:noFill/>
          </a:ln>
        </p:spPr>
      </p:pic>
      <p:sp>
        <p:nvSpPr>
          <p:cNvPr id="485" name="CustomShape 5"/>
          <p:cNvSpPr/>
          <p:nvPr/>
        </p:nvSpPr>
        <p:spPr>
          <a:xfrm>
            <a:off x="5989680" y="1176480"/>
            <a:ext cx="5374080" cy="1356480"/>
          </a:xfrm>
          <a:prstGeom prst="rect">
            <a:avLst/>
          </a:prstGeom>
          <a:noFill/>
          <a:ln>
            <a:noFill/>
          </a:ln>
        </p:spPr>
        <p:style>
          <a:lnRef idx="0">
            <a:scrgbClr r="0" g="0" b="0"/>
          </a:lnRef>
          <a:fillRef idx="0">
            <a:scrgbClr r="0" g="0" b="0"/>
          </a:fillRef>
          <a:effectRef idx="0">
            <a:scrgbClr r="0" g="0" b="0"/>
          </a:effectRef>
          <a:fontRef idx="minor"/>
        </p:style>
      </p:sp>
      <p:sp>
        <p:nvSpPr>
          <p:cNvPr id="486" name="CustomShape 6"/>
          <p:cNvSpPr/>
          <p:nvPr/>
        </p:nvSpPr>
        <p:spPr>
          <a:xfrm>
            <a:off x="3332160" y="3395520"/>
            <a:ext cx="4960080" cy="186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70000"/>
              </a:lnSpc>
            </a:pPr>
            <a:r>
              <a:rPr lang="es-CL" sz="3000" b="1" strike="noStrike" spc="-1">
                <a:solidFill>
                  <a:srgbClr val="29754D"/>
                </a:solidFill>
                <a:latin typeface="Calibri"/>
                <a:ea typeface="Roboto"/>
              </a:rPr>
              <a:t>VARIADORES DE FRECUENCIA</a:t>
            </a:r>
            <a:br/>
            <a:endParaRPr lang="es-CL" sz="3000" b="0" strike="noStrike" spc="-1">
              <a:latin typeface="Arial"/>
            </a:endParaRPr>
          </a:p>
          <a:p>
            <a:pPr>
              <a:lnSpc>
                <a:spcPct val="50000"/>
              </a:lnSpc>
            </a:pPr>
            <a:endParaRPr lang="es-CL" sz="3000" b="0" strike="noStrike" spc="-1">
              <a:latin typeface="Arial"/>
            </a:endParaRPr>
          </a:p>
          <a:p>
            <a:pPr>
              <a:lnSpc>
                <a:spcPct val="100000"/>
              </a:lnSpc>
            </a:pPr>
            <a:r>
              <a:rPr lang="es-CL" sz="1800" b="0" strike="noStrike" spc="-1">
                <a:solidFill>
                  <a:srgbClr val="000000"/>
                </a:solidFill>
                <a:latin typeface="Calibri"/>
                <a:ea typeface="Calibri"/>
              </a:rPr>
              <a:t>¡Ahora realizaremos una actividad que resume todo lo que hemos visto! </a:t>
            </a:r>
            <a:r>
              <a:rPr lang="es-CL" sz="1800" b="1" strike="noStrike" spc="-1">
                <a:solidFill>
                  <a:srgbClr val="C73E32"/>
                </a:solidFill>
                <a:latin typeface="Calibri"/>
                <a:ea typeface="Calibri"/>
              </a:rPr>
              <a:t>¡Atentos, atentas!</a:t>
            </a:r>
            <a:endParaRPr lang="es-CL" sz="1800" b="0" strike="noStrike" spc="-1">
              <a:latin typeface="Arial"/>
            </a:endParaRPr>
          </a:p>
          <a:p>
            <a:pPr>
              <a:lnSpc>
                <a:spcPct val="80000"/>
              </a:lnSpc>
            </a:pPr>
            <a:endParaRPr lang="es-CL" sz="1800" b="0" strike="noStrike" spc="-1">
              <a:latin typeface="Arial"/>
            </a:endParaRPr>
          </a:p>
        </p:txBody>
      </p:sp>
      <p:sp>
        <p:nvSpPr>
          <p:cNvPr id="487" name="CustomShape 7"/>
          <p:cNvSpPr/>
          <p:nvPr/>
        </p:nvSpPr>
        <p:spPr>
          <a:xfrm>
            <a:off x="369360" y="2239920"/>
            <a:ext cx="8913600" cy="486720"/>
          </a:xfrm>
          <a:prstGeom prst="rect">
            <a:avLst/>
          </a:prstGeom>
          <a:noFill/>
          <a:ln>
            <a:noFill/>
          </a:ln>
        </p:spPr>
        <p:style>
          <a:lnRef idx="0">
            <a:scrgbClr r="0" g="0" b="0"/>
          </a:lnRef>
          <a:fillRef idx="0">
            <a:scrgbClr r="0" g="0" b="0"/>
          </a:fillRef>
          <a:effectRef idx="0">
            <a:scrgbClr r="0" g="0" b="0"/>
          </a:effectRef>
          <a:fontRef idx="minor"/>
        </p:style>
      </p:sp>
      <p:sp>
        <p:nvSpPr>
          <p:cNvPr id="488" name="CustomShape 8"/>
          <p:cNvSpPr/>
          <p:nvPr/>
        </p:nvSpPr>
        <p:spPr>
          <a:xfrm>
            <a:off x="4370040" y="1752480"/>
            <a:ext cx="5814720" cy="4867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9" name="Group 1"/>
          <p:cNvGrpSpPr/>
          <p:nvPr/>
        </p:nvGrpSpPr>
        <p:grpSpPr>
          <a:xfrm>
            <a:off x="25560" y="2706120"/>
            <a:ext cx="5833440" cy="1155240"/>
            <a:chOff x="25560" y="2706120"/>
            <a:chExt cx="5833440" cy="1155240"/>
          </a:xfrm>
        </p:grpSpPr>
        <p:sp>
          <p:nvSpPr>
            <p:cNvPr id="490" name="CustomShape 2"/>
            <p:cNvSpPr/>
            <p:nvPr/>
          </p:nvSpPr>
          <p:spPr>
            <a:xfrm>
              <a:off x="1267560" y="3098160"/>
              <a:ext cx="459144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0" strike="noStrike" spc="-1">
                  <a:solidFill>
                    <a:srgbClr val="000000"/>
                  </a:solidFill>
                  <a:latin typeface="Calibri"/>
                  <a:ea typeface="Calibri"/>
                </a:rPr>
                <a:t>Manipular</a:t>
              </a:r>
              <a:r>
                <a:rPr lang="es-CL" sz="1600" b="1" strike="noStrike" spc="-1">
                  <a:solidFill>
                    <a:srgbClr val="29754D"/>
                  </a:solidFill>
                  <a:latin typeface="Calibri"/>
                  <a:ea typeface="Calibri"/>
                </a:rPr>
                <a:t> cuidadosamente </a:t>
              </a:r>
              <a:r>
                <a:rPr lang="es-CL" sz="1600" b="0" strike="noStrike" spc="-1">
                  <a:solidFill>
                    <a:srgbClr val="000000"/>
                  </a:solidFill>
                  <a:latin typeface="Calibri"/>
                  <a:ea typeface="Calibri"/>
                </a:rPr>
                <a:t>herramientas.</a:t>
              </a:r>
              <a:endParaRPr lang="es-CL" sz="1600" b="0" strike="noStrike" spc="-1">
                <a:latin typeface="Arial"/>
              </a:endParaRPr>
            </a:p>
          </p:txBody>
        </p:sp>
        <p:grpSp>
          <p:nvGrpSpPr>
            <p:cNvPr id="491" name="Group 3"/>
            <p:cNvGrpSpPr/>
            <p:nvPr/>
          </p:nvGrpSpPr>
          <p:grpSpPr>
            <a:xfrm>
              <a:off x="25560" y="2706120"/>
              <a:ext cx="1191240" cy="1155240"/>
              <a:chOff x="25560" y="2706120"/>
              <a:chExt cx="1191240" cy="1155240"/>
            </a:xfrm>
          </p:grpSpPr>
          <p:sp>
            <p:nvSpPr>
              <p:cNvPr id="492" name="CustomShape 4"/>
              <p:cNvSpPr/>
              <p:nvPr/>
            </p:nvSpPr>
            <p:spPr>
              <a:xfrm rot="5400000">
                <a:off x="201600" y="2692080"/>
                <a:ext cx="782280" cy="113472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pic>
            <p:nvPicPr>
              <p:cNvPr id="493" name="Google Shape;429;p19"/>
              <p:cNvPicPr/>
              <p:nvPr/>
            </p:nvPicPr>
            <p:blipFill>
              <a:blip r:embed="rId2"/>
              <a:stretch/>
            </p:blipFill>
            <p:spPr>
              <a:xfrm rot="19406400">
                <a:off x="169920" y="2900880"/>
                <a:ext cx="907920" cy="765000"/>
              </a:xfrm>
              <a:prstGeom prst="rect">
                <a:avLst/>
              </a:prstGeom>
              <a:ln>
                <a:noFill/>
              </a:ln>
            </p:spPr>
          </p:pic>
        </p:grpSp>
      </p:grpSp>
      <p:grpSp>
        <p:nvGrpSpPr>
          <p:cNvPr id="494" name="Group 5"/>
          <p:cNvGrpSpPr/>
          <p:nvPr/>
        </p:nvGrpSpPr>
        <p:grpSpPr>
          <a:xfrm>
            <a:off x="25560" y="5827320"/>
            <a:ext cx="5832000" cy="782280"/>
            <a:chOff x="25560" y="5827320"/>
            <a:chExt cx="5832000" cy="782280"/>
          </a:xfrm>
        </p:grpSpPr>
        <p:grpSp>
          <p:nvGrpSpPr>
            <p:cNvPr id="495" name="Group 6"/>
            <p:cNvGrpSpPr/>
            <p:nvPr/>
          </p:nvGrpSpPr>
          <p:grpSpPr>
            <a:xfrm>
              <a:off x="25560" y="5827320"/>
              <a:ext cx="1134720" cy="782280"/>
              <a:chOff x="25560" y="5827320"/>
              <a:chExt cx="1134720" cy="782280"/>
            </a:xfrm>
          </p:grpSpPr>
          <p:sp>
            <p:nvSpPr>
              <p:cNvPr id="496" name="CustomShape 7"/>
              <p:cNvSpPr/>
              <p:nvPr/>
            </p:nvSpPr>
            <p:spPr>
              <a:xfrm rot="5400000">
                <a:off x="201600" y="5650920"/>
                <a:ext cx="782280" cy="113472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pic>
            <p:nvPicPr>
              <p:cNvPr id="497" name="Google Shape;426;p19"/>
              <p:cNvPicPr/>
              <p:nvPr/>
            </p:nvPicPr>
            <p:blipFill>
              <a:blip r:embed="rId3"/>
              <a:stretch/>
            </p:blipFill>
            <p:spPr>
              <a:xfrm>
                <a:off x="348480" y="5954760"/>
                <a:ext cx="665280" cy="560520"/>
              </a:xfrm>
              <a:prstGeom prst="rect">
                <a:avLst/>
              </a:prstGeom>
              <a:ln>
                <a:noFill/>
              </a:ln>
            </p:spPr>
          </p:pic>
        </p:grpSp>
        <p:sp>
          <p:nvSpPr>
            <p:cNvPr id="498" name="CustomShape 8"/>
            <p:cNvSpPr/>
            <p:nvPr/>
          </p:nvSpPr>
          <p:spPr>
            <a:xfrm>
              <a:off x="1297080" y="5926680"/>
              <a:ext cx="456048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0" strike="noStrike" spc="-1">
                  <a:solidFill>
                    <a:srgbClr val="000000"/>
                  </a:solidFill>
                  <a:latin typeface="Calibri"/>
                  <a:ea typeface="Calibri"/>
                </a:rPr>
                <a:t>Toda actividad debe desarrollarse </a:t>
              </a:r>
              <a:r>
                <a:rPr lang="es-CL" sz="1600" b="1" strike="noStrike" spc="-1">
                  <a:solidFill>
                    <a:srgbClr val="29754D"/>
                  </a:solidFill>
                  <a:latin typeface="Calibri"/>
                  <a:ea typeface="Calibri"/>
                </a:rPr>
                <a:t>bajo supervisión </a:t>
              </a:r>
              <a:r>
                <a:rPr lang="es-CL" sz="1600" b="0" strike="noStrike" spc="-1">
                  <a:solidFill>
                    <a:srgbClr val="000000"/>
                  </a:solidFill>
                  <a:latin typeface="Calibri"/>
                  <a:ea typeface="Calibri"/>
                </a:rPr>
                <a:t>de la persona a cargo del taller o laboratorio.</a:t>
              </a:r>
              <a:endParaRPr lang="es-CL" sz="1600" b="0" strike="noStrike" spc="-1">
                <a:latin typeface="Arial"/>
              </a:endParaRPr>
            </a:p>
          </p:txBody>
        </p:sp>
      </p:grpSp>
      <p:grpSp>
        <p:nvGrpSpPr>
          <p:cNvPr id="499" name="Group 9"/>
          <p:cNvGrpSpPr/>
          <p:nvPr/>
        </p:nvGrpSpPr>
        <p:grpSpPr>
          <a:xfrm>
            <a:off x="-3960" y="1887480"/>
            <a:ext cx="9305280" cy="782280"/>
            <a:chOff x="-3960" y="1887480"/>
            <a:chExt cx="9305280" cy="782280"/>
          </a:xfrm>
        </p:grpSpPr>
        <p:sp>
          <p:nvSpPr>
            <p:cNvPr id="500" name="CustomShape 10"/>
            <p:cNvSpPr/>
            <p:nvPr/>
          </p:nvSpPr>
          <p:spPr>
            <a:xfrm rot="5400000">
              <a:off x="4257360" y="-2373840"/>
              <a:ext cx="782280" cy="930528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sp>
          <p:nvSpPr>
            <p:cNvPr id="501" name="CustomShape 11"/>
            <p:cNvSpPr/>
            <p:nvPr/>
          </p:nvSpPr>
          <p:spPr>
            <a:xfrm>
              <a:off x="4015080" y="2109240"/>
              <a:ext cx="297468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1" strike="noStrike" spc="-1">
                  <a:solidFill>
                    <a:srgbClr val="29754D"/>
                  </a:solidFill>
                  <a:latin typeface="Calibri"/>
                  <a:ea typeface="Calibri"/>
                </a:rPr>
                <a:t>Utilizar EPPs</a:t>
              </a:r>
              <a:r>
                <a:rPr lang="es-CL" sz="1600" b="1" strike="noStrike" spc="-1">
                  <a:solidFill>
                    <a:srgbClr val="000000"/>
                  </a:solidFill>
                  <a:latin typeface="Calibri"/>
                  <a:ea typeface="Calibri"/>
                </a:rPr>
                <a:t> </a:t>
              </a:r>
              <a:r>
                <a:rPr lang="es-CL" sz="1600" b="0" strike="noStrike" spc="-1">
                  <a:solidFill>
                    <a:srgbClr val="000000"/>
                  </a:solidFill>
                  <a:latin typeface="Calibri"/>
                  <a:ea typeface="Calibri"/>
                </a:rPr>
                <a:t>para el autocuidado.</a:t>
              </a:r>
              <a:endParaRPr lang="es-CL" sz="1600" b="0" strike="noStrike" spc="-1">
                <a:latin typeface="Arial"/>
              </a:endParaRPr>
            </a:p>
          </p:txBody>
        </p:sp>
        <p:pic>
          <p:nvPicPr>
            <p:cNvPr id="502" name="Imagen 2"/>
            <p:cNvPicPr/>
            <p:nvPr/>
          </p:nvPicPr>
          <p:blipFill>
            <a:blip r:embed="rId4"/>
            <a:stretch/>
          </p:blipFill>
          <p:spPr>
            <a:xfrm>
              <a:off x="344160" y="2008800"/>
              <a:ext cx="640080" cy="539280"/>
            </a:xfrm>
            <a:prstGeom prst="rect">
              <a:avLst/>
            </a:prstGeom>
            <a:ln>
              <a:noFill/>
            </a:ln>
          </p:spPr>
        </p:pic>
        <p:pic>
          <p:nvPicPr>
            <p:cNvPr id="503" name="Google Shape;417;p19"/>
            <p:cNvPicPr/>
            <p:nvPr/>
          </p:nvPicPr>
          <p:blipFill>
            <a:blip r:embed="rId5"/>
            <a:stretch/>
          </p:blipFill>
          <p:spPr>
            <a:xfrm>
              <a:off x="1287720" y="2008800"/>
              <a:ext cx="639360" cy="538560"/>
            </a:xfrm>
            <a:prstGeom prst="rect">
              <a:avLst/>
            </a:prstGeom>
            <a:ln>
              <a:noFill/>
            </a:ln>
          </p:spPr>
        </p:pic>
        <p:pic>
          <p:nvPicPr>
            <p:cNvPr id="504" name="Google Shape;420;p19"/>
            <p:cNvPicPr/>
            <p:nvPr/>
          </p:nvPicPr>
          <p:blipFill>
            <a:blip r:embed="rId6"/>
            <a:stretch/>
          </p:blipFill>
          <p:spPr>
            <a:xfrm>
              <a:off x="2230560" y="2024640"/>
              <a:ext cx="601560" cy="506880"/>
            </a:xfrm>
            <a:prstGeom prst="rect">
              <a:avLst/>
            </a:prstGeom>
            <a:ln>
              <a:noFill/>
            </a:ln>
          </p:spPr>
        </p:pic>
        <p:pic>
          <p:nvPicPr>
            <p:cNvPr id="505" name="Google Shape;423;p19"/>
            <p:cNvPicPr/>
            <p:nvPr/>
          </p:nvPicPr>
          <p:blipFill>
            <a:blip r:embed="rId7"/>
            <a:stretch/>
          </p:blipFill>
          <p:spPr>
            <a:xfrm>
              <a:off x="3135960" y="2021400"/>
              <a:ext cx="609480" cy="513360"/>
            </a:xfrm>
            <a:prstGeom prst="rect">
              <a:avLst/>
            </a:prstGeom>
            <a:ln>
              <a:noFill/>
            </a:ln>
          </p:spPr>
        </p:pic>
      </p:grpSp>
      <p:grpSp>
        <p:nvGrpSpPr>
          <p:cNvPr id="506" name="Group 12"/>
          <p:cNvGrpSpPr/>
          <p:nvPr/>
        </p:nvGrpSpPr>
        <p:grpSpPr>
          <a:xfrm>
            <a:off x="25560" y="4845960"/>
            <a:ext cx="5762880" cy="782280"/>
            <a:chOff x="25560" y="4845960"/>
            <a:chExt cx="5762880" cy="782280"/>
          </a:xfrm>
        </p:grpSpPr>
        <p:sp>
          <p:nvSpPr>
            <p:cNvPr id="507" name="CustomShape 13"/>
            <p:cNvSpPr/>
            <p:nvPr/>
          </p:nvSpPr>
          <p:spPr>
            <a:xfrm>
              <a:off x="1297080" y="5068440"/>
              <a:ext cx="44913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1" strike="noStrike" spc="-1">
                  <a:solidFill>
                    <a:srgbClr val="29754D"/>
                  </a:solidFill>
                  <a:latin typeface="Calibri"/>
                  <a:ea typeface="Calibri"/>
                </a:rPr>
                <a:t>Ser ordenado </a:t>
              </a:r>
              <a:r>
                <a:rPr lang="es-CL" sz="1600" b="0" strike="noStrike" spc="-1">
                  <a:solidFill>
                    <a:srgbClr val="000000"/>
                  </a:solidFill>
                  <a:latin typeface="Calibri"/>
                  <a:ea typeface="Calibri"/>
                </a:rPr>
                <a:t>con el área de trabajo.</a:t>
              </a:r>
              <a:endParaRPr lang="es-CL" sz="1600" b="0" strike="noStrike" spc="-1">
                <a:latin typeface="Arial"/>
              </a:endParaRPr>
            </a:p>
          </p:txBody>
        </p:sp>
        <p:grpSp>
          <p:nvGrpSpPr>
            <p:cNvPr id="508" name="Group 14"/>
            <p:cNvGrpSpPr/>
            <p:nvPr/>
          </p:nvGrpSpPr>
          <p:grpSpPr>
            <a:xfrm>
              <a:off x="25560" y="4845960"/>
              <a:ext cx="1134720" cy="782280"/>
              <a:chOff x="25560" y="4845960"/>
              <a:chExt cx="1134720" cy="782280"/>
            </a:xfrm>
          </p:grpSpPr>
          <p:sp>
            <p:nvSpPr>
              <p:cNvPr id="509" name="CustomShape 15"/>
              <p:cNvSpPr/>
              <p:nvPr/>
            </p:nvSpPr>
            <p:spPr>
              <a:xfrm rot="5400000">
                <a:off x="201600" y="4669560"/>
                <a:ext cx="782280" cy="113472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pic>
            <p:nvPicPr>
              <p:cNvPr id="510" name="Imagen 6"/>
              <p:cNvPicPr/>
              <p:nvPr/>
            </p:nvPicPr>
            <p:blipFill>
              <a:blip r:embed="rId8"/>
              <a:stretch/>
            </p:blipFill>
            <p:spPr>
              <a:xfrm>
                <a:off x="326880" y="4956480"/>
                <a:ext cx="682560" cy="575280"/>
              </a:xfrm>
              <a:prstGeom prst="rect">
                <a:avLst/>
              </a:prstGeom>
              <a:ln>
                <a:noFill/>
              </a:ln>
            </p:spPr>
          </p:pic>
        </p:grpSp>
      </p:grpSp>
      <p:grpSp>
        <p:nvGrpSpPr>
          <p:cNvPr id="511" name="Group 16"/>
          <p:cNvGrpSpPr/>
          <p:nvPr/>
        </p:nvGrpSpPr>
        <p:grpSpPr>
          <a:xfrm>
            <a:off x="25560" y="3864600"/>
            <a:ext cx="6502320" cy="782280"/>
            <a:chOff x="25560" y="3864600"/>
            <a:chExt cx="6502320" cy="782280"/>
          </a:xfrm>
        </p:grpSpPr>
        <p:sp>
          <p:nvSpPr>
            <p:cNvPr id="512" name="CustomShape 17"/>
            <p:cNvSpPr/>
            <p:nvPr/>
          </p:nvSpPr>
          <p:spPr>
            <a:xfrm>
              <a:off x="1289880" y="3963960"/>
              <a:ext cx="523800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1" strike="noStrike" spc="-1">
                  <a:solidFill>
                    <a:srgbClr val="29754D"/>
                  </a:solidFill>
                  <a:latin typeface="Calibri"/>
                  <a:ea typeface="Calibri"/>
                </a:rPr>
                <a:t>Ser cuidadoso y respetuoso </a:t>
              </a:r>
              <a:r>
                <a:rPr lang="es-CL" sz="1600" b="0" strike="noStrike" spc="-1">
                  <a:solidFill>
                    <a:srgbClr val="000000"/>
                  </a:solidFill>
                  <a:latin typeface="Calibri"/>
                  <a:ea typeface="Calibri"/>
                </a:rPr>
                <a:t>con los integrantes del equipo de trabajo, asegurando la </a:t>
              </a:r>
              <a:r>
                <a:rPr lang="es-CL" sz="1600" b="1" strike="noStrike" spc="-1">
                  <a:solidFill>
                    <a:srgbClr val="29754D"/>
                  </a:solidFill>
                  <a:latin typeface="Calibri"/>
                  <a:ea typeface="Calibri"/>
                </a:rPr>
                <a:t>integridad física </a:t>
              </a:r>
              <a:r>
                <a:rPr lang="es-CL" sz="1600" b="0" strike="noStrike" spc="-1">
                  <a:solidFill>
                    <a:srgbClr val="000000"/>
                  </a:solidFill>
                  <a:latin typeface="Calibri"/>
                  <a:ea typeface="Calibri"/>
                </a:rPr>
                <a:t>de todos.</a:t>
              </a:r>
              <a:endParaRPr lang="es-CL" sz="1600" b="0" strike="noStrike" spc="-1">
                <a:latin typeface="Arial"/>
              </a:endParaRPr>
            </a:p>
          </p:txBody>
        </p:sp>
        <p:grpSp>
          <p:nvGrpSpPr>
            <p:cNvPr id="513" name="Group 18"/>
            <p:cNvGrpSpPr/>
            <p:nvPr/>
          </p:nvGrpSpPr>
          <p:grpSpPr>
            <a:xfrm>
              <a:off x="25560" y="3864600"/>
              <a:ext cx="1134720" cy="782280"/>
              <a:chOff x="25560" y="3864600"/>
              <a:chExt cx="1134720" cy="782280"/>
            </a:xfrm>
          </p:grpSpPr>
          <p:sp>
            <p:nvSpPr>
              <p:cNvPr id="514" name="CustomShape 19"/>
              <p:cNvSpPr/>
              <p:nvPr/>
            </p:nvSpPr>
            <p:spPr>
              <a:xfrm rot="5400000">
                <a:off x="201600" y="3688200"/>
                <a:ext cx="782280" cy="113472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pic>
            <p:nvPicPr>
              <p:cNvPr id="515" name="Imagen 7"/>
              <p:cNvPicPr/>
              <p:nvPr/>
            </p:nvPicPr>
            <p:blipFill>
              <a:blip r:embed="rId9"/>
              <a:stretch/>
            </p:blipFill>
            <p:spPr>
              <a:xfrm>
                <a:off x="277200" y="3942360"/>
                <a:ext cx="740160" cy="623520"/>
              </a:xfrm>
              <a:prstGeom prst="rect">
                <a:avLst/>
              </a:prstGeom>
              <a:ln>
                <a:noFill/>
              </a:ln>
            </p:spPr>
          </p:pic>
        </p:grpSp>
      </p:grpSp>
      <p:pic>
        <p:nvPicPr>
          <p:cNvPr id="516" name="Imagen 38"/>
          <p:cNvPicPr/>
          <p:nvPr/>
        </p:nvPicPr>
        <p:blipFill>
          <a:blip r:embed="rId10"/>
          <a:stretch/>
        </p:blipFill>
        <p:spPr>
          <a:xfrm>
            <a:off x="5836320" y="3780360"/>
            <a:ext cx="3759480" cy="3778560"/>
          </a:xfrm>
          <a:prstGeom prst="rect">
            <a:avLst/>
          </a:prstGeom>
          <a:ln>
            <a:noFill/>
          </a:ln>
        </p:spPr>
      </p:pic>
      <p:sp>
        <p:nvSpPr>
          <p:cNvPr id="517" name="CustomShape 20"/>
          <p:cNvSpPr/>
          <p:nvPr/>
        </p:nvSpPr>
        <p:spPr>
          <a:xfrm>
            <a:off x="375840" y="1373760"/>
            <a:ext cx="469008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C73E32"/>
                </a:solidFill>
                <a:latin typeface="Calibri"/>
                <a:ea typeface="Calibri"/>
              </a:rPr>
              <a:t>¡ATENCIÓN!</a:t>
            </a:r>
            <a:endParaRPr lang="es-CL" sz="2800" b="0" strike="noStrike" spc="-1">
              <a:latin typeface="Arial"/>
            </a:endParaRPr>
          </a:p>
        </p:txBody>
      </p:sp>
      <p:sp>
        <p:nvSpPr>
          <p:cNvPr id="518" name="CustomShape 21"/>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ANTES DE COMENZAR LA ACTIVIDAD:</a:t>
            </a:r>
            <a:endParaRPr lang="es-CL" sz="1400" b="0" strike="noStrike" spc="-1">
              <a:latin typeface="Arial"/>
            </a:endParaRPr>
          </a:p>
          <a:p>
            <a:pPr>
              <a:lnSpc>
                <a:spcPct val="100000"/>
              </a:lnSpc>
            </a:pPr>
            <a:endParaRPr lang="es-CL"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CustomShape 1"/>
          <p:cNvSpPr/>
          <p:nvPr/>
        </p:nvSpPr>
        <p:spPr>
          <a:xfrm>
            <a:off x="383400" y="2370240"/>
            <a:ext cx="8838360" cy="3237480"/>
          </a:xfrm>
          <a:prstGeom prst="roundRect">
            <a:avLst>
              <a:gd name="adj" fmla="val 16667"/>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520" name="CustomShape 2"/>
          <p:cNvSpPr/>
          <p:nvPr/>
        </p:nvSpPr>
        <p:spPr>
          <a:xfrm>
            <a:off x="5279760" y="7354440"/>
            <a:ext cx="2722680" cy="204480"/>
          </a:xfrm>
          <a:prstGeom prst="rect">
            <a:avLst/>
          </a:prstGeom>
          <a:solidFill>
            <a:schemeClr val="lt1"/>
          </a:solidFill>
          <a:ln>
            <a:noFill/>
          </a:ln>
        </p:spPr>
        <p:style>
          <a:lnRef idx="0">
            <a:scrgbClr r="0" g="0" b="0"/>
          </a:lnRef>
          <a:fillRef idx="0">
            <a:scrgbClr r="0" g="0" b="0"/>
          </a:fillRef>
          <a:effectRef idx="0">
            <a:scrgbClr r="0" g="0" b="0"/>
          </a:effectRef>
          <a:fontRef idx="minor"/>
        </p:style>
      </p:sp>
      <p:sp>
        <p:nvSpPr>
          <p:cNvPr id="521" name="CustomShape 3"/>
          <p:cNvSpPr/>
          <p:nvPr/>
        </p:nvSpPr>
        <p:spPr>
          <a:xfrm>
            <a:off x="375840" y="1373760"/>
            <a:ext cx="89499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TICKET DE SALIDA</a:t>
            </a:r>
            <a:endParaRPr lang="es-CL" sz="2800" b="0" strike="noStrike" spc="-1">
              <a:latin typeface="Arial"/>
            </a:endParaRPr>
          </a:p>
        </p:txBody>
      </p:sp>
      <p:sp>
        <p:nvSpPr>
          <p:cNvPr id="522" name="CustomShape 4"/>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ANTES DE TERMINAR:</a:t>
            </a:r>
            <a:endParaRPr lang="es-CL" sz="1400" b="0" strike="noStrike" spc="-1">
              <a:latin typeface="Arial"/>
            </a:endParaRPr>
          </a:p>
          <a:p>
            <a:pPr>
              <a:lnSpc>
                <a:spcPct val="100000"/>
              </a:lnSpc>
            </a:pPr>
            <a:endParaRPr lang="es-CL" sz="1400" b="0" strike="noStrike" spc="-1">
              <a:latin typeface="Arial"/>
            </a:endParaRPr>
          </a:p>
        </p:txBody>
      </p:sp>
      <p:sp>
        <p:nvSpPr>
          <p:cNvPr id="523" name="CustomShape 5"/>
          <p:cNvSpPr/>
          <p:nvPr/>
        </p:nvSpPr>
        <p:spPr>
          <a:xfrm>
            <a:off x="958680" y="4106520"/>
            <a:ext cx="5106960" cy="7736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15000"/>
              </a:lnSpc>
            </a:pPr>
            <a:endParaRPr lang="es-CL" sz="1800" b="0" strike="noStrike" spc="-1">
              <a:latin typeface="Arial"/>
            </a:endParaRPr>
          </a:p>
          <a:p>
            <a:pPr>
              <a:lnSpc>
                <a:spcPct val="115000"/>
              </a:lnSpc>
            </a:pPr>
            <a:r>
              <a:rPr lang="es-CL" sz="1600" b="0" strike="noStrike" spc="-1">
                <a:solidFill>
                  <a:srgbClr val="000000"/>
                </a:solidFill>
                <a:latin typeface="Calibri"/>
                <a:ea typeface="Calibri"/>
              </a:rPr>
              <a:t>¡No olvides contestar y entregar el Ticket de Salida!</a:t>
            </a:r>
            <a:endParaRPr lang="es-CL" sz="1600" b="0" strike="noStrike" spc="-1">
              <a:latin typeface="Arial"/>
            </a:endParaRPr>
          </a:p>
          <a:p>
            <a:pPr>
              <a:lnSpc>
                <a:spcPct val="115000"/>
              </a:lnSpc>
            </a:pPr>
            <a:endParaRPr lang="es-CL" sz="1600" b="0" strike="noStrike" spc="-1">
              <a:latin typeface="Arial"/>
            </a:endParaRPr>
          </a:p>
          <a:p>
            <a:pPr>
              <a:lnSpc>
                <a:spcPct val="115000"/>
              </a:lnSpc>
            </a:pPr>
            <a:r>
              <a:rPr lang="es-CL" sz="2100" b="1" strike="noStrike" spc="-1">
                <a:solidFill>
                  <a:srgbClr val="29754D"/>
                </a:solidFill>
                <a:latin typeface="Calibri"/>
                <a:ea typeface="Calibri"/>
              </a:rPr>
              <a:t>¡Hasta la próxima! </a:t>
            </a:r>
            <a:endParaRPr lang="es-CL" sz="2100" b="0" strike="noStrike" spc="-1">
              <a:latin typeface="Arial"/>
            </a:endParaRPr>
          </a:p>
          <a:p>
            <a:pPr>
              <a:lnSpc>
                <a:spcPct val="100000"/>
              </a:lnSpc>
            </a:pPr>
            <a:br/>
            <a:endParaRPr lang="es-CL" sz="2100" b="0" strike="noStrike" spc="-1">
              <a:latin typeface="Arial"/>
            </a:endParaRPr>
          </a:p>
        </p:txBody>
      </p:sp>
      <p:pic>
        <p:nvPicPr>
          <p:cNvPr id="524" name="Imagen 9"/>
          <p:cNvPicPr/>
          <p:nvPr/>
        </p:nvPicPr>
        <p:blipFill>
          <a:blip r:embed="rId2"/>
          <a:stretch/>
        </p:blipFill>
        <p:spPr>
          <a:xfrm>
            <a:off x="3210840" y="4475520"/>
            <a:ext cx="673560" cy="604080"/>
          </a:xfrm>
          <a:prstGeom prst="rect">
            <a:avLst/>
          </a:prstGeom>
          <a:ln>
            <a:noFill/>
          </a:ln>
        </p:spPr>
      </p:pic>
      <p:pic>
        <p:nvPicPr>
          <p:cNvPr id="525" name="Imagen 12"/>
          <p:cNvPicPr/>
          <p:nvPr/>
        </p:nvPicPr>
        <p:blipFill>
          <a:blip r:embed="rId3"/>
          <a:stretch/>
        </p:blipFill>
        <p:spPr>
          <a:xfrm>
            <a:off x="6137280" y="3028320"/>
            <a:ext cx="2662560" cy="4168080"/>
          </a:xfrm>
          <a:prstGeom prst="rect">
            <a:avLst/>
          </a:prstGeom>
          <a:ln>
            <a:noFill/>
          </a:ln>
        </p:spPr>
      </p:pic>
      <p:sp>
        <p:nvSpPr>
          <p:cNvPr id="526" name="CustomShape 6"/>
          <p:cNvSpPr/>
          <p:nvPr/>
        </p:nvSpPr>
        <p:spPr>
          <a:xfrm>
            <a:off x="958680" y="3115800"/>
            <a:ext cx="5339880" cy="11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r>
              <a:rPr lang="es-CL" sz="3000" b="0" strike="noStrike" spc="-1">
                <a:solidFill>
                  <a:srgbClr val="C73E32"/>
                </a:solidFill>
                <a:latin typeface="Calibri"/>
                <a:ea typeface="Arial"/>
              </a:rPr>
              <a:t>VARIADORES DE FRECUENCIA</a:t>
            </a:r>
            <a:endParaRPr lang="es-CL" sz="3000" b="0" strike="noStrike" spc="-1">
              <a:latin typeface="Arial"/>
            </a:endParaRPr>
          </a:p>
          <a:p>
            <a:pPr>
              <a:lnSpc>
                <a:spcPct val="80000"/>
              </a:lnSpc>
            </a:pPr>
            <a:br/>
            <a:endParaRPr lang="es-CL" sz="3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CustomShape 1"/>
          <p:cNvSpPr/>
          <p:nvPr/>
        </p:nvSpPr>
        <p:spPr>
          <a:xfrm>
            <a:off x="4152960" y="3048120"/>
            <a:ext cx="4507920" cy="3436920"/>
          </a:xfrm>
          <a:prstGeom prst="roundRect">
            <a:avLst>
              <a:gd name="adj" fmla="val 3189"/>
            </a:avLst>
          </a:prstGeom>
          <a:solidFill>
            <a:schemeClr val="lt1"/>
          </a:solidFill>
          <a:ln w="9360">
            <a:solidFill>
              <a:schemeClr val="dk1"/>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296" name="CustomShape 2"/>
          <p:cNvSpPr/>
          <p:nvPr/>
        </p:nvSpPr>
        <p:spPr>
          <a:xfrm>
            <a:off x="375840" y="1373760"/>
            <a:ext cx="410688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MENÚ DE LA ACTIVIDAD</a:t>
            </a:r>
            <a:endParaRPr lang="es-CL" sz="2800" b="0" strike="noStrike" spc="-1">
              <a:latin typeface="Arial"/>
            </a:endParaRPr>
          </a:p>
        </p:txBody>
      </p:sp>
      <p:pic>
        <p:nvPicPr>
          <p:cNvPr id="297" name="Imagen 20"/>
          <p:cNvPicPr/>
          <p:nvPr/>
        </p:nvPicPr>
        <p:blipFill>
          <a:blip r:embed="rId2"/>
          <a:stretch/>
        </p:blipFill>
        <p:spPr>
          <a:xfrm>
            <a:off x="594360" y="2347920"/>
            <a:ext cx="3018240" cy="4406040"/>
          </a:xfrm>
          <a:prstGeom prst="rect">
            <a:avLst/>
          </a:prstGeom>
          <a:ln>
            <a:noFill/>
          </a:ln>
        </p:spPr>
      </p:pic>
      <p:sp>
        <p:nvSpPr>
          <p:cNvPr id="298" name="CustomShape 3"/>
          <p:cNvSpPr/>
          <p:nvPr/>
        </p:nvSpPr>
        <p:spPr>
          <a:xfrm>
            <a:off x="3606840" y="1209240"/>
            <a:ext cx="1015560" cy="5299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a:lnSpc>
                <a:spcPct val="90000"/>
              </a:lnSpc>
            </a:pPr>
            <a:r>
              <a:rPr lang="es-CL" sz="6000" b="0" strike="noStrike" spc="-1">
                <a:solidFill>
                  <a:srgbClr val="29754D"/>
                </a:solidFill>
                <a:latin typeface="Calibri"/>
                <a:ea typeface="Calibri"/>
              </a:rPr>
              <a:t>1</a:t>
            </a:r>
            <a:endParaRPr lang="es-CL" sz="6000" b="0" strike="noStrike" spc="-1">
              <a:latin typeface="Arial"/>
            </a:endParaRPr>
          </a:p>
        </p:txBody>
      </p:sp>
      <p:sp>
        <p:nvSpPr>
          <p:cNvPr id="299" name="CustomShape 4"/>
          <p:cNvSpPr/>
          <p:nvPr/>
        </p:nvSpPr>
        <p:spPr>
          <a:xfrm>
            <a:off x="4309920" y="2186280"/>
            <a:ext cx="5188680" cy="145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r>
              <a:rPr lang="es-CL" sz="2800" b="0" strike="noStrike" spc="-1">
                <a:solidFill>
                  <a:srgbClr val="C73E32"/>
                </a:solidFill>
                <a:latin typeface="Calibri"/>
                <a:ea typeface="Roboto"/>
              </a:rPr>
              <a:t>VARIADORES DE </a:t>
            </a:r>
            <a:br/>
            <a:r>
              <a:rPr lang="es-CL" sz="2800" b="0" strike="noStrike" spc="-1">
                <a:solidFill>
                  <a:srgbClr val="C73E32"/>
                </a:solidFill>
                <a:latin typeface="Calibri"/>
                <a:ea typeface="Roboto"/>
              </a:rPr>
              <a:t>FRECUENCIA</a:t>
            </a:r>
            <a:endParaRPr lang="es-CL" sz="2800" b="0" strike="noStrike" spc="-1">
              <a:latin typeface="Arial"/>
            </a:endParaRPr>
          </a:p>
          <a:p>
            <a:pPr>
              <a:lnSpc>
                <a:spcPct val="80000"/>
              </a:lnSpc>
            </a:pPr>
            <a:br/>
            <a:endParaRPr lang="es-CL" sz="2800" b="0" strike="noStrike" spc="-1">
              <a:latin typeface="Arial"/>
            </a:endParaRPr>
          </a:p>
        </p:txBody>
      </p:sp>
      <p:sp>
        <p:nvSpPr>
          <p:cNvPr id="300" name="CustomShape 5"/>
          <p:cNvSpPr/>
          <p:nvPr/>
        </p:nvSpPr>
        <p:spPr>
          <a:xfrm>
            <a:off x="7360560" y="1431360"/>
            <a:ext cx="107992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77840" algn="just">
              <a:lnSpc>
                <a:spcPct val="100000"/>
              </a:lnSpc>
            </a:pPr>
            <a:endParaRPr lang="es-CL" sz="1800" b="0" strike="noStrike" spc="-1">
              <a:latin typeface="Arial"/>
            </a:endParaRPr>
          </a:p>
          <a:p>
            <a:pPr marL="177840" algn="just">
              <a:lnSpc>
                <a:spcPct val="100000"/>
              </a:lnSpc>
            </a:pPr>
            <a:r>
              <a:rPr lang="es-CL" sz="1800" b="0" strike="noStrike" spc="-1">
                <a:solidFill>
                  <a:srgbClr val="000000"/>
                </a:solidFill>
                <a:latin typeface="Calibri"/>
                <a:ea typeface="Calibri"/>
              </a:rPr>
              <a:t> </a:t>
            </a:r>
            <a:endParaRPr lang="es-CL" sz="1800" b="0" strike="noStrike" spc="-1">
              <a:latin typeface="Arial"/>
            </a:endParaRPr>
          </a:p>
        </p:txBody>
      </p:sp>
      <p:sp>
        <p:nvSpPr>
          <p:cNvPr id="301" name="CustomShape 6"/>
          <p:cNvSpPr/>
          <p:nvPr/>
        </p:nvSpPr>
        <p:spPr>
          <a:xfrm>
            <a:off x="3423960" y="997200"/>
            <a:ext cx="8949960" cy="318960"/>
          </a:xfrm>
          <a:prstGeom prst="rect">
            <a:avLst/>
          </a:prstGeom>
          <a:noFill/>
          <a:ln>
            <a:noFill/>
          </a:ln>
        </p:spPr>
        <p:style>
          <a:lnRef idx="0">
            <a:scrgbClr r="0" g="0" b="0"/>
          </a:lnRef>
          <a:fillRef idx="0">
            <a:scrgbClr r="0" g="0" b="0"/>
          </a:fillRef>
          <a:effectRef idx="0">
            <a:scrgbClr r="0" g="0" b="0"/>
          </a:effectRef>
          <a:fontRef idx="minor"/>
        </p:style>
      </p:sp>
      <p:sp>
        <p:nvSpPr>
          <p:cNvPr id="302" name="CustomShape 7"/>
          <p:cNvSpPr/>
          <p:nvPr/>
        </p:nvSpPr>
        <p:spPr>
          <a:xfrm>
            <a:off x="5925960" y="1433160"/>
            <a:ext cx="8949960" cy="318960"/>
          </a:xfrm>
          <a:prstGeom prst="rect">
            <a:avLst/>
          </a:prstGeom>
          <a:noFill/>
          <a:ln>
            <a:noFill/>
          </a:ln>
        </p:spPr>
        <p:style>
          <a:lnRef idx="0">
            <a:scrgbClr r="0" g="0" b="0"/>
          </a:lnRef>
          <a:fillRef idx="0">
            <a:scrgbClr r="0" g="0" b="0"/>
          </a:fillRef>
          <a:effectRef idx="0">
            <a:scrgbClr r="0" g="0" b="0"/>
          </a:effectRef>
          <a:fontRef idx="minor"/>
        </p:style>
      </p:sp>
      <p:sp>
        <p:nvSpPr>
          <p:cNvPr id="303" name="CustomShape 8"/>
          <p:cNvSpPr/>
          <p:nvPr/>
        </p:nvSpPr>
        <p:spPr>
          <a:xfrm>
            <a:off x="3670200" y="857520"/>
            <a:ext cx="8949960" cy="318960"/>
          </a:xfrm>
          <a:prstGeom prst="rect">
            <a:avLst/>
          </a:prstGeom>
          <a:noFill/>
          <a:ln>
            <a:noFill/>
          </a:ln>
        </p:spPr>
        <p:style>
          <a:lnRef idx="0">
            <a:scrgbClr r="0" g="0" b="0"/>
          </a:lnRef>
          <a:fillRef idx="0">
            <a:scrgbClr r="0" g="0" b="0"/>
          </a:fillRef>
          <a:effectRef idx="0">
            <a:scrgbClr r="0" g="0" b="0"/>
          </a:effectRef>
          <a:fontRef idx="minor"/>
        </p:style>
      </p:sp>
      <p:sp>
        <p:nvSpPr>
          <p:cNvPr id="304" name="CustomShape 9"/>
          <p:cNvSpPr/>
          <p:nvPr/>
        </p:nvSpPr>
        <p:spPr>
          <a:xfrm>
            <a:off x="4059000" y="863640"/>
            <a:ext cx="8949960" cy="318960"/>
          </a:xfrm>
          <a:prstGeom prst="rect">
            <a:avLst/>
          </a:prstGeom>
          <a:noFill/>
          <a:ln>
            <a:noFill/>
          </a:ln>
        </p:spPr>
        <p:style>
          <a:lnRef idx="0">
            <a:scrgbClr r="0" g="0" b="0"/>
          </a:lnRef>
          <a:fillRef idx="0">
            <a:scrgbClr r="0" g="0" b="0"/>
          </a:fillRef>
          <a:effectRef idx="0">
            <a:scrgbClr r="0" g="0" b="0"/>
          </a:effectRef>
          <a:fontRef idx="minor"/>
        </p:style>
      </p:sp>
      <p:sp>
        <p:nvSpPr>
          <p:cNvPr id="305" name="CustomShape 10"/>
          <p:cNvSpPr/>
          <p:nvPr/>
        </p:nvSpPr>
        <p:spPr>
          <a:xfrm>
            <a:off x="4674600" y="716040"/>
            <a:ext cx="5814720" cy="58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br/>
            <a:endParaRPr lang="es-CL" sz="1800" b="0" strike="noStrike" spc="-1">
              <a:latin typeface="Arial"/>
            </a:endParaRPr>
          </a:p>
        </p:txBody>
      </p:sp>
      <p:sp>
        <p:nvSpPr>
          <p:cNvPr id="306" name="CustomShape 11"/>
          <p:cNvSpPr/>
          <p:nvPr/>
        </p:nvSpPr>
        <p:spPr>
          <a:xfrm>
            <a:off x="8737560" y="1853280"/>
            <a:ext cx="9143280" cy="4064760"/>
          </a:xfrm>
          <a:prstGeom prst="rect">
            <a:avLst/>
          </a:prstGeom>
          <a:noFill/>
          <a:ln>
            <a:noFill/>
          </a:ln>
        </p:spPr>
        <p:style>
          <a:lnRef idx="0">
            <a:scrgbClr r="0" g="0" b="0"/>
          </a:lnRef>
          <a:fillRef idx="0">
            <a:scrgbClr r="0" g="0" b="0"/>
          </a:fillRef>
          <a:effectRef idx="0">
            <a:scrgbClr r="0" g="0" b="0"/>
          </a:effectRef>
          <a:fontRef idx="minor"/>
        </p:style>
      </p:sp>
      <p:sp>
        <p:nvSpPr>
          <p:cNvPr id="307" name="CustomShape 12"/>
          <p:cNvSpPr/>
          <p:nvPr/>
        </p:nvSpPr>
        <p:spPr>
          <a:xfrm>
            <a:off x="4331160" y="3253320"/>
            <a:ext cx="4857120" cy="281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76320">
              <a:lnSpc>
                <a:spcPct val="100000"/>
              </a:lnSpc>
              <a:spcBef>
                <a:spcPts val="601"/>
              </a:spcBef>
            </a:pPr>
            <a:r>
              <a:rPr lang="es-CL" sz="1800" b="0" strike="noStrike" spc="-1">
                <a:solidFill>
                  <a:srgbClr val="000000"/>
                </a:solidFill>
                <a:latin typeface="Calibri"/>
                <a:ea typeface="Arial"/>
              </a:rPr>
              <a:t>Actividad de Conocimientos Previos. </a:t>
            </a:r>
            <a:endParaRPr lang="es-CL" sz="1800" b="0" strike="noStrike" spc="-1">
              <a:latin typeface="Arial"/>
            </a:endParaRPr>
          </a:p>
          <a:p>
            <a:pPr marL="76320">
              <a:lnSpc>
                <a:spcPct val="100000"/>
              </a:lnSpc>
              <a:spcBef>
                <a:spcPts val="601"/>
              </a:spcBef>
            </a:pPr>
            <a:r>
              <a:rPr lang="es-CL" sz="1800" b="0" strike="noStrike" spc="-1">
                <a:solidFill>
                  <a:srgbClr val="000000"/>
                </a:solidFill>
                <a:latin typeface="Calibri"/>
                <a:ea typeface="Arial"/>
              </a:rPr>
              <a:t>Funcionamiento de los variadores.</a:t>
            </a:r>
            <a:endParaRPr lang="es-CL" sz="1800" b="0" strike="noStrike" spc="-1">
              <a:latin typeface="Arial"/>
            </a:endParaRPr>
          </a:p>
          <a:p>
            <a:pPr marL="76320">
              <a:lnSpc>
                <a:spcPct val="100000"/>
              </a:lnSpc>
              <a:spcBef>
                <a:spcPts val="601"/>
              </a:spcBef>
            </a:pPr>
            <a:r>
              <a:rPr lang="es-CL" sz="1800" b="0" strike="noStrike" spc="-1">
                <a:solidFill>
                  <a:srgbClr val="000000"/>
                </a:solidFill>
                <a:latin typeface="Calibri"/>
                <a:ea typeface="Arial"/>
              </a:rPr>
              <a:t>Modulación de frecuencia.</a:t>
            </a:r>
            <a:endParaRPr lang="es-CL" sz="1800" b="0" strike="noStrike" spc="-1">
              <a:latin typeface="Arial"/>
            </a:endParaRPr>
          </a:p>
          <a:p>
            <a:pPr marL="76320">
              <a:lnSpc>
                <a:spcPct val="100000"/>
              </a:lnSpc>
              <a:spcBef>
                <a:spcPts val="601"/>
              </a:spcBef>
            </a:pPr>
            <a:r>
              <a:rPr lang="es-CL" sz="1800" b="0" strike="noStrike" spc="-1">
                <a:solidFill>
                  <a:srgbClr val="000000"/>
                </a:solidFill>
                <a:latin typeface="Calibri"/>
                <a:ea typeface="Arial"/>
              </a:rPr>
              <a:t>Esquema de bloques de un variador. </a:t>
            </a:r>
            <a:endParaRPr lang="es-CL" sz="1800" b="0" strike="noStrike" spc="-1">
              <a:latin typeface="Arial"/>
            </a:endParaRPr>
          </a:p>
          <a:p>
            <a:pPr marL="76320">
              <a:lnSpc>
                <a:spcPct val="100000"/>
              </a:lnSpc>
              <a:spcBef>
                <a:spcPts val="601"/>
              </a:spcBef>
            </a:pPr>
            <a:r>
              <a:rPr lang="es-CL" sz="1800" b="0" strike="noStrike" spc="-1">
                <a:solidFill>
                  <a:srgbClr val="000000"/>
                </a:solidFill>
                <a:latin typeface="Calibri"/>
                <a:ea typeface="Arial"/>
              </a:rPr>
              <a:t>Configuración.</a:t>
            </a:r>
            <a:endParaRPr lang="es-CL" sz="1800" b="0" strike="noStrike" spc="-1">
              <a:latin typeface="Arial"/>
            </a:endParaRPr>
          </a:p>
          <a:p>
            <a:pPr marL="76320">
              <a:lnSpc>
                <a:spcPct val="100000"/>
              </a:lnSpc>
              <a:spcBef>
                <a:spcPts val="601"/>
              </a:spcBef>
            </a:pPr>
            <a:r>
              <a:rPr lang="es-CL" sz="1800" b="0" strike="noStrike" spc="-1">
                <a:solidFill>
                  <a:srgbClr val="000000"/>
                </a:solidFill>
                <a:latin typeface="Calibri"/>
                <a:ea typeface="Arial"/>
              </a:rPr>
              <a:t>Conexión.</a:t>
            </a:r>
            <a:endParaRPr lang="es-CL" sz="1800" b="0" strike="noStrike" spc="-1">
              <a:latin typeface="Arial"/>
            </a:endParaRPr>
          </a:p>
          <a:p>
            <a:pPr marL="76320">
              <a:lnSpc>
                <a:spcPct val="100000"/>
              </a:lnSpc>
              <a:spcBef>
                <a:spcPts val="601"/>
              </a:spcBef>
            </a:pPr>
            <a:r>
              <a:rPr lang="es-CL" sz="1800" b="0" strike="noStrike" spc="-1">
                <a:solidFill>
                  <a:srgbClr val="000000"/>
                </a:solidFill>
                <a:latin typeface="Calibri"/>
                <a:ea typeface="Arial"/>
              </a:rPr>
              <a:t>Actividad ¿Cuánto Aprendimos?</a:t>
            </a:r>
            <a:endParaRPr lang="es-CL" sz="1800" b="0" strike="noStrike" spc="-1">
              <a:latin typeface="Arial"/>
            </a:endParaRPr>
          </a:p>
          <a:p>
            <a:pPr marL="76320">
              <a:lnSpc>
                <a:spcPct val="100000"/>
              </a:lnSpc>
              <a:spcBef>
                <a:spcPts val="601"/>
              </a:spcBef>
            </a:pPr>
            <a:r>
              <a:rPr lang="es-CL" sz="1800" b="0" strike="noStrike" spc="-1">
                <a:solidFill>
                  <a:srgbClr val="000000"/>
                </a:solidFill>
                <a:latin typeface="Calibri"/>
                <a:ea typeface="Arial"/>
              </a:rPr>
              <a:t>Ticket de Salida.</a:t>
            </a:r>
            <a:endParaRPr lang="es-CL" sz="1800" b="0" strike="noStrike" spc="-1">
              <a:latin typeface="Arial"/>
            </a:endParaRPr>
          </a:p>
        </p:txBody>
      </p:sp>
      <p:sp>
        <p:nvSpPr>
          <p:cNvPr id="308" name="CustomShape 13"/>
          <p:cNvSpPr/>
          <p:nvPr/>
        </p:nvSpPr>
        <p:spPr>
          <a:xfrm>
            <a:off x="4079520" y="3281760"/>
            <a:ext cx="268920" cy="27576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09" name="CustomShape 14"/>
          <p:cNvSpPr/>
          <p:nvPr/>
        </p:nvSpPr>
        <p:spPr>
          <a:xfrm>
            <a:off x="4079520" y="3632760"/>
            <a:ext cx="268920" cy="27576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10" name="CustomShape 15"/>
          <p:cNvSpPr/>
          <p:nvPr/>
        </p:nvSpPr>
        <p:spPr>
          <a:xfrm>
            <a:off x="4079520" y="3984120"/>
            <a:ext cx="268920" cy="27576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11" name="CustomShape 16"/>
          <p:cNvSpPr/>
          <p:nvPr/>
        </p:nvSpPr>
        <p:spPr>
          <a:xfrm>
            <a:off x="4079520" y="4335480"/>
            <a:ext cx="268920" cy="27576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12" name="CustomShape 17"/>
          <p:cNvSpPr/>
          <p:nvPr/>
        </p:nvSpPr>
        <p:spPr>
          <a:xfrm>
            <a:off x="4079520" y="4686840"/>
            <a:ext cx="268920" cy="27576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13" name="CustomShape 18"/>
          <p:cNvSpPr/>
          <p:nvPr/>
        </p:nvSpPr>
        <p:spPr>
          <a:xfrm>
            <a:off x="4079520" y="5038200"/>
            <a:ext cx="268920" cy="27576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14" name="CustomShape 19"/>
          <p:cNvSpPr/>
          <p:nvPr/>
        </p:nvSpPr>
        <p:spPr>
          <a:xfrm>
            <a:off x="4079520" y="5389560"/>
            <a:ext cx="268920" cy="27576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15" name="CustomShape 20"/>
          <p:cNvSpPr/>
          <p:nvPr/>
        </p:nvSpPr>
        <p:spPr>
          <a:xfrm>
            <a:off x="4079520" y="5740920"/>
            <a:ext cx="268920" cy="27576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16" name="CustomShape 21"/>
          <p:cNvSpPr/>
          <p:nvPr/>
        </p:nvSpPr>
        <p:spPr>
          <a:xfrm>
            <a:off x="4048920" y="3259800"/>
            <a:ext cx="342360" cy="2786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600" b="1" strike="noStrike" spc="-1">
                <a:solidFill>
                  <a:srgbClr val="FFFFFF"/>
                </a:solidFill>
                <a:latin typeface="Calibri"/>
                <a:ea typeface="Calibri"/>
              </a:rPr>
              <a:t>1</a:t>
            </a:r>
            <a:endParaRPr lang="es-CL" sz="1600" b="0" strike="noStrike" spc="-1">
              <a:latin typeface="Arial"/>
            </a:endParaRPr>
          </a:p>
        </p:txBody>
      </p:sp>
      <p:sp>
        <p:nvSpPr>
          <p:cNvPr id="317" name="CustomShape 22"/>
          <p:cNvSpPr/>
          <p:nvPr/>
        </p:nvSpPr>
        <p:spPr>
          <a:xfrm>
            <a:off x="4007160" y="3579840"/>
            <a:ext cx="425520" cy="3247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600" b="1" strike="noStrike" spc="-1">
                <a:solidFill>
                  <a:srgbClr val="FFFFFF"/>
                </a:solidFill>
                <a:latin typeface="Calibri"/>
                <a:ea typeface="Calibri"/>
              </a:rPr>
              <a:t>2</a:t>
            </a:r>
            <a:endParaRPr lang="es-CL" sz="1600" b="0" strike="noStrike" spc="-1">
              <a:latin typeface="Arial"/>
            </a:endParaRPr>
          </a:p>
        </p:txBody>
      </p:sp>
      <p:sp>
        <p:nvSpPr>
          <p:cNvPr id="318" name="CustomShape 23"/>
          <p:cNvSpPr/>
          <p:nvPr/>
        </p:nvSpPr>
        <p:spPr>
          <a:xfrm>
            <a:off x="4018320" y="3898080"/>
            <a:ext cx="402840" cy="3783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600" b="1" strike="noStrike" spc="-1">
                <a:solidFill>
                  <a:srgbClr val="FFFFFF"/>
                </a:solidFill>
                <a:latin typeface="Calibri"/>
                <a:ea typeface="Calibri"/>
              </a:rPr>
              <a:t>3</a:t>
            </a:r>
            <a:endParaRPr lang="es-CL" sz="1600" b="0" strike="noStrike" spc="-1">
              <a:latin typeface="Arial"/>
            </a:endParaRPr>
          </a:p>
        </p:txBody>
      </p:sp>
      <p:sp>
        <p:nvSpPr>
          <p:cNvPr id="319" name="CustomShape 24"/>
          <p:cNvSpPr/>
          <p:nvPr/>
        </p:nvSpPr>
        <p:spPr>
          <a:xfrm>
            <a:off x="4029120" y="4279680"/>
            <a:ext cx="381240" cy="330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s-CL" sz="1600" b="1" strike="noStrike" spc="-1">
                <a:solidFill>
                  <a:srgbClr val="FFFFFF"/>
                </a:solidFill>
                <a:latin typeface="Calibri"/>
                <a:ea typeface="Calibri"/>
              </a:rPr>
              <a:t>4</a:t>
            </a:r>
            <a:endParaRPr lang="es-CL" sz="1600" b="0" strike="noStrike" spc="-1">
              <a:latin typeface="Arial"/>
            </a:endParaRPr>
          </a:p>
        </p:txBody>
      </p:sp>
      <p:sp>
        <p:nvSpPr>
          <p:cNvPr id="320" name="CustomShape 25"/>
          <p:cNvSpPr/>
          <p:nvPr/>
        </p:nvSpPr>
        <p:spPr>
          <a:xfrm>
            <a:off x="4029120" y="4641480"/>
            <a:ext cx="381240" cy="330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s-CL" sz="1600" b="1" strike="noStrike" spc="-1">
                <a:solidFill>
                  <a:srgbClr val="FFFFFF"/>
                </a:solidFill>
                <a:latin typeface="Calibri"/>
                <a:ea typeface="Calibri"/>
              </a:rPr>
              <a:t>5</a:t>
            </a:r>
            <a:endParaRPr lang="es-CL" sz="1600" b="0" strike="noStrike" spc="-1">
              <a:latin typeface="Arial"/>
            </a:endParaRPr>
          </a:p>
        </p:txBody>
      </p:sp>
      <p:sp>
        <p:nvSpPr>
          <p:cNvPr id="321" name="CustomShape 26"/>
          <p:cNvSpPr/>
          <p:nvPr/>
        </p:nvSpPr>
        <p:spPr>
          <a:xfrm>
            <a:off x="4029120" y="4973760"/>
            <a:ext cx="381240" cy="330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s-CL" sz="1600" b="1" strike="noStrike" spc="-1">
                <a:solidFill>
                  <a:srgbClr val="FFFFFF"/>
                </a:solidFill>
                <a:latin typeface="Calibri"/>
                <a:ea typeface="Calibri"/>
              </a:rPr>
              <a:t>6</a:t>
            </a:r>
            <a:endParaRPr lang="es-CL" sz="1600" b="0" strike="noStrike" spc="-1">
              <a:latin typeface="Arial"/>
            </a:endParaRPr>
          </a:p>
        </p:txBody>
      </p:sp>
      <p:sp>
        <p:nvSpPr>
          <p:cNvPr id="322" name="CustomShape 27"/>
          <p:cNvSpPr/>
          <p:nvPr/>
        </p:nvSpPr>
        <p:spPr>
          <a:xfrm>
            <a:off x="4029120" y="5342040"/>
            <a:ext cx="381240" cy="330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s-CL" sz="1600" b="1" strike="noStrike" spc="-1">
                <a:solidFill>
                  <a:srgbClr val="FFFFFF"/>
                </a:solidFill>
                <a:latin typeface="Calibri"/>
                <a:ea typeface="Calibri"/>
              </a:rPr>
              <a:t>7</a:t>
            </a:r>
            <a:endParaRPr lang="es-CL" sz="1600" b="0" strike="noStrike" spc="-1">
              <a:latin typeface="Arial"/>
            </a:endParaRPr>
          </a:p>
        </p:txBody>
      </p:sp>
      <p:sp>
        <p:nvSpPr>
          <p:cNvPr id="323" name="CustomShape 28"/>
          <p:cNvSpPr/>
          <p:nvPr/>
        </p:nvSpPr>
        <p:spPr>
          <a:xfrm>
            <a:off x="4029120" y="5685120"/>
            <a:ext cx="381240" cy="330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s-CL" sz="1600" b="1" strike="noStrike" spc="-1">
                <a:solidFill>
                  <a:srgbClr val="FFFFFF"/>
                </a:solidFill>
                <a:latin typeface="Calibri"/>
                <a:ea typeface="Calibri"/>
              </a:rPr>
              <a:t>8</a:t>
            </a:r>
            <a:endParaRPr lang="es-CL"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CustomShape 1"/>
          <p:cNvSpPr/>
          <p:nvPr/>
        </p:nvSpPr>
        <p:spPr>
          <a:xfrm>
            <a:off x="464400" y="2555640"/>
            <a:ext cx="5145840" cy="3057120"/>
          </a:xfrm>
          <a:prstGeom prst="roundRect">
            <a:avLst>
              <a:gd name="adj" fmla="val 9635"/>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25" name="CustomShape 2"/>
          <p:cNvSpPr/>
          <p:nvPr/>
        </p:nvSpPr>
        <p:spPr>
          <a:xfrm>
            <a:off x="375840" y="1373760"/>
            <a:ext cx="89499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CONOCIMIENTOS PREVIOS</a:t>
            </a:r>
            <a:endParaRPr lang="es-CL" sz="2800" b="0" strike="noStrike" spc="-1">
              <a:latin typeface="Arial"/>
            </a:endParaRPr>
          </a:p>
        </p:txBody>
      </p:sp>
      <p:sp>
        <p:nvSpPr>
          <p:cNvPr id="326" name="CustomShape 3"/>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ACTIVIDAD</a:t>
            </a:r>
            <a:endParaRPr lang="es-CL" sz="1400" b="0" strike="noStrike" spc="-1">
              <a:latin typeface="Arial"/>
            </a:endParaRPr>
          </a:p>
          <a:p>
            <a:pPr>
              <a:lnSpc>
                <a:spcPct val="100000"/>
              </a:lnSpc>
            </a:pPr>
            <a:endParaRPr lang="es-CL" sz="1400" b="0" strike="noStrike" spc="-1">
              <a:latin typeface="Arial"/>
            </a:endParaRPr>
          </a:p>
        </p:txBody>
      </p:sp>
      <p:sp>
        <p:nvSpPr>
          <p:cNvPr id="327" name="CustomShape 4"/>
          <p:cNvSpPr/>
          <p:nvPr/>
        </p:nvSpPr>
        <p:spPr>
          <a:xfrm>
            <a:off x="4385160" y="1184040"/>
            <a:ext cx="465840" cy="5202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a:lnSpc>
                <a:spcPct val="90000"/>
              </a:lnSpc>
            </a:pPr>
            <a:r>
              <a:rPr lang="es-CL" sz="5000" b="0" strike="noStrike" spc="-1">
                <a:solidFill>
                  <a:srgbClr val="8EB99F"/>
                </a:solidFill>
                <a:latin typeface="Calibri"/>
                <a:ea typeface="Calibri"/>
              </a:rPr>
              <a:t>1</a:t>
            </a:r>
            <a:endParaRPr lang="es-CL" sz="5000" b="0" strike="noStrike" spc="-1">
              <a:latin typeface="Arial"/>
            </a:endParaRPr>
          </a:p>
        </p:txBody>
      </p:sp>
      <p:sp>
        <p:nvSpPr>
          <p:cNvPr id="328" name="CustomShape 5"/>
          <p:cNvSpPr/>
          <p:nvPr/>
        </p:nvSpPr>
        <p:spPr>
          <a:xfrm>
            <a:off x="695880" y="2916360"/>
            <a:ext cx="4624920" cy="21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r>
              <a:rPr lang="es-CL" sz="2600" b="1" strike="noStrike" spc="-1">
                <a:solidFill>
                  <a:srgbClr val="29754D"/>
                </a:solidFill>
                <a:latin typeface="Calibri"/>
                <a:ea typeface="Arial"/>
              </a:rPr>
              <a:t>VARIADORES DE </a:t>
            </a:r>
            <a:br/>
            <a:r>
              <a:rPr lang="es-CL" sz="2600" b="1" strike="noStrike" spc="-1">
                <a:solidFill>
                  <a:srgbClr val="29754D"/>
                </a:solidFill>
                <a:latin typeface="Calibri"/>
                <a:ea typeface="Arial"/>
              </a:rPr>
              <a:t>FRECUENCIA</a:t>
            </a:r>
            <a:endParaRPr lang="es-CL" sz="2600" b="0" strike="noStrike" spc="-1">
              <a:latin typeface="Arial"/>
            </a:endParaRPr>
          </a:p>
          <a:p>
            <a:pPr>
              <a:lnSpc>
                <a:spcPct val="50000"/>
              </a:lnSpc>
            </a:pPr>
            <a:br/>
            <a:endParaRPr lang="es-CL" sz="2600" b="0" strike="noStrike" spc="-1">
              <a:latin typeface="Arial"/>
            </a:endParaRPr>
          </a:p>
          <a:p>
            <a:pPr>
              <a:lnSpc>
                <a:spcPct val="90000"/>
              </a:lnSpc>
            </a:pPr>
            <a:r>
              <a:rPr lang="es-CL" sz="1800" b="0" strike="noStrike" spc="-1">
                <a:solidFill>
                  <a:srgbClr val="000000"/>
                </a:solidFill>
                <a:latin typeface="Calibri"/>
                <a:ea typeface="Calibri"/>
              </a:rPr>
              <a:t>¡Ahora veamos cómo lo que ya has </a:t>
            </a:r>
            <a:br/>
            <a:r>
              <a:rPr lang="es-CL" sz="1800" b="0" strike="noStrike" spc="-1">
                <a:solidFill>
                  <a:srgbClr val="000000"/>
                </a:solidFill>
                <a:latin typeface="Calibri"/>
                <a:ea typeface="Calibri"/>
              </a:rPr>
              <a:t>aprendido refuerza y mejora lo que estás </a:t>
            </a:r>
            <a:br/>
            <a:r>
              <a:rPr lang="es-CL" sz="1800" b="0" strike="noStrike" spc="-1">
                <a:solidFill>
                  <a:srgbClr val="000000"/>
                </a:solidFill>
                <a:latin typeface="Calibri"/>
                <a:ea typeface="Calibri"/>
              </a:rPr>
              <a:t>a punto de aprender!</a:t>
            </a:r>
            <a:endParaRPr lang="es-CL" sz="1800" b="0" strike="noStrike" spc="-1">
              <a:latin typeface="Arial"/>
            </a:endParaRPr>
          </a:p>
          <a:p>
            <a:pPr>
              <a:lnSpc>
                <a:spcPct val="90000"/>
              </a:lnSpc>
            </a:pPr>
            <a:r>
              <a:rPr lang="es-CL" sz="2000" b="1" strike="noStrike" spc="-1">
                <a:solidFill>
                  <a:srgbClr val="29754D"/>
                </a:solidFill>
                <a:latin typeface="Calibri"/>
                <a:ea typeface="Calibri"/>
              </a:rPr>
              <a:t> </a:t>
            </a:r>
            <a:endParaRPr lang="es-CL" sz="2000" b="0" strike="noStrike" spc="-1">
              <a:latin typeface="Arial"/>
            </a:endParaRPr>
          </a:p>
        </p:txBody>
      </p:sp>
      <p:sp>
        <p:nvSpPr>
          <p:cNvPr id="329" name="CustomShape 6"/>
          <p:cNvSpPr/>
          <p:nvPr/>
        </p:nvSpPr>
        <p:spPr>
          <a:xfrm>
            <a:off x="4538520" y="2176200"/>
            <a:ext cx="5404680" cy="458280"/>
          </a:xfrm>
          <a:prstGeom prst="rect">
            <a:avLst/>
          </a:prstGeom>
          <a:noFill/>
          <a:ln>
            <a:noFill/>
          </a:ln>
        </p:spPr>
        <p:style>
          <a:lnRef idx="0">
            <a:scrgbClr r="0" g="0" b="0"/>
          </a:lnRef>
          <a:fillRef idx="0">
            <a:scrgbClr r="0" g="0" b="0"/>
          </a:fillRef>
          <a:effectRef idx="0">
            <a:scrgbClr r="0" g="0" b="0"/>
          </a:effectRef>
          <a:fontRef idx="minor"/>
        </p:style>
      </p:sp>
      <p:pic>
        <p:nvPicPr>
          <p:cNvPr id="330" name="Google Shape;132;p3"/>
          <p:cNvPicPr/>
          <p:nvPr/>
        </p:nvPicPr>
        <p:blipFill>
          <a:blip r:embed="rId2"/>
          <a:stretch/>
        </p:blipFill>
        <p:spPr>
          <a:xfrm>
            <a:off x="4870080" y="2389320"/>
            <a:ext cx="4428000" cy="4301280"/>
          </a:xfrm>
          <a:prstGeom prst="rect">
            <a:avLst/>
          </a:prstGeom>
          <a:ln>
            <a:noFill/>
          </a:ln>
        </p:spPr>
      </p:pic>
      <p:sp>
        <p:nvSpPr>
          <p:cNvPr id="331" name="CustomShape 7"/>
          <p:cNvSpPr/>
          <p:nvPr/>
        </p:nvSpPr>
        <p:spPr>
          <a:xfrm>
            <a:off x="229680" y="4906800"/>
            <a:ext cx="5814720" cy="58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br/>
            <a:endParaRPr lang="es-CL" sz="1800" b="0" strike="noStrike" spc="-1">
              <a:latin typeface="Arial"/>
            </a:endParaRPr>
          </a:p>
        </p:txBody>
      </p:sp>
      <p:sp>
        <p:nvSpPr>
          <p:cNvPr id="332" name="CustomShape 8"/>
          <p:cNvSpPr/>
          <p:nvPr/>
        </p:nvSpPr>
        <p:spPr>
          <a:xfrm>
            <a:off x="5385960" y="1008000"/>
            <a:ext cx="5814720" cy="58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b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CustomShape 1"/>
          <p:cNvSpPr/>
          <p:nvPr/>
        </p:nvSpPr>
        <p:spPr>
          <a:xfrm>
            <a:off x="469800" y="2222640"/>
            <a:ext cx="7619400" cy="4063320"/>
          </a:xfrm>
          <a:prstGeom prst="roundRect">
            <a:avLst>
              <a:gd name="adj" fmla="val 3051"/>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34" name="CustomShape 2"/>
          <p:cNvSpPr/>
          <p:nvPr/>
        </p:nvSpPr>
        <p:spPr>
          <a:xfrm>
            <a:off x="752040" y="2729160"/>
            <a:ext cx="4898880" cy="210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10000"/>
              </a:lnSpc>
            </a:pPr>
            <a:r>
              <a:rPr lang="es-CL" sz="2000" b="0" strike="noStrike" spc="-1">
                <a:solidFill>
                  <a:srgbClr val="000000"/>
                </a:solidFill>
                <a:latin typeface="Calibri"/>
                <a:ea typeface="Calibri"/>
              </a:rPr>
              <a:t>Un variador de frecuencia </a:t>
            </a:r>
            <a:r>
              <a:rPr lang="es-CL" sz="2000" b="0" i="1" strike="noStrike" spc="-1">
                <a:solidFill>
                  <a:srgbClr val="000000"/>
                </a:solidFill>
                <a:latin typeface="Calibri"/>
                <a:ea typeface="Calibri"/>
              </a:rPr>
              <a:t>(siglas VFD, del inglés: Variable Frequency Drive) </a:t>
            </a:r>
            <a:r>
              <a:rPr lang="es-CL" sz="2000" b="0" strike="noStrike" spc="-1">
                <a:solidFill>
                  <a:srgbClr val="000000"/>
                </a:solidFill>
                <a:latin typeface="Calibri"/>
                <a:ea typeface="Calibri"/>
              </a:rPr>
              <a:t>es un sistema para el control de la velocidad rotacional de un motor de corriente alterna (AC) por medio del control de la frecuencia de alimentación suministrada al motor. </a:t>
            </a:r>
            <a:endParaRPr lang="es-CL" sz="2000" b="0" strike="noStrike" spc="-1">
              <a:latin typeface="Arial"/>
            </a:endParaRPr>
          </a:p>
        </p:txBody>
      </p:sp>
      <p:sp>
        <p:nvSpPr>
          <p:cNvPr id="335" name="CustomShape 3"/>
          <p:cNvSpPr/>
          <p:nvPr/>
        </p:nvSpPr>
        <p:spPr>
          <a:xfrm>
            <a:off x="308520" y="2577960"/>
            <a:ext cx="13957920" cy="599400"/>
          </a:xfrm>
          <a:prstGeom prst="rect">
            <a:avLst/>
          </a:prstGeom>
          <a:noFill/>
          <a:ln>
            <a:noFill/>
          </a:ln>
        </p:spPr>
        <p:style>
          <a:lnRef idx="0">
            <a:scrgbClr r="0" g="0" b="0"/>
          </a:lnRef>
          <a:fillRef idx="0">
            <a:scrgbClr r="0" g="0" b="0"/>
          </a:fillRef>
          <a:effectRef idx="0">
            <a:scrgbClr r="0" g="0" b="0"/>
          </a:effectRef>
          <a:fontRef idx="minor"/>
        </p:style>
      </p:sp>
      <p:sp>
        <p:nvSpPr>
          <p:cNvPr id="336" name="CustomShape 4"/>
          <p:cNvSpPr/>
          <p:nvPr/>
        </p:nvSpPr>
        <p:spPr>
          <a:xfrm>
            <a:off x="447840" y="1214280"/>
            <a:ext cx="90302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VARIADOR DE </a:t>
            </a:r>
            <a:r>
              <a:rPr lang="es-CL" sz="3400" b="0" strike="noStrike" spc="-1">
                <a:solidFill>
                  <a:srgbClr val="C73E32"/>
                </a:solidFill>
                <a:latin typeface="Calibri"/>
                <a:ea typeface="Arial"/>
              </a:rPr>
              <a:t>FRECUENCIA</a:t>
            </a:r>
            <a:endParaRPr lang="es-CL" sz="3400" b="0" strike="noStrike" spc="-1">
              <a:latin typeface="Arial"/>
            </a:endParaRPr>
          </a:p>
        </p:txBody>
      </p:sp>
      <p:pic>
        <p:nvPicPr>
          <p:cNvPr id="337" name="Imagen 9" descr="Niña-Casco.png"/>
          <p:cNvPicPr/>
          <p:nvPr/>
        </p:nvPicPr>
        <p:blipFill>
          <a:blip r:embed="rId2"/>
          <a:srcRect b="6359"/>
          <a:stretch/>
        </p:blipFill>
        <p:spPr>
          <a:xfrm>
            <a:off x="6051240" y="2362680"/>
            <a:ext cx="1936440" cy="3922920"/>
          </a:xfrm>
          <a:prstGeom prst="rect">
            <a:avLst/>
          </a:prstGeom>
          <a:ln>
            <a:noFill/>
          </a:ln>
        </p:spPr>
      </p:pic>
      <p:sp>
        <p:nvSpPr>
          <p:cNvPr id="338" name="CustomShape 5"/>
          <p:cNvSpPr/>
          <p:nvPr/>
        </p:nvSpPr>
        <p:spPr>
          <a:xfrm>
            <a:off x="3668040" y="1945080"/>
            <a:ext cx="5817600" cy="64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46000"/>
          </a:bodyPr>
          <a:lstStyle/>
          <a:p>
            <a:pPr algn="ctr">
              <a:lnSpc>
                <a:spcPct val="50000"/>
              </a:lnSpc>
              <a:spcBef>
                <a:spcPts val="1001"/>
              </a:spcBef>
            </a:pPr>
            <a:endParaRPr lang="es-CL" sz="1800" b="0" strike="noStrike" spc="-1">
              <a:latin typeface="Arial"/>
            </a:endParaRPr>
          </a:p>
          <a:p>
            <a:pPr algn="ctr">
              <a:lnSpc>
                <a:spcPct val="50000"/>
              </a:lnSpc>
              <a:spcBef>
                <a:spcPts val="1001"/>
              </a:spcBef>
            </a:pPr>
            <a:endParaRPr lang="es-CL" sz="1800" b="0" strike="noStrike" spc="-1">
              <a:latin typeface="Arial"/>
            </a:endParaRPr>
          </a:p>
          <a:p>
            <a:pPr algn="ctr">
              <a:lnSpc>
                <a:spcPct val="50000"/>
              </a:lnSpc>
              <a:spcBef>
                <a:spcPts val="1001"/>
              </a:spcBef>
            </a:pPr>
            <a:endParaRPr lang="es-CL" sz="1800" b="0" strike="noStrike" spc="-1">
              <a:latin typeface="Arial"/>
            </a:endParaRPr>
          </a:p>
          <a:p>
            <a:pPr algn="ctr">
              <a:lnSpc>
                <a:spcPct val="50000"/>
              </a:lnSpc>
              <a:spcBef>
                <a:spcPts val="1001"/>
              </a:spcBef>
            </a:pPr>
            <a:r>
              <a:rPr lang="es-CL" sz="150" b="0" strike="noStrike" spc="-1">
                <a:solidFill>
                  <a:srgbClr val="000000"/>
                </a:solidFill>
                <a:latin typeface="Arial"/>
                <a:ea typeface="Arial"/>
              </a:rPr>
              <a:t>  </a:t>
            </a:r>
            <a:endParaRPr lang="es-CL" sz="15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549360" y="2044800"/>
            <a:ext cx="7616160" cy="460944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40" name="CustomShape 2"/>
          <p:cNvSpPr/>
          <p:nvPr/>
        </p:nvSpPr>
        <p:spPr>
          <a:xfrm>
            <a:off x="2832120" y="3835440"/>
            <a:ext cx="2793240" cy="1205640"/>
          </a:xfrm>
          <a:prstGeom prst="roundRect">
            <a:avLst>
              <a:gd name="adj" fmla="val 3051"/>
            </a:avLst>
          </a:prstGeom>
          <a:solidFill>
            <a:srgbClr val="AAE0C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41" name="CustomShape 3"/>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342" name="CustomShape 4"/>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343" name="CustomShape 5"/>
          <p:cNvSpPr/>
          <p:nvPr/>
        </p:nvSpPr>
        <p:spPr>
          <a:xfrm>
            <a:off x="447840" y="1214280"/>
            <a:ext cx="90302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VARIADOR DE </a:t>
            </a:r>
            <a:r>
              <a:rPr lang="es-CL" sz="3400" b="0" strike="noStrike" spc="-1">
                <a:solidFill>
                  <a:srgbClr val="C73E32"/>
                </a:solidFill>
                <a:latin typeface="Calibri"/>
                <a:ea typeface="Arial"/>
              </a:rPr>
              <a:t>FRECUENCIA</a:t>
            </a:r>
            <a:endParaRPr lang="es-CL" sz="3400" b="0" strike="noStrike" spc="-1">
              <a:latin typeface="Arial"/>
            </a:endParaRPr>
          </a:p>
        </p:txBody>
      </p:sp>
      <p:sp>
        <p:nvSpPr>
          <p:cNvPr id="344" name="CustomShape 6"/>
          <p:cNvSpPr/>
          <p:nvPr/>
        </p:nvSpPr>
        <p:spPr>
          <a:xfrm>
            <a:off x="705240" y="2183040"/>
            <a:ext cx="6901200" cy="150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300"/>
              </a:spcBef>
            </a:pPr>
            <a:r>
              <a:rPr lang="es-CL" sz="1800" b="1" u="sng" strike="noStrike" spc="-1">
                <a:solidFill>
                  <a:srgbClr val="C73E32"/>
                </a:solidFill>
                <a:uFillTx/>
                <a:latin typeface="Calibri"/>
                <a:ea typeface="Calibri"/>
              </a:rPr>
              <a:t>FUNCIONAMIENTO</a:t>
            </a:r>
            <a:r>
              <a:rPr lang="es-CL" sz="1800" b="1" strike="noStrike" spc="-1">
                <a:solidFill>
                  <a:srgbClr val="C73E32"/>
                </a:solidFill>
                <a:latin typeface="Calibri"/>
                <a:ea typeface="Calibri"/>
              </a:rPr>
              <a:t>:</a:t>
            </a:r>
            <a:endParaRPr lang="es-CL" sz="1800" b="0" strike="noStrike" spc="-1">
              <a:latin typeface="Arial"/>
            </a:endParaRPr>
          </a:p>
          <a:p>
            <a:pPr>
              <a:lnSpc>
                <a:spcPct val="100000"/>
              </a:lnSpc>
              <a:spcBef>
                <a:spcPts val="300"/>
              </a:spcBef>
            </a:pPr>
            <a:r>
              <a:rPr lang="es-CL" sz="1800" b="0" strike="noStrike" spc="-1">
                <a:solidFill>
                  <a:srgbClr val="000000"/>
                </a:solidFill>
                <a:latin typeface="Calibri"/>
                <a:ea typeface="Calibri"/>
              </a:rPr>
              <a:t>Los dispositivos variadores de frecuencia operan bajo el principio de que la velocidad síncrona de un motor de corriente alterna (CA) está determinada por la frecuencia de AC suministrada y el número de polos en el estator, de acuerdo con la relación:</a:t>
            </a:r>
            <a:endParaRPr lang="es-CL" sz="1800" b="0" strike="noStrike" spc="-1">
              <a:latin typeface="Arial"/>
            </a:endParaRPr>
          </a:p>
        </p:txBody>
      </p:sp>
      <p:sp>
        <p:nvSpPr>
          <p:cNvPr id="345" name="CustomShape 7"/>
          <p:cNvSpPr/>
          <p:nvPr/>
        </p:nvSpPr>
        <p:spPr>
          <a:xfrm>
            <a:off x="844920" y="5259600"/>
            <a:ext cx="497268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800" b="1" strike="noStrike" spc="-1">
                <a:solidFill>
                  <a:srgbClr val="C73E32"/>
                </a:solidFill>
                <a:latin typeface="Calibri"/>
                <a:ea typeface="Calibri"/>
              </a:rPr>
              <a:t>Donde:</a:t>
            </a:r>
            <a:endParaRPr lang="es-CL" sz="1800" b="0" strike="noStrike" spc="-1">
              <a:latin typeface="Arial"/>
            </a:endParaRPr>
          </a:p>
          <a:p>
            <a:pPr>
              <a:lnSpc>
                <a:spcPct val="100000"/>
              </a:lnSpc>
            </a:pPr>
            <a:r>
              <a:rPr lang="es-CL" sz="1800" b="1" strike="noStrike" spc="-1">
                <a:solidFill>
                  <a:srgbClr val="000000"/>
                </a:solidFill>
                <a:latin typeface="Calibri"/>
                <a:ea typeface="Calibri"/>
              </a:rPr>
              <a:t>RPM = </a:t>
            </a:r>
            <a:r>
              <a:rPr lang="es-CL" sz="1800" b="0" strike="noStrike" spc="-1">
                <a:solidFill>
                  <a:srgbClr val="000000"/>
                </a:solidFill>
                <a:latin typeface="Calibri"/>
                <a:ea typeface="Calibri"/>
              </a:rPr>
              <a:t>Revoluciones por minuto</a:t>
            </a:r>
            <a:br/>
            <a:r>
              <a:rPr lang="es-CL" sz="1800" b="1" strike="noStrike" spc="-1">
                <a:solidFill>
                  <a:srgbClr val="000000"/>
                </a:solidFill>
                <a:latin typeface="Calibri"/>
                <a:ea typeface="Calibri"/>
              </a:rPr>
              <a:t>f = </a:t>
            </a:r>
            <a:r>
              <a:rPr lang="es-CL" sz="1800" b="0" strike="noStrike" spc="-1">
                <a:solidFill>
                  <a:srgbClr val="000000"/>
                </a:solidFill>
                <a:latin typeface="Calibri"/>
                <a:ea typeface="Calibri"/>
              </a:rPr>
              <a:t>frecuencia de suministro AC (Herz)</a:t>
            </a:r>
            <a:br/>
            <a:r>
              <a:rPr lang="es-CL" sz="1800" b="1" strike="noStrike" spc="-1">
                <a:solidFill>
                  <a:srgbClr val="000000"/>
                </a:solidFill>
                <a:latin typeface="Calibri"/>
                <a:ea typeface="Calibri"/>
              </a:rPr>
              <a:t>p = </a:t>
            </a:r>
            <a:r>
              <a:rPr lang="es-CL" sz="1800" b="0" strike="noStrike" spc="-1">
                <a:solidFill>
                  <a:srgbClr val="000000"/>
                </a:solidFill>
                <a:latin typeface="Calibri"/>
                <a:ea typeface="Calibri"/>
              </a:rPr>
              <a:t>Número de polos</a:t>
            </a:r>
            <a:endParaRPr lang="es-CL" sz="1800" b="0" strike="noStrike" spc="-1">
              <a:latin typeface="Arial"/>
            </a:endParaRPr>
          </a:p>
        </p:txBody>
      </p:sp>
      <p:sp>
        <p:nvSpPr>
          <p:cNvPr id="346" name="CustomShape 8"/>
          <p:cNvSpPr/>
          <p:nvPr/>
        </p:nvSpPr>
        <p:spPr>
          <a:xfrm>
            <a:off x="1859040" y="3888000"/>
            <a:ext cx="447552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CL" sz="2600" b="1" i="1" strike="noStrike" spc="-1">
                <a:solidFill>
                  <a:srgbClr val="000000"/>
                </a:solidFill>
                <a:latin typeface="Calibri"/>
                <a:ea typeface="Calibri"/>
              </a:rPr>
              <a:t>RPM</a:t>
            </a:r>
            <a:r>
              <a:rPr lang="es-CL" sz="2600" b="1" strike="noStrike" spc="-1">
                <a:solidFill>
                  <a:srgbClr val="000000"/>
                </a:solidFill>
                <a:latin typeface="Calibri"/>
                <a:ea typeface="Calibri"/>
              </a:rPr>
              <a:t> =   120 * </a:t>
            </a:r>
            <a:r>
              <a:rPr lang="es-CL" sz="2600" b="1" i="1" strike="noStrike" spc="-1">
                <a:solidFill>
                  <a:srgbClr val="000000"/>
                </a:solidFill>
                <a:latin typeface="Minion Pro"/>
                <a:ea typeface="Calibri"/>
              </a:rPr>
              <a:t>f</a:t>
            </a:r>
            <a:endParaRPr lang="es-CL" sz="2600" b="0" strike="noStrike" spc="-1">
              <a:latin typeface="Arial"/>
            </a:endParaRPr>
          </a:p>
        </p:txBody>
      </p:sp>
      <p:sp>
        <p:nvSpPr>
          <p:cNvPr id="347" name="Line 9"/>
          <p:cNvSpPr/>
          <p:nvPr/>
        </p:nvSpPr>
        <p:spPr>
          <a:xfrm>
            <a:off x="4101840" y="4406760"/>
            <a:ext cx="1346400" cy="9000"/>
          </a:xfrm>
          <a:prstGeom prst="line">
            <a:avLst/>
          </a:prstGeom>
          <a:ln w="28440">
            <a:solidFill>
              <a:schemeClr val="tx1"/>
            </a:solidFill>
            <a:round/>
          </a:ln>
        </p:spPr>
        <p:style>
          <a:lnRef idx="2">
            <a:schemeClr val="accent1"/>
          </a:lnRef>
          <a:fillRef idx="0">
            <a:schemeClr val="accent1"/>
          </a:fillRef>
          <a:effectRef idx="1">
            <a:schemeClr val="accent1"/>
          </a:effectRef>
          <a:fontRef idx="minor"/>
        </p:style>
      </p:sp>
      <p:sp>
        <p:nvSpPr>
          <p:cNvPr id="348" name="CustomShape 10"/>
          <p:cNvSpPr/>
          <p:nvPr/>
        </p:nvSpPr>
        <p:spPr>
          <a:xfrm>
            <a:off x="4593240" y="4413240"/>
            <a:ext cx="349920" cy="486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CL" sz="2600" b="1" i="1" strike="noStrike" spc="-1">
                <a:solidFill>
                  <a:srgbClr val="000000"/>
                </a:solidFill>
                <a:latin typeface="Minion Pro"/>
                <a:ea typeface="Calibri"/>
              </a:rPr>
              <a:t>p</a:t>
            </a:r>
            <a:endParaRPr lang="es-CL"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CustomShape 1"/>
          <p:cNvSpPr/>
          <p:nvPr/>
        </p:nvSpPr>
        <p:spPr>
          <a:xfrm>
            <a:off x="549360" y="2044800"/>
            <a:ext cx="7235280" cy="358056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50" name="CustomShape 2"/>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351" name="CustomShape 3"/>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352" name="CustomShape 4"/>
          <p:cNvSpPr/>
          <p:nvPr/>
        </p:nvSpPr>
        <p:spPr>
          <a:xfrm>
            <a:off x="447840" y="1214280"/>
            <a:ext cx="90302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VARIADOR DE </a:t>
            </a:r>
            <a:r>
              <a:rPr lang="es-CL" sz="3400" b="0" strike="noStrike" spc="-1">
                <a:solidFill>
                  <a:srgbClr val="C73E32"/>
                </a:solidFill>
                <a:latin typeface="Calibri"/>
                <a:ea typeface="Arial"/>
              </a:rPr>
              <a:t>FRECUENCIA</a:t>
            </a:r>
            <a:endParaRPr lang="es-CL" sz="3400" b="0" strike="noStrike" spc="-1">
              <a:latin typeface="Arial"/>
            </a:endParaRPr>
          </a:p>
        </p:txBody>
      </p:sp>
      <p:sp>
        <p:nvSpPr>
          <p:cNvPr id="353" name="CustomShape 5"/>
          <p:cNvSpPr/>
          <p:nvPr/>
        </p:nvSpPr>
        <p:spPr>
          <a:xfrm>
            <a:off x="844920" y="2627280"/>
            <a:ext cx="4374000" cy="242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100"/>
              </a:spcBef>
            </a:pPr>
            <a:r>
              <a:rPr lang="es-CL" sz="1800" b="1" u="sng" strike="noStrike" spc="-1">
                <a:solidFill>
                  <a:srgbClr val="C73E32"/>
                </a:solidFill>
                <a:uFillTx/>
                <a:latin typeface="Calibri"/>
                <a:ea typeface="Calibri"/>
              </a:rPr>
              <a:t>FUNCIONAMIENTO</a:t>
            </a:r>
            <a:r>
              <a:rPr lang="es-CL" sz="1800" b="1" strike="noStrike" spc="-1">
                <a:solidFill>
                  <a:srgbClr val="C73E32"/>
                </a:solidFill>
                <a:latin typeface="Calibri"/>
                <a:ea typeface="Calibri"/>
              </a:rPr>
              <a:t>:</a:t>
            </a:r>
            <a:endParaRPr lang="es-CL" sz="1800" b="0" strike="noStrike" spc="-1">
              <a:latin typeface="Arial"/>
            </a:endParaRPr>
          </a:p>
          <a:p>
            <a:pPr>
              <a:lnSpc>
                <a:spcPct val="100000"/>
              </a:lnSpc>
              <a:spcBef>
                <a:spcPts val="1100"/>
              </a:spcBef>
            </a:pPr>
            <a:r>
              <a:rPr lang="es-CL" sz="1800" b="0" strike="noStrike" spc="-1">
                <a:solidFill>
                  <a:srgbClr val="000000"/>
                </a:solidFill>
                <a:latin typeface="Calibri"/>
                <a:ea typeface="Calibri"/>
              </a:rPr>
              <a:t>Las cantidades de polos más frecuentemente utilizadas en motores síncronos o en Motor asíncrono son 2, 4, 6 y 8 polos que, siguiendo la ecuación citada, resultarían en 3000 RPM, 1500 RPM, 1000 RPM y 750 RPM respectivamente, para una frecuencia </a:t>
            </a:r>
            <a:br/>
            <a:r>
              <a:rPr lang="es-CL" sz="1800" b="0" strike="noStrike" spc="-1">
                <a:solidFill>
                  <a:srgbClr val="000000"/>
                </a:solidFill>
                <a:latin typeface="Calibri"/>
                <a:ea typeface="Calibri"/>
              </a:rPr>
              <a:t>de 50 Hz.</a:t>
            </a:r>
            <a:endParaRPr lang="es-CL" sz="1800" b="0" strike="noStrike" spc="-1">
              <a:latin typeface="Arial"/>
            </a:endParaRPr>
          </a:p>
        </p:txBody>
      </p:sp>
      <p:sp>
        <p:nvSpPr>
          <p:cNvPr id="354" name="CustomShape 6"/>
          <p:cNvSpPr/>
          <p:nvPr/>
        </p:nvSpPr>
        <p:spPr>
          <a:xfrm>
            <a:off x="4573800" y="4413240"/>
            <a:ext cx="183960" cy="491760"/>
          </a:xfrm>
          <a:prstGeom prst="rect">
            <a:avLst/>
          </a:prstGeom>
          <a:noFill/>
          <a:ln>
            <a:noFill/>
          </a:ln>
        </p:spPr>
        <p:style>
          <a:lnRef idx="0">
            <a:scrgbClr r="0" g="0" b="0"/>
          </a:lnRef>
          <a:fillRef idx="0">
            <a:scrgbClr r="0" g="0" b="0"/>
          </a:fillRef>
          <a:effectRef idx="0">
            <a:scrgbClr r="0" g="0" b="0"/>
          </a:effectRef>
          <a:fontRef idx="minor"/>
        </p:style>
      </p:sp>
      <p:pic>
        <p:nvPicPr>
          <p:cNvPr id="355" name="Imagen 17" descr="Grafica_Electricidad2.png"/>
          <p:cNvPicPr/>
          <p:nvPr/>
        </p:nvPicPr>
        <p:blipFill>
          <a:blip r:embed="rId2"/>
          <a:srcRect t="67201" r="62945" b="3234"/>
          <a:stretch/>
        </p:blipFill>
        <p:spPr>
          <a:xfrm>
            <a:off x="5047200" y="2415240"/>
            <a:ext cx="3275280" cy="3256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CustomShape 1"/>
          <p:cNvSpPr/>
          <p:nvPr/>
        </p:nvSpPr>
        <p:spPr>
          <a:xfrm>
            <a:off x="549360" y="2044800"/>
            <a:ext cx="8174880" cy="468576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57" name="CustomShape 2"/>
          <p:cNvSpPr/>
          <p:nvPr/>
        </p:nvSpPr>
        <p:spPr>
          <a:xfrm>
            <a:off x="4587840" y="2038320"/>
            <a:ext cx="183960" cy="486720"/>
          </a:xfrm>
          <a:prstGeom prst="rect">
            <a:avLst/>
          </a:prstGeom>
          <a:noFill/>
          <a:ln>
            <a:noFill/>
          </a:ln>
        </p:spPr>
        <p:style>
          <a:lnRef idx="0">
            <a:scrgbClr r="0" g="0" b="0"/>
          </a:lnRef>
          <a:fillRef idx="0">
            <a:scrgbClr r="0" g="0" b="0"/>
          </a:fillRef>
          <a:effectRef idx="0">
            <a:scrgbClr r="0" g="0" b="0"/>
          </a:effectRef>
          <a:fontRef idx="minor"/>
        </p:style>
      </p:sp>
      <p:sp>
        <p:nvSpPr>
          <p:cNvPr id="358" name="CustomShape 3"/>
          <p:cNvSpPr/>
          <p:nvPr/>
        </p:nvSpPr>
        <p:spPr>
          <a:xfrm>
            <a:off x="3813480" y="3252240"/>
            <a:ext cx="9030240" cy="599400"/>
          </a:xfrm>
          <a:prstGeom prst="rect">
            <a:avLst/>
          </a:prstGeom>
          <a:noFill/>
          <a:ln>
            <a:noFill/>
          </a:ln>
        </p:spPr>
        <p:style>
          <a:lnRef idx="0">
            <a:scrgbClr r="0" g="0" b="0"/>
          </a:lnRef>
          <a:fillRef idx="0">
            <a:scrgbClr r="0" g="0" b="0"/>
          </a:fillRef>
          <a:effectRef idx="0">
            <a:scrgbClr r="0" g="0" b="0"/>
          </a:effectRef>
          <a:fontRef idx="minor"/>
        </p:style>
      </p:sp>
      <p:sp>
        <p:nvSpPr>
          <p:cNvPr id="359" name="CustomShape 4"/>
          <p:cNvSpPr/>
          <p:nvPr/>
        </p:nvSpPr>
        <p:spPr>
          <a:xfrm>
            <a:off x="447840" y="1214280"/>
            <a:ext cx="90302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400" b="1" strike="noStrike" spc="-1">
                <a:solidFill>
                  <a:srgbClr val="29754D"/>
                </a:solidFill>
                <a:latin typeface="Calibri"/>
                <a:ea typeface="Arial"/>
              </a:rPr>
              <a:t>VARIADOR DE </a:t>
            </a:r>
            <a:r>
              <a:rPr lang="es-CL" sz="3400" b="0" strike="noStrike" spc="-1">
                <a:solidFill>
                  <a:srgbClr val="C73E32"/>
                </a:solidFill>
                <a:latin typeface="Calibri"/>
                <a:ea typeface="Arial"/>
              </a:rPr>
              <a:t>FRECUENCIA</a:t>
            </a:r>
            <a:endParaRPr lang="es-CL" sz="3400" b="0" strike="noStrike" spc="-1">
              <a:latin typeface="Arial"/>
            </a:endParaRPr>
          </a:p>
        </p:txBody>
      </p:sp>
      <p:sp>
        <p:nvSpPr>
          <p:cNvPr id="360" name="CustomShape 5"/>
          <p:cNvSpPr/>
          <p:nvPr/>
        </p:nvSpPr>
        <p:spPr>
          <a:xfrm>
            <a:off x="768960" y="2195640"/>
            <a:ext cx="40057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300"/>
              </a:spcBef>
            </a:pPr>
            <a:r>
              <a:rPr lang="es-CL" sz="1800" b="1" u="sng" strike="noStrike" spc="-1">
                <a:solidFill>
                  <a:srgbClr val="C73E32"/>
                </a:solidFill>
                <a:uFillTx/>
                <a:latin typeface="Calibri"/>
                <a:ea typeface="Calibri"/>
              </a:rPr>
              <a:t>FUNCIONAMIENTO</a:t>
            </a:r>
            <a:r>
              <a:rPr lang="es-CL" sz="1800" b="1" strike="noStrike" spc="-1">
                <a:solidFill>
                  <a:srgbClr val="C73E32"/>
                </a:solidFill>
                <a:latin typeface="Calibri"/>
                <a:ea typeface="Calibri"/>
              </a:rPr>
              <a:t>:</a:t>
            </a:r>
            <a:endParaRPr lang="es-CL" sz="1800" b="0" strike="noStrike" spc="-1">
              <a:latin typeface="Arial"/>
            </a:endParaRPr>
          </a:p>
        </p:txBody>
      </p:sp>
      <p:sp>
        <p:nvSpPr>
          <p:cNvPr id="361" name="CustomShape 6"/>
          <p:cNvSpPr/>
          <p:nvPr/>
        </p:nvSpPr>
        <p:spPr>
          <a:xfrm>
            <a:off x="4573800" y="4413240"/>
            <a:ext cx="183960" cy="491760"/>
          </a:xfrm>
          <a:prstGeom prst="rect">
            <a:avLst/>
          </a:prstGeom>
          <a:noFill/>
          <a:ln>
            <a:noFill/>
          </a:ln>
        </p:spPr>
        <p:style>
          <a:lnRef idx="0">
            <a:scrgbClr r="0" g="0" b="0"/>
          </a:lnRef>
          <a:fillRef idx="0">
            <a:scrgbClr r="0" g="0" b="0"/>
          </a:fillRef>
          <a:effectRef idx="0">
            <a:scrgbClr r="0" g="0" b="0"/>
          </a:effectRef>
          <a:fontRef idx="minor"/>
        </p:style>
      </p:sp>
      <p:pic>
        <p:nvPicPr>
          <p:cNvPr id="362" name="Google Shape;303;p7"/>
          <p:cNvPicPr/>
          <p:nvPr/>
        </p:nvPicPr>
        <p:blipFill>
          <a:blip r:embed="rId2"/>
          <a:stretch/>
        </p:blipFill>
        <p:spPr>
          <a:xfrm>
            <a:off x="1100160" y="2855520"/>
            <a:ext cx="7073280" cy="3700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5569</TotalTime>
  <Words>1452</Words>
  <Application>Microsoft Office PowerPoint</Application>
  <PresentationFormat>Personalizado</PresentationFormat>
  <Paragraphs>193</Paragraphs>
  <Slides>34</Slides>
  <Notes>0</Notes>
  <HiddenSlides>0</HiddenSlides>
  <MMClips>0</MMClips>
  <ScaleCrop>false</ScaleCrop>
  <HeadingPairs>
    <vt:vector size="6" baseType="variant">
      <vt:variant>
        <vt:lpstr>Fuentes usadas</vt:lpstr>
      </vt:variant>
      <vt:variant>
        <vt:i4>5</vt:i4>
      </vt:variant>
      <vt:variant>
        <vt:lpstr>Tema</vt:lpstr>
      </vt:variant>
      <vt:variant>
        <vt:i4>6</vt:i4>
      </vt:variant>
      <vt:variant>
        <vt:lpstr>Títulos de diapositiva</vt:lpstr>
      </vt:variant>
      <vt:variant>
        <vt:i4>34</vt:i4>
      </vt:variant>
    </vt:vector>
  </HeadingPairs>
  <TitlesOfParts>
    <vt:vector size="45" baseType="lpstr">
      <vt:lpstr>Arial</vt:lpstr>
      <vt:lpstr>Calibri</vt:lpstr>
      <vt:lpstr>Minion Pro</vt:lpstr>
      <vt:lpstr>Symbol</vt:lpstr>
      <vt:lpstr>Wingdings</vt:lpstr>
      <vt:lpstr>Office Theme</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Toledo</dc:creator>
  <dc:description/>
  <cp:lastModifiedBy>Pamela  Marquez Pauchard</cp:lastModifiedBy>
  <cp:revision>747</cp:revision>
  <dcterms:modified xsi:type="dcterms:W3CDTF">2021-02-18T23:41:33Z</dcterms:modified>
  <dc:language>es-CL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15</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