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9F1EBC0-08F8-4D3F-A5F5-4716E1A0B7F3}" type="datetimeFigureOut">
              <a:rPr lang="es-CL" smtClean="0"/>
              <a:t>10-07-2013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1CAEBFA-EA4D-4ED3-876E-B0D8E5C1EBBE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1829761"/>
          </a:xfrm>
        </p:spPr>
        <p:txBody>
          <a:bodyPr>
            <a:normAutofit/>
          </a:bodyPr>
          <a:lstStyle/>
          <a:p>
            <a:r>
              <a:rPr lang="es-C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hacer en caso de un terremoto?</a:t>
            </a:r>
            <a:endParaRPr lang="es-C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8 básico </a:t>
            </a:r>
          </a:p>
          <a:p>
            <a:r>
              <a:rPr lang="es-CL" b="1" dirty="0" smtClean="0">
                <a:solidFill>
                  <a:srgbClr val="FF0000"/>
                </a:solidFill>
              </a:rPr>
              <a:t>Ciencias Naturales</a:t>
            </a:r>
            <a:endParaRPr lang="es-C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788024" y="241935"/>
            <a:ext cx="3923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L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caso de que te encuentres en un lugar de asistencia masiva (teatro, cine, estadio, metro, etc.), mantén la calma y no corras hacia las puertas. Espera las instrucciones del personal para evacuar.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2" y="219160"/>
            <a:ext cx="4509598" cy="294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385" y="3573016"/>
            <a:ext cx="4752528" cy="35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676" y="3356992"/>
            <a:ext cx="5148668" cy="343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761563" y="6467379"/>
            <a:ext cx="2052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FFFF00"/>
                </a:solidFill>
              </a:rPr>
              <a:t>Fuente: SCX</a:t>
            </a:r>
          </a:p>
        </p:txBody>
      </p:sp>
    </p:spTree>
    <p:extLst>
      <p:ext uri="{BB962C8B-B14F-4D97-AF65-F5344CB8AC3E}">
        <p14:creationId xmlns:p14="http://schemas.microsoft.com/office/powerpoint/2010/main" val="15306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" y="1117031"/>
            <a:ext cx="5464510" cy="573325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5148064" y="764704"/>
            <a:ext cx="36724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L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Debes estar preparado para los temblores posteriores o réplicas, que en general son menos violentas que el terremoto principal, pero pueden ser lo suficientemente fuertes para causar daños adicionales a estructuras debilitadas. </a:t>
            </a:r>
          </a:p>
        </p:txBody>
      </p:sp>
    </p:spTree>
    <p:extLst>
      <p:ext uri="{BB962C8B-B14F-4D97-AF65-F5344CB8AC3E}">
        <p14:creationId xmlns:p14="http://schemas.microsoft.com/office/powerpoint/2010/main" val="270595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088781" y="35907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DESPUÉS</a:t>
            </a:r>
            <a:endParaRPr lang="es-C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" y="1471411"/>
            <a:ext cx="3245476" cy="1957589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024885" y="1120676"/>
            <a:ext cx="4716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se corta la electricidad, usa linternas a batería o manuales. No uses velas, fósforos ni llamas abiertas en el interior, ya que pueden haber fugas de gas.</a:t>
            </a:r>
          </a:p>
        </p:txBody>
      </p:sp>
      <p:pic>
        <p:nvPicPr>
          <p:cNvPr id="8194" name="Picture 2" descr="http://upload.wikimedia.org/wikipedia/commons/2/2e/Das_Kofferra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20383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995936" y="3975373"/>
            <a:ext cx="4744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Mantente </a:t>
            </a:r>
            <a:r>
              <a:rPr lang="es-CL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informado mediante una radio o televisión a pilas para recibir instrucciones de las autoridades.</a:t>
            </a:r>
          </a:p>
        </p:txBody>
      </p:sp>
    </p:spTree>
    <p:extLst>
      <p:ext uri="{BB962C8B-B14F-4D97-AF65-F5344CB8AC3E}">
        <p14:creationId xmlns:p14="http://schemas.microsoft.com/office/powerpoint/2010/main" val="35629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27984" y="1787170"/>
            <a:ext cx="35581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 el teléfono sólo para emergencias.</a:t>
            </a:r>
            <a:endParaRPr lang="es-CL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1114"/>
            <a:ext cx="2820971" cy="610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3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228184" y="1407060"/>
            <a:ext cx="280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Mantente alejado del área dañada, a menos que Carabineros, Bomberos u otra organización de asistencia te hayan solicitado ayuda.</a:t>
            </a:r>
            <a:endParaRPr lang="es-CL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85"/>
            <a:ext cx="5832648" cy="300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30990"/>
            <a:ext cx="4441180" cy="375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6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CL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movimiento de las placas terrestres producen ondas sísmicas de gran intensidad.  </a:t>
            </a:r>
          </a:p>
          <a:p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 libera grandes cantidades de energía.</a:t>
            </a:r>
          </a:p>
          <a:p>
            <a:pPr algn="just"/>
            <a:r>
              <a:rPr lang="es-CL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energía puede causar destrucción a las construcciones y muchas veces provoca heridos y muertes.</a:t>
            </a:r>
          </a:p>
          <a:p>
            <a:pPr algn="just"/>
            <a:r>
              <a:rPr lang="es-C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mayor número de muertos o heridos durante un terremoto son a causa de la caída de paredes, rotura de vidrios y objetos que caen. El movimiento de la tierra, rara vez es la causa directa.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800" dirty="0" smtClean="0">
                <a:solidFill>
                  <a:srgbClr val="C00000"/>
                </a:solidFill>
              </a:rPr>
              <a:t>¿Qué es un terremoto?</a:t>
            </a:r>
            <a:endParaRPr lang="es-CL" sz="4800" dirty="0">
              <a:solidFill>
                <a:srgbClr val="C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724128" y="6273026"/>
            <a:ext cx="38884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 smtClean="0"/>
              <a:t>Texto adaptado de la oficina de ONEMI</a:t>
            </a:r>
            <a:endParaRPr lang="es-CL" sz="800" dirty="0"/>
          </a:p>
        </p:txBody>
      </p:sp>
    </p:spTree>
    <p:extLst>
      <p:ext uri="{BB962C8B-B14F-4D97-AF65-F5344CB8AC3E}">
        <p14:creationId xmlns:p14="http://schemas.microsoft.com/office/powerpoint/2010/main" val="17543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60840" cy="2160240"/>
          </a:xfrm>
        </p:spPr>
        <p:txBody>
          <a:bodyPr>
            <a:noAutofit/>
          </a:bodyPr>
          <a:lstStyle/>
          <a:p>
            <a:r>
              <a:rPr lang="es-CL" sz="4400" dirty="0" smtClean="0">
                <a:solidFill>
                  <a:srgbClr val="7030A0"/>
                </a:solidFill>
              </a:rPr>
              <a:t>Sugerencias de la oficina nacional de emergencia ONEMI para…</a:t>
            </a:r>
            <a:endParaRPr lang="es-CL" sz="4400" dirty="0">
              <a:solidFill>
                <a:srgbClr val="7030A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627784" y="3004519"/>
            <a:ext cx="5040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</a:t>
            </a:r>
          </a:p>
          <a:p>
            <a:r>
              <a:rPr lang="es-CL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DURANTE y</a:t>
            </a:r>
          </a:p>
          <a:p>
            <a:r>
              <a:rPr lang="es-CL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DESPÚES </a:t>
            </a:r>
            <a:r>
              <a:rPr lang="es-CL" sz="4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un terremoto</a:t>
            </a:r>
            <a:endParaRPr lang="es-CL" sz="4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2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3" y="-36528"/>
            <a:ext cx="7602774" cy="594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572000" y="573325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Examinar 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reparar grietas 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profundas </a:t>
            </a:r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cielos 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rasos y </a:t>
            </a:r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cimientos.</a:t>
            </a:r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220072" y="3593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ANTES</a:t>
            </a:r>
            <a:endParaRPr lang="es-C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4437112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Asegurar que 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marcos de las puertas </a:t>
            </a:r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hogar o escuela estén 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apoyadas fuertemente.</a:t>
            </a:r>
          </a:p>
        </p:txBody>
      </p:sp>
    </p:spTree>
    <p:extLst>
      <p:ext uri="{BB962C8B-B14F-4D97-AF65-F5344CB8AC3E}">
        <p14:creationId xmlns:p14="http://schemas.microsoft.com/office/powerpoint/2010/main" val="26224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22340" y="2967335"/>
            <a:ext cx="3707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 cables eléctricos defectuosos, líneas de gas con fugas.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1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6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6" y="-29418"/>
            <a:ext cx="9211761" cy="6663462"/>
          </a:xfrm>
        </p:spPr>
      </p:pic>
      <p:sp>
        <p:nvSpPr>
          <p:cNvPr id="5" name="4 Rectángulo"/>
          <p:cNvSpPr/>
          <p:nvPr/>
        </p:nvSpPr>
        <p:spPr>
          <a:xfrm>
            <a:off x="-28164" y="1793913"/>
            <a:ext cx="1434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Anclar lámparas 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</a:t>
            </a:r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techo.</a:t>
            </a:r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949679" y="3798699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Fijar estantes </a:t>
            </a:r>
            <a:r>
              <a:rPr lang="es-CL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las paredes</a:t>
            </a:r>
            <a:r>
              <a:rPr lang="es-CL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148064" y="2060848"/>
            <a:ext cx="273630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/>
                <a:cs typeface="Times New Roman"/>
              </a:rPr>
              <a:t>Mantener libre de obstáculos los pasillos y puertas.</a:t>
            </a:r>
            <a:endParaRPr lang="es-CL" sz="1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084168" y="51310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Buscar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lugares seguros en cada habitación de tu </a:t>
            </a:r>
            <a:r>
              <a:rPr lang="es-CL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hogar y escuela,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debajo de una mesa fuerte o contra un muro estructural. </a:t>
            </a:r>
          </a:p>
        </p:txBody>
      </p:sp>
    </p:spTree>
    <p:extLst>
      <p:ext uri="{BB962C8B-B14F-4D97-AF65-F5344CB8AC3E}">
        <p14:creationId xmlns:p14="http://schemas.microsoft.com/office/powerpoint/2010/main" val="7679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031"/>
            <a:ext cx="9234264" cy="70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59832" y="62068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DURANTE</a:t>
            </a:r>
            <a:endParaRPr lang="es-C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04" y="4725144"/>
            <a:ext cx="47443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Permanecer al interior del lugar donde estés hasta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es-C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terremoto termine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sea seguro </a:t>
            </a:r>
            <a:r>
              <a:rPr lang="es-C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salir.  La 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mayoría de las lesiones ocurren cuando los objetos caen sobre la gente al entrar o salir de las </a:t>
            </a:r>
            <a:r>
              <a:rPr lang="es-C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edificaciones</a:t>
            </a:r>
            <a:r>
              <a:rPr lang="es-C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C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7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086200" y="1886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CL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 </a:t>
            </a:r>
            <a:r>
              <a:rPr lang="es-CL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refugio debajo de un escritorio, </a:t>
            </a:r>
            <a:r>
              <a:rPr lang="es-CL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mesa, banco </a:t>
            </a:r>
            <a:r>
              <a:rPr lang="es-CL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contra un muro estructural. </a:t>
            </a:r>
          </a:p>
          <a:p>
            <a:pPr lvl="0"/>
            <a:r>
              <a:rPr lang="es-CL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Debes mantenerte alejado de los vidrios, ventanas y de todo lo que pueda caerte encima.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320480" cy="357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572000" y="3705999"/>
            <a:ext cx="3870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Agáchate, cúbrete y afírmate hasta que el terremoto termine. Muévete sólo para llegar hasta un lugar seguro</a:t>
            </a:r>
          </a:p>
        </p:txBody>
      </p:sp>
    </p:spTree>
    <p:extLst>
      <p:ext uri="{BB962C8B-B14F-4D97-AF65-F5344CB8AC3E}">
        <p14:creationId xmlns:p14="http://schemas.microsoft.com/office/powerpoint/2010/main" val="384374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4353037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386499" y="2875002"/>
            <a:ext cx="4347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L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uses los ascensores.</a:t>
            </a:r>
          </a:p>
        </p:txBody>
      </p:sp>
    </p:spTree>
    <p:extLst>
      <p:ext uri="{BB962C8B-B14F-4D97-AF65-F5344CB8AC3E}">
        <p14:creationId xmlns:p14="http://schemas.microsoft.com/office/powerpoint/2010/main" val="39246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CE76336628D1C4DA321C1F5A61526BD" ma:contentTypeVersion="3" ma:contentTypeDescription="Crear nuevo documento." ma:contentTypeScope="" ma:versionID="066a24d09d2474eef9d4f07dbfcfc3b7">
  <xsd:schema xmlns:xsd="http://www.w3.org/2001/XMLSchema" xmlns:xs="http://www.w3.org/2001/XMLSchema" xmlns:p="http://schemas.microsoft.com/office/2006/metadata/properties" xmlns:ns2="de2725e4-ec5b-47eb-bdd9-6fcbc3c86379" targetNamespace="http://schemas.microsoft.com/office/2006/metadata/properties" ma:root="true" ma:fieldsID="440bc01c2b9c984e9589c4fed6bddecd" ns2:_="">
    <xsd:import namespace="de2725e4-ec5b-47eb-bdd9-6fcbc3c8637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725e4-ec5b-47eb-bdd9-6fcbc3c8637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e2725e4-ec5b-47eb-bdd9-6fcbc3c86379">MQQRJKESPSZQ-216-19963</_dlc_DocId>
    <_dlc_DocIdUrl xmlns="de2725e4-ec5b-47eb-bdd9-6fcbc3c86379">
      <Url>http://tec.mineduc.cl/UCE/curriculum_en_linea/_layouts/DocIdRedir.aspx?ID=MQQRJKESPSZQ-216-19963</Url>
      <Description>MQQRJKESPSZQ-216-19963</Description>
    </_dlc_DocIdUrl>
  </documentManagement>
</p:properties>
</file>

<file path=customXml/itemProps1.xml><?xml version="1.0" encoding="utf-8"?>
<ds:datastoreItem xmlns:ds="http://schemas.openxmlformats.org/officeDocument/2006/customXml" ds:itemID="{5C6C2AA5-5E1E-4791-8C80-836BC4D06E9D}"/>
</file>

<file path=customXml/itemProps2.xml><?xml version="1.0" encoding="utf-8"?>
<ds:datastoreItem xmlns:ds="http://schemas.openxmlformats.org/officeDocument/2006/customXml" ds:itemID="{18C0BDD1-E04F-4361-A5D4-7D22581B3FD8}"/>
</file>

<file path=customXml/itemProps3.xml><?xml version="1.0" encoding="utf-8"?>
<ds:datastoreItem xmlns:ds="http://schemas.openxmlformats.org/officeDocument/2006/customXml" ds:itemID="{162440B8-F4F9-4DC8-80AF-781312F81CD9}"/>
</file>

<file path=customXml/itemProps4.xml><?xml version="1.0" encoding="utf-8"?>
<ds:datastoreItem xmlns:ds="http://schemas.openxmlformats.org/officeDocument/2006/customXml" ds:itemID="{165D69A1-8783-4571-A17C-4BF31824D15B}"/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488</TotalTime>
  <Words>454</Words>
  <Application>Microsoft Office PowerPoint</Application>
  <PresentationFormat>Presentación en pantalla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Concurrencia</vt:lpstr>
      <vt:lpstr>¿Qué hacer en caso de un terremoto?</vt:lpstr>
      <vt:lpstr>¿Qué es un terremoto?</vt:lpstr>
      <vt:lpstr>Sugerencias de la oficina nacional de emergencia ONEMI para…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hacer en caso de un terremoto?</dc:title>
  <dc:creator>Carmen Mariela Salazar Lopez</dc:creator>
  <cp:lastModifiedBy>Carmen Mariela Salazar Lopez</cp:lastModifiedBy>
  <cp:revision>26</cp:revision>
  <dcterms:created xsi:type="dcterms:W3CDTF">2013-06-12T14:10:05Z</dcterms:created>
  <dcterms:modified xsi:type="dcterms:W3CDTF">2013-07-10T14:08:54Z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e1907efe-e8ed-4345-a2fb-bf1d46fa55e1</vt:lpwstr>
  </property>
  <property fmtid="{D5CDD505-2E9C-101B-9397-08002B2CF9AE}" pid="3" name="ContentTypeId">
    <vt:lpwstr>0x0101003CE76336628D1C4DA321C1F5A61526BD</vt:lpwstr>
  </property>
</Properties>
</file>