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pTTho31YqB2337q+CnmgrKq6M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42" name="Google Shape;14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5" name="Google Shape;15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MX"/>
              <a:t>8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tevenio.com/blog/2018/03/ejemplos-de-campanas-de-marketing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ntevenio.com/blog/2018/03/ejemplos-de-campanas-de-marketing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uhm.edu.mx/30/06/2018/utilidad-las-4p-comercio-internacional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pymenews.es/pasos-crear-plan-marketing-digital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20" y="338952"/>
            <a:ext cx="5473700" cy="6159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346232"/>
            <a:ext cx="6096000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878889" y="2432485"/>
            <a:ext cx="5051393" cy="243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s-MX" sz="5400" b="1" dirty="0">
                <a:solidFill>
                  <a:schemeClr val="lt1"/>
                </a:solidFill>
              </a:rPr>
              <a:t>Proyecto Desarrollo Tecnológico</a:t>
            </a:r>
            <a:endParaRPr sz="5400" b="1" dirty="0">
              <a:solidFill>
                <a:schemeClr val="lt1"/>
              </a:solidFill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4000" y="5217775"/>
            <a:ext cx="4441794" cy="57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 dirty="0">
                <a:solidFill>
                  <a:schemeClr val="lt1"/>
                </a:solidFill>
              </a:rPr>
              <a:t>Emprendimiento y Empleabilidad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524000" y="976079"/>
            <a:ext cx="44417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Especialidad Programación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MX" sz="1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Módulo Emprendimiento y Empleabilidad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9126245" y="310717"/>
            <a:ext cx="306575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-1" y="319600"/>
            <a:ext cx="9001957" cy="6161103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692458" y="1825625"/>
            <a:ext cx="782122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b="1" dirty="0">
                <a:solidFill>
                  <a:schemeClr val="lt1"/>
                </a:solidFill>
              </a:rPr>
              <a:t>CONTENIDO 12</a:t>
            </a:r>
            <a:endParaRPr sz="60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es-MX" sz="6000" dirty="0">
                <a:solidFill>
                  <a:schemeClr val="lt1"/>
                </a:solidFill>
              </a:rPr>
              <a:t>Marketing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802163" y="97657"/>
            <a:ext cx="7830105" cy="905521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CD25B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970842" y="297401"/>
            <a:ext cx="7403977" cy="50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s-MX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" name="Google Shape;110;p3"/>
          <p:cNvGrpSpPr/>
          <p:nvPr/>
        </p:nvGrpSpPr>
        <p:grpSpPr>
          <a:xfrm>
            <a:off x="0" y="2205028"/>
            <a:ext cx="7910004" cy="4063679"/>
            <a:chOff x="114337" y="0"/>
            <a:chExt cx="6772799" cy="4063679"/>
          </a:xfrm>
        </p:grpSpPr>
        <p:sp>
          <p:nvSpPr>
            <p:cNvPr id="111" name="Google Shape;111;p3"/>
            <p:cNvSpPr/>
            <p:nvPr/>
          </p:nvSpPr>
          <p:spPr>
            <a:xfrm>
              <a:off x="114337" y="0"/>
              <a:ext cx="6772799" cy="4063679"/>
            </a:xfrm>
            <a:prstGeom prst="rect">
              <a:avLst/>
            </a:prstGeom>
            <a:solidFill>
              <a:srgbClr val="CD25B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19574" y="0"/>
              <a:ext cx="6567562" cy="40636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Char char="●"/>
              </a:pPr>
              <a:r>
                <a:rPr lang="es-MX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Aplicar conceptos de Marketing a</a:t>
              </a:r>
              <a:r>
                <a:rPr lang="es-MX" sz="2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 plan de negocios.</a:t>
              </a:r>
              <a:r>
                <a:rPr lang="es-MX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¿QUÉ ES EL 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MARKETING?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0" y="2606297"/>
            <a:ext cx="6223518" cy="38300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131605" y="2857420"/>
            <a:ext cx="609755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pasa si crean una solución increíble que resuelva un problema realmente importante, pero sus negocios o aplicaciones no son conocidas?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que sean conocidos(as) deben hacer que la gente use la solución creada, o en su defecto, que conozcan su existencia.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proceso de dar a conocer el producto, empresa o negocio tiene por nombre </a:t>
            </a: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r>
              <a:rPr lang="es-MX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3112" y="2921125"/>
            <a:ext cx="5717675" cy="30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0536975" y="6075025"/>
            <a:ext cx="13677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MX" sz="1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Antevenio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¿QUÉ ES EL 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MARKETING?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2606297"/>
            <a:ext cx="6223518" cy="38300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31600" y="2857426"/>
            <a:ext cx="6097500" cy="33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marketing es el proceso de informar a las personas sobre el producto que representa la solución a un problema y lograr que este producto sea usado.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Hay muchas razones diferentes por las que alguien puede o no querer usar dicha solución, por lo cual es necesario crear un </a:t>
            </a: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</a:t>
            </a:r>
            <a:r>
              <a:rPr lang="es-MX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captar a más personas que estén interesadas en aquello. </a:t>
            </a: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s-MX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esto se le denomina </a:t>
            </a:r>
            <a:r>
              <a:rPr lang="es-MX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Estrategia de Marketing</a:t>
            </a:r>
            <a:r>
              <a:rPr lang="es-MX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3112" y="2921125"/>
            <a:ext cx="5717675" cy="30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10536975" y="6075025"/>
            <a:ext cx="13677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MX" sz="11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Antevenio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ESTRATEGIAS DE MARKETING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LAS 4P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4310" y="1029508"/>
            <a:ext cx="6195162" cy="54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/>
          <p:nvPr/>
        </p:nvSpPr>
        <p:spPr>
          <a:xfrm>
            <a:off x="0" y="2606297"/>
            <a:ext cx="5591782" cy="3830010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152995" y="2813142"/>
            <a:ext cx="528579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estrategia de las 4P</a:t>
            </a: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es una forma de acercarse al marketing.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llevarlo a cabo, deben asegurarse de pensar en el </a:t>
            </a:r>
            <a:r>
              <a:rPr lang="es-MX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producto </a:t>
            </a: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están ofreciendo, el </a:t>
            </a:r>
            <a:r>
              <a:rPr lang="es-MX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precio </a:t>
            </a: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 que lo están vendiendo, las formas en que lo están </a:t>
            </a:r>
            <a:r>
              <a:rPr lang="es-MX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promocionando </a:t>
            </a: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finalmente, los lugares (</a:t>
            </a:r>
            <a:r>
              <a:rPr lang="es-MX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plaza</a:t>
            </a: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 en los que se está vendiendo.</a:t>
            </a:r>
            <a:endParaRPr sz="2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9904950" y="6508975"/>
            <a:ext cx="2115300" cy="2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MX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Cuhm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PLAN DE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MARKETING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296663" y="3628012"/>
            <a:ext cx="552563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25B0"/>
              </a:buClr>
              <a:buSzPts val="2400"/>
              <a:buFont typeface="Calibri"/>
              <a:buNone/>
            </a:pPr>
            <a:r>
              <a:rPr lang="es-MX" sz="2400" b="1" i="0" u="none" strike="noStrike" cap="none" dirty="0">
                <a:solidFill>
                  <a:srgbClr val="CD25B0"/>
                </a:solidFill>
                <a:latin typeface="Calibri"/>
                <a:ea typeface="Calibri"/>
                <a:cs typeface="Calibri"/>
                <a:sym typeface="Calibri"/>
              </a:rPr>
              <a:t>ACTIVIDAD: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Revisen la actividad en la hoja de trabajo para desarrollar el plan de marketing.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8249" y="2645569"/>
            <a:ext cx="6124575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 txBox="1"/>
          <p:nvPr/>
        </p:nvSpPr>
        <p:spPr>
          <a:xfrm>
            <a:off x="10027575" y="5971275"/>
            <a:ext cx="17613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Fuente: </a:t>
            </a:r>
            <a:r>
              <a:rPr lang="es-MX" sz="1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Cepymenews</a:t>
            </a: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A8AA"/>
              </a:buClr>
              <a:buSzPts val="4400"/>
              <a:buFont typeface="Calibri"/>
              <a:buNone/>
            </a:pPr>
            <a:r>
              <a:rPr lang="es-MX" dirty="0">
                <a:solidFill>
                  <a:srgbClr val="A7A8AA"/>
                </a:solidFill>
              </a:rPr>
              <a:t>REVISIÓN</a:t>
            </a:r>
            <a:br>
              <a:rPr lang="es-MX" dirty="0"/>
            </a:br>
            <a:r>
              <a:rPr lang="es-MX" dirty="0">
                <a:solidFill>
                  <a:srgbClr val="CD25B0"/>
                </a:solidFill>
              </a:rPr>
              <a:t>FINAL</a:t>
            </a:r>
            <a:endParaRPr dirty="0">
              <a:solidFill>
                <a:srgbClr val="CD25B0"/>
              </a:solidFill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403193" y="233397"/>
            <a:ext cx="1336831" cy="45719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1" y="2183363"/>
            <a:ext cx="8509518" cy="4252944"/>
          </a:xfrm>
          <a:prstGeom prst="rect">
            <a:avLst/>
          </a:prstGeom>
          <a:solidFill>
            <a:srgbClr val="CD2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296663" y="2578234"/>
            <a:ext cx="8082226" cy="325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plan de marketing es un punto importante a completar en el plan de negocio. Revisen su trabajo realizado, en función de lo que se solicitará en el plan de negocio: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estrategia en profundidad sobre cómo su producto llegará a los usuarios objetivo.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Detalles sobre precios, promociones y distribución de la aplicación.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es-MX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Detalle de su objetivo y plan de Marketing.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Panorámica</PresentationFormat>
  <Paragraphs>42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Proyecto Desarrollo Tecnológico</vt:lpstr>
      <vt:lpstr>Presentación de PowerPoint</vt:lpstr>
      <vt:lpstr>Presentación de PowerPoint</vt:lpstr>
      <vt:lpstr>¿QUÉ ES EL  MARKETING?</vt:lpstr>
      <vt:lpstr>¿QUÉ ES EL  MARKETING?</vt:lpstr>
      <vt:lpstr>ESTRATEGIAS DE MARKETING LAS 4P</vt:lpstr>
      <vt:lpstr>PLAN DE MARKETING</vt:lpstr>
      <vt:lpstr>REVISIÓN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Desarrollo Tecnológico</dc:title>
  <dc:creator>d.silvahidd@gmail.com</dc:creator>
  <cp:lastModifiedBy>Karina Uribe Mansilla</cp:lastModifiedBy>
  <cp:revision>1</cp:revision>
  <dcterms:created xsi:type="dcterms:W3CDTF">2020-08-12T18:32:33Z</dcterms:created>
  <dcterms:modified xsi:type="dcterms:W3CDTF">2021-02-16T03:06:25Z</dcterms:modified>
</cp:coreProperties>
</file>