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MJz3GzQX0I6faq76BkamV2sOg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aseline="30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9" name="Google Shape;12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0" name="Google Shape;15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2" name="Google Shape;162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4" name="Google Shape;174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0Dn-BHj6l2E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 b="1" dirty="0">
                <a:solidFill>
                  <a:schemeClr val="lt1"/>
                </a:solidFill>
              </a:rPr>
              <a:t>Proyecto Desarrollo Tecnológico</a:t>
            </a:r>
            <a:endParaRPr sz="54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Emprendimiento y Empleabilidad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Emprendimiento y Empleabilidad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5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Producto Mínimo Viable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3"/>
          <p:cNvGrpSpPr/>
          <p:nvPr/>
        </p:nvGrpSpPr>
        <p:grpSpPr>
          <a:xfrm>
            <a:off x="0" y="2205028"/>
            <a:ext cx="7910004" cy="4063679"/>
            <a:chOff x="114337" y="0"/>
            <a:chExt cx="6772799" cy="4063679"/>
          </a:xfrm>
        </p:grpSpPr>
        <p:sp>
          <p:nvSpPr>
            <p:cNvPr id="111" name="Google Shape;111;p3"/>
            <p:cNvSpPr/>
            <p:nvPr/>
          </p:nvSpPr>
          <p:spPr>
            <a:xfrm>
              <a:off x="114337" y="0"/>
              <a:ext cx="6772799" cy="4063679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319574" y="0"/>
              <a:ext cx="6567562" cy="40636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Char char="●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Identificar las funciones fundamentales de su solución tecnológica. 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 EL PRODUCTO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MÍNIMO VIABLE?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0" y="2911148"/>
            <a:ext cx="5784980" cy="322657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112802" y="3230903"/>
            <a:ext cx="5441661" cy="219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 producto mínimo viable (MVP) es una solución que tiene las </a:t>
            </a:r>
            <a:r>
              <a:rPr lang="es-MX" sz="2400" b="0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características suficientes para realizar el trabajo y realizar pruebas con los usuarios</a:t>
            </a: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que se puedan realizar mejoras más adelante.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4719" y="2789317"/>
            <a:ext cx="4835906" cy="306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7679773" y="5858917"/>
            <a:ext cx="33770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900"/>
              <a:buFont typeface="Calibri"/>
              <a:buNone/>
            </a:pPr>
            <a:r>
              <a:rPr lang="es-MX" sz="19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el siguiente video: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00"/>
              <a:buFont typeface="Calibri"/>
              <a:buNone/>
            </a:pPr>
            <a:r>
              <a:rPr lang="es-MX" sz="19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https://youtu.be/0Dn-BHj6l2E</a:t>
            </a:r>
            <a:endParaRPr sz="1900" b="0" i="0" u="none" strike="noStrike" cap="none" dirty="0">
              <a:solidFill>
                <a:srgbClr val="EA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VEAMOS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EJEMPLO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148325" y="3560352"/>
            <a:ext cx="2353200" cy="26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Imaginen que un amigo o amiga, les dice que siempre se levanta tarde y llega tarde al Liceo. Ustedes crean una aplicación para ayudarle, ya que tiene entre sus funciones:</a:t>
            </a:r>
            <a:endParaRPr sz="1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49894" y="2812020"/>
            <a:ext cx="9288393" cy="362428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2649894" y="1855113"/>
            <a:ext cx="1791477" cy="90466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2849335" y="2175843"/>
            <a:ext cx="13925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Despertador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4523449" y="1847120"/>
            <a:ext cx="1791477" cy="90466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4588766" y="1992823"/>
            <a:ext cx="167017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Notificación Hora de dormir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6380709" y="1843631"/>
            <a:ext cx="1791477" cy="90466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6412197" y="2132622"/>
            <a:ext cx="17728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Diario de Sueños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8254264" y="1847119"/>
            <a:ext cx="1791477" cy="90117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8416381" y="1847119"/>
            <a:ext cx="149366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Reproductor de música relajante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10128150" y="1855113"/>
            <a:ext cx="1791477" cy="88929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10175195" y="2136723"/>
            <a:ext cx="18101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Bot para chatear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VEAMOS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EJEMPLO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250606" y="2183144"/>
            <a:ext cx="7316521" cy="4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¡Le muestran su aplicación a su amigo o amiga! </a:t>
            </a:r>
            <a:r>
              <a:rPr lang="es-MX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Él o ella les dice lo que piensa: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gusta la función de alarma y ​​la notificación que le indica cuándo debe irse a dormir. 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importante que la aplicación le permita elegir un sonido personalizado para el despertador y no lo ve como una función. 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música relajante la mantiene despierta.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tiene sueños, por lo que no considera usar el diario de sueños.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 usado chat con bot pero no le ha gustado la experiencia.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7829087" y="2304661"/>
            <a:ext cx="4030121" cy="413164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 txBox="1"/>
          <p:nvPr/>
        </p:nvSpPr>
        <p:spPr>
          <a:xfrm>
            <a:off x="7903732" y="2968693"/>
            <a:ext cx="3945508" cy="26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Muchas de las funciones no ayudaron a resolver el problema de tu amigo(a).</a:t>
            </a:r>
            <a:endParaRPr sz="2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 parecer, es mejor una aplicación más simple que te ahorre tiempo. </a:t>
            </a:r>
            <a:endParaRPr sz="2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VEAMOS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EJEMPLO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11656" y="2304661"/>
            <a:ext cx="6249187" cy="413164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 txBox="1"/>
          <p:nvPr/>
        </p:nvSpPr>
        <p:spPr>
          <a:xfrm>
            <a:off x="243868" y="2826471"/>
            <a:ext cx="5812970" cy="308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APPS V.2.0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desarrollo del PMV les ayudará a identificar las reales funciones que se necesitan. 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Deben pensar que el tiempo es limitado por lo que es importante </a:t>
            </a: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identificar en etapa temprana</a:t>
            </a: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eso que realmente deben construir.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75445" y="1120237"/>
            <a:ext cx="5455234" cy="5316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11656" y="2304661"/>
            <a:ext cx="6249187" cy="413164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 txBox="1"/>
          <p:nvPr/>
        </p:nvSpPr>
        <p:spPr>
          <a:xfrm>
            <a:off x="243868" y="3013086"/>
            <a:ext cx="5812970" cy="2513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Decidan qué características priorizarán en su MVP y qué características crearán más adelante.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Piensen en las funciones de su aplicación y descríbanlas en la </a:t>
            </a:r>
            <a:r>
              <a:rPr lang="es-MX" sz="2400" b="0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hoja de trabajo</a:t>
            </a: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proporcionada.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8"/>
          <p:cNvSpPr txBox="1"/>
          <p:nvPr/>
        </p:nvSpPr>
        <p:spPr>
          <a:xfrm>
            <a:off x="6710576" y="5605310"/>
            <a:ext cx="444017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¡Recuerden anotar las tareas y actividades en Trello!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Panorámica</PresentationFormat>
  <Paragraphs>43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Proyecto Desarrollo Tecnológico</vt:lpstr>
      <vt:lpstr>Presentación de PowerPoint</vt:lpstr>
      <vt:lpstr>Presentación de PowerPoint</vt:lpstr>
      <vt:lpstr>¿QUÉ ES EL PRODUCTO MÍNIMO VIABLE?</vt:lpstr>
      <vt:lpstr>VEAMOS UN EJEMPLO</vt:lpstr>
      <vt:lpstr>VEAMOS UN EJEMPLO</vt:lpstr>
      <vt:lpstr>VEAMOS UN EJEMPLO</vt:lpstr>
      <vt:lpstr>ACTIVIDAD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Desarrollo Tecnológico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2021-02-16T02:10:34Z</dcterms:modified>
</cp:coreProperties>
</file>