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1" r:id="rId2"/>
    <p:sldMasterId id="2147483674" r:id="rId3"/>
    <p:sldMasterId id="2147483687" r:id="rId4"/>
    <p:sldMasterId id="2147483700" r:id="rId5"/>
    <p:sldMasterId id="2147483713" r:id="rId6"/>
  </p:sldMasterIdLst>
  <p:notesMasterIdLst>
    <p:notesMasterId r:id="rId90"/>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 id="311" r:id="rId62"/>
    <p:sldId id="312" r:id="rId63"/>
    <p:sldId id="313" r:id="rId64"/>
    <p:sldId id="314" r:id="rId65"/>
    <p:sldId id="315" r:id="rId66"/>
    <p:sldId id="316" r:id="rId67"/>
    <p:sldId id="317" r:id="rId68"/>
    <p:sldId id="318" r:id="rId69"/>
    <p:sldId id="319" r:id="rId70"/>
    <p:sldId id="320" r:id="rId71"/>
    <p:sldId id="321" r:id="rId72"/>
    <p:sldId id="322" r:id="rId73"/>
    <p:sldId id="323" r:id="rId74"/>
    <p:sldId id="324" r:id="rId75"/>
    <p:sldId id="325" r:id="rId76"/>
    <p:sldId id="326" r:id="rId77"/>
    <p:sldId id="327" r:id="rId78"/>
    <p:sldId id="328" r:id="rId79"/>
    <p:sldId id="329" r:id="rId80"/>
    <p:sldId id="330" r:id="rId81"/>
    <p:sldId id="331" r:id="rId82"/>
    <p:sldId id="332" r:id="rId83"/>
    <p:sldId id="333" r:id="rId84"/>
    <p:sldId id="334" r:id="rId85"/>
    <p:sldId id="335" r:id="rId86"/>
    <p:sldId id="336" r:id="rId87"/>
    <p:sldId id="337" r:id="rId88"/>
    <p:sldId id="338" r:id="rId89"/>
  </p:sldIdLst>
  <p:sldSz cx="9720263" cy="7559675"/>
  <p:notesSz cx="7772400" cy="10058400"/>
  <p:embeddedFontLst>
    <p:embeddedFont>
      <p:font typeface="Arial Black" panose="020B0A04020102020204" pitchFamily="34" charset="0"/>
      <p:bold r:id="rId91"/>
    </p:embeddedFont>
    <p:embeddedFont>
      <p:font typeface="Calibri" panose="020F0502020204030204" pitchFamily="34" charset="0"/>
      <p:regular r:id="rId92"/>
      <p:bold r:id="rId93"/>
      <p:italic r:id="rId94"/>
      <p:boldItalic r:id="rId95"/>
    </p:embeddedFont>
    <p:embeddedFont>
      <p:font typeface="Verdana" panose="020B0604030504040204" pitchFamily="34" charset="0"/>
      <p:regular r:id="rId96"/>
      <p:bold r:id="rId97"/>
      <p:italic r:id="rId98"/>
      <p:boldItalic r:id="rId9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00" roundtripDataSignature="AMtx7mirxx6XQTJ24ggVOhORby/wKDVGT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754D"/>
    <a:srgbClr val="E39991"/>
    <a:srgbClr val="C64033"/>
    <a:srgbClr val="B99F2F"/>
    <a:srgbClr val="BDD6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7" d="100"/>
          <a:sy n="97" d="100"/>
        </p:scale>
        <p:origin x="1746"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84" Type="http://schemas.openxmlformats.org/officeDocument/2006/relationships/slide" Target="slides/slide78.xml"/><Relationship Id="rId89" Type="http://schemas.openxmlformats.org/officeDocument/2006/relationships/slide" Target="slides/slide83.xml"/><Relationship Id="rId16" Type="http://schemas.openxmlformats.org/officeDocument/2006/relationships/slide" Target="slides/slide10.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53" Type="http://schemas.openxmlformats.org/officeDocument/2006/relationships/slide" Target="slides/slide47.xml"/><Relationship Id="rId58" Type="http://schemas.openxmlformats.org/officeDocument/2006/relationships/slide" Target="slides/slide52.xml"/><Relationship Id="rId74" Type="http://schemas.openxmlformats.org/officeDocument/2006/relationships/slide" Target="slides/slide68.xml"/><Relationship Id="rId79" Type="http://schemas.openxmlformats.org/officeDocument/2006/relationships/slide" Target="slides/slide73.xml"/><Relationship Id="rId102" Type="http://schemas.openxmlformats.org/officeDocument/2006/relationships/viewProps" Target="viewProps.xml"/><Relationship Id="rId5" Type="http://schemas.openxmlformats.org/officeDocument/2006/relationships/slideMaster" Target="slideMasters/slideMaster5.xml"/><Relationship Id="rId90" Type="http://schemas.openxmlformats.org/officeDocument/2006/relationships/notesMaster" Target="notesMasters/notesMaster1.xml"/><Relationship Id="rId95" Type="http://schemas.openxmlformats.org/officeDocument/2006/relationships/font" Target="fonts/font5.fntdata"/><Relationship Id="rId22" Type="http://schemas.openxmlformats.org/officeDocument/2006/relationships/slide" Target="slides/slide16.xml"/><Relationship Id="rId27" Type="http://schemas.openxmlformats.org/officeDocument/2006/relationships/slide" Target="slides/slide21.xml"/><Relationship Id="rId43" Type="http://schemas.openxmlformats.org/officeDocument/2006/relationships/slide" Target="slides/slide37.xml"/><Relationship Id="rId48" Type="http://schemas.openxmlformats.org/officeDocument/2006/relationships/slide" Target="slides/slide42.xml"/><Relationship Id="rId64" Type="http://schemas.openxmlformats.org/officeDocument/2006/relationships/slide" Target="slides/slide58.xml"/><Relationship Id="rId69" Type="http://schemas.openxmlformats.org/officeDocument/2006/relationships/slide" Target="slides/slide63.xml"/><Relationship Id="rId80" Type="http://schemas.openxmlformats.org/officeDocument/2006/relationships/slide" Target="slides/slide74.xml"/><Relationship Id="rId85" Type="http://schemas.openxmlformats.org/officeDocument/2006/relationships/slide" Target="slides/slide79.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103" Type="http://schemas.openxmlformats.org/officeDocument/2006/relationships/theme" Target="theme/theme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slide" Target="slides/slide77.xml"/><Relationship Id="rId88" Type="http://schemas.openxmlformats.org/officeDocument/2006/relationships/slide" Target="slides/slide82.xml"/><Relationship Id="rId91" Type="http://schemas.openxmlformats.org/officeDocument/2006/relationships/font" Target="fonts/font1.fntdata"/><Relationship Id="rId96"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86" Type="http://schemas.openxmlformats.org/officeDocument/2006/relationships/slide" Target="slides/slide80.xml"/><Relationship Id="rId94" Type="http://schemas.openxmlformats.org/officeDocument/2006/relationships/font" Target="fonts/font4.fntdata"/><Relationship Id="rId99" Type="http://schemas.openxmlformats.org/officeDocument/2006/relationships/font" Target="fonts/font9.fntdata"/><Relationship Id="rId10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97" Type="http://schemas.openxmlformats.org/officeDocument/2006/relationships/font" Target="fonts/font7.fntdata"/><Relationship Id="rId104" Type="http://schemas.openxmlformats.org/officeDocument/2006/relationships/tableStyles" Target="tableStyles.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font" Target="fonts/font2.fntdata"/><Relationship Id="rId2" Type="http://schemas.openxmlformats.org/officeDocument/2006/relationships/slideMaster" Target="slideMasters/slideMaster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 Id="rId87" Type="http://schemas.openxmlformats.org/officeDocument/2006/relationships/slide" Target="slides/slide81.xml"/><Relationship Id="rId61" Type="http://schemas.openxmlformats.org/officeDocument/2006/relationships/slide" Target="slides/slide55.xml"/><Relationship Id="rId82" Type="http://schemas.openxmlformats.org/officeDocument/2006/relationships/slide" Target="slides/slide76.xml"/><Relationship Id="rId19" Type="http://schemas.openxmlformats.org/officeDocument/2006/relationships/slide" Target="slides/slide13.xml"/><Relationship Id="rId14" Type="http://schemas.openxmlformats.org/officeDocument/2006/relationships/slide" Target="slides/slide8.xml"/><Relationship Id="rId30" Type="http://schemas.openxmlformats.org/officeDocument/2006/relationships/slide" Target="slides/slide24.xml"/><Relationship Id="rId35" Type="http://schemas.openxmlformats.org/officeDocument/2006/relationships/slide" Target="slides/slide29.xml"/><Relationship Id="rId56" Type="http://schemas.openxmlformats.org/officeDocument/2006/relationships/slide" Target="slides/slide50.xml"/><Relationship Id="rId77" Type="http://schemas.openxmlformats.org/officeDocument/2006/relationships/slide" Target="slides/slide71.xml"/><Relationship Id="rId100" Type="http://customschemas.google.com/relationships/presentationmetadata" Target="metadata"/><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93" Type="http://schemas.openxmlformats.org/officeDocument/2006/relationships/font" Target="fonts/font3.fntdata"/><Relationship Id="rId98" Type="http://schemas.openxmlformats.org/officeDocument/2006/relationships/font" Target="fonts/font8.fntdata"/><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295650" y="754375"/>
            <a:ext cx="5181850" cy="37719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77225" y="4777725"/>
            <a:ext cx="6217900" cy="4526275"/>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76576025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p1: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6" name="Google Shape;356;p1:notes"/>
          <p:cNvSpPr>
            <a:spLocks noGrp="1" noRot="1" noChangeAspect="1"/>
          </p:cNvSpPr>
          <p:nvPr>
            <p:ph type="sldImg" idx="2"/>
          </p:nvPr>
        </p:nvSpPr>
        <p:spPr>
          <a:xfrm>
            <a:off x="1460500" y="754063"/>
            <a:ext cx="485140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188437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p10: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77" name="Google Shape;477;p10:notes"/>
          <p:cNvSpPr>
            <a:spLocks noGrp="1" noRot="1" noChangeAspect="1"/>
          </p:cNvSpPr>
          <p:nvPr>
            <p:ph type="sldImg" idx="2"/>
          </p:nvPr>
        </p:nvSpPr>
        <p:spPr>
          <a:xfrm>
            <a:off x="1460500" y="754063"/>
            <a:ext cx="485140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222940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p11: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85" name="Google Shape;485;p11:notes"/>
          <p:cNvSpPr>
            <a:spLocks noGrp="1" noRot="1" noChangeAspect="1"/>
          </p:cNvSpPr>
          <p:nvPr>
            <p:ph type="sldImg" idx="2"/>
          </p:nvPr>
        </p:nvSpPr>
        <p:spPr>
          <a:xfrm>
            <a:off x="1460500" y="754063"/>
            <a:ext cx="485140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93421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1"/>
        <p:cNvGrpSpPr/>
        <p:nvPr/>
      </p:nvGrpSpPr>
      <p:grpSpPr>
        <a:xfrm>
          <a:off x="0" y="0"/>
          <a:ext cx="0" cy="0"/>
          <a:chOff x="0" y="0"/>
          <a:chExt cx="0" cy="0"/>
        </a:xfrm>
      </p:grpSpPr>
      <p:sp>
        <p:nvSpPr>
          <p:cNvPr id="512" name="Google Shape;512;p12: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13" name="Google Shape;513;p12:notes"/>
          <p:cNvSpPr>
            <a:spLocks noGrp="1" noRot="1" noChangeAspect="1"/>
          </p:cNvSpPr>
          <p:nvPr>
            <p:ph type="sldImg" idx="2"/>
          </p:nvPr>
        </p:nvSpPr>
        <p:spPr>
          <a:xfrm>
            <a:off x="1460500" y="754063"/>
            <a:ext cx="485140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771105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3"/>
        <p:cNvGrpSpPr/>
        <p:nvPr/>
      </p:nvGrpSpPr>
      <p:grpSpPr>
        <a:xfrm>
          <a:off x="0" y="0"/>
          <a:ext cx="0" cy="0"/>
          <a:chOff x="0" y="0"/>
          <a:chExt cx="0" cy="0"/>
        </a:xfrm>
      </p:grpSpPr>
      <p:sp>
        <p:nvSpPr>
          <p:cNvPr id="524" name="Google Shape;524;p13: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25" name="Google Shape;525;p13:notes"/>
          <p:cNvSpPr>
            <a:spLocks noGrp="1" noRot="1" noChangeAspect="1"/>
          </p:cNvSpPr>
          <p:nvPr>
            <p:ph type="sldImg" idx="2"/>
          </p:nvPr>
        </p:nvSpPr>
        <p:spPr>
          <a:xfrm>
            <a:off x="1460500" y="754063"/>
            <a:ext cx="485140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288536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p14: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38" name="Google Shape;538;p14:notes"/>
          <p:cNvSpPr>
            <a:spLocks noGrp="1" noRot="1" noChangeAspect="1"/>
          </p:cNvSpPr>
          <p:nvPr>
            <p:ph type="sldImg" idx="2"/>
          </p:nvPr>
        </p:nvSpPr>
        <p:spPr>
          <a:xfrm>
            <a:off x="1460500" y="754063"/>
            <a:ext cx="485140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184790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0"/>
        <p:cNvGrpSpPr/>
        <p:nvPr/>
      </p:nvGrpSpPr>
      <p:grpSpPr>
        <a:xfrm>
          <a:off x="0" y="0"/>
          <a:ext cx="0" cy="0"/>
          <a:chOff x="0" y="0"/>
          <a:chExt cx="0" cy="0"/>
        </a:xfrm>
      </p:grpSpPr>
      <p:sp>
        <p:nvSpPr>
          <p:cNvPr id="551" name="Google Shape;551;p15: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52" name="Google Shape;552;p15:notes"/>
          <p:cNvSpPr>
            <a:spLocks noGrp="1" noRot="1" noChangeAspect="1"/>
          </p:cNvSpPr>
          <p:nvPr>
            <p:ph type="sldImg" idx="2"/>
          </p:nvPr>
        </p:nvSpPr>
        <p:spPr>
          <a:xfrm>
            <a:off x="1460500" y="754063"/>
            <a:ext cx="485140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032019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0"/>
        <p:cNvGrpSpPr/>
        <p:nvPr/>
      </p:nvGrpSpPr>
      <p:grpSpPr>
        <a:xfrm>
          <a:off x="0" y="0"/>
          <a:ext cx="0" cy="0"/>
          <a:chOff x="0" y="0"/>
          <a:chExt cx="0" cy="0"/>
        </a:xfrm>
      </p:grpSpPr>
      <p:sp>
        <p:nvSpPr>
          <p:cNvPr id="561" name="Google Shape;561;p16: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62" name="Google Shape;562;p16:notes"/>
          <p:cNvSpPr>
            <a:spLocks noGrp="1" noRot="1" noChangeAspect="1"/>
          </p:cNvSpPr>
          <p:nvPr>
            <p:ph type="sldImg" idx="2"/>
          </p:nvPr>
        </p:nvSpPr>
        <p:spPr>
          <a:xfrm>
            <a:off x="1460500" y="754063"/>
            <a:ext cx="485140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473586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1"/>
        <p:cNvGrpSpPr/>
        <p:nvPr/>
      </p:nvGrpSpPr>
      <p:grpSpPr>
        <a:xfrm>
          <a:off x="0" y="0"/>
          <a:ext cx="0" cy="0"/>
          <a:chOff x="0" y="0"/>
          <a:chExt cx="0" cy="0"/>
        </a:xfrm>
      </p:grpSpPr>
      <p:sp>
        <p:nvSpPr>
          <p:cNvPr id="572" name="Google Shape;572;p17: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73" name="Google Shape;573;p17:notes"/>
          <p:cNvSpPr>
            <a:spLocks noGrp="1" noRot="1" noChangeAspect="1"/>
          </p:cNvSpPr>
          <p:nvPr>
            <p:ph type="sldImg" idx="2"/>
          </p:nvPr>
        </p:nvSpPr>
        <p:spPr>
          <a:xfrm>
            <a:off x="1460500" y="754063"/>
            <a:ext cx="485140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437684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
        <p:cNvGrpSpPr/>
        <p:nvPr/>
      </p:nvGrpSpPr>
      <p:grpSpPr>
        <a:xfrm>
          <a:off x="0" y="0"/>
          <a:ext cx="0" cy="0"/>
          <a:chOff x="0" y="0"/>
          <a:chExt cx="0" cy="0"/>
        </a:xfrm>
      </p:grpSpPr>
      <p:sp>
        <p:nvSpPr>
          <p:cNvPr id="582" name="Google Shape;582;p18: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83" name="Google Shape;583;p18:notes"/>
          <p:cNvSpPr>
            <a:spLocks noGrp="1" noRot="1" noChangeAspect="1"/>
          </p:cNvSpPr>
          <p:nvPr>
            <p:ph type="sldImg" idx="2"/>
          </p:nvPr>
        </p:nvSpPr>
        <p:spPr>
          <a:xfrm>
            <a:off x="1460500" y="754063"/>
            <a:ext cx="485140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805696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4"/>
        <p:cNvGrpSpPr/>
        <p:nvPr/>
      </p:nvGrpSpPr>
      <p:grpSpPr>
        <a:xfrm>
          <a:off x="0" y="0"/>
          <a:ext cx="0" cy="0"/>
          <a:chOff x="0" y="0"/>
          <a:chExt cx="0" cy="0"/>
        </a:xfrm>
      </p:grpSpPr>
      <p:sp>
        <p:nvSpPr>
          <p:cNvPr id="595" name="Google Shape;595;p19: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96" name="Google Shape;596;p19:notes"/>
          <p:cNvSpPr>
            <a:spLocks noGrp="1" noRot="1" noChangeAspect="1"/>
          </p:cNvSpPr>
          <p:nvPr>
            <p:ph type="sldImg" idx="2"/>
          </p:nvPr>
        </p:nvSpPr>
        <p:spPr>
          <a:xfrm>
            <a:off x="1460500" y="754063"/>
            <a:ext cx="485140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486144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p2: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6" name="Google Shape;366;p2:notes"/>
          <p:cNvSpPr>
            <a:spLocks noGrp="1" noRot="1" noChangeAspect="1"/>
          </p:cNvSpPr>
          <p:nvPr>
            <p:ph type="sldImg" idx="2"/>
          </p:nvPr>
        </p:nvSpPr>
        <p:spPr>
          <a:xfrm>
            <a:off x="1460500" y="754063"/>
            <a:ext cx="485140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978747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1"/>
        <p:cNvGrpSpPr/>
        <p:nvPr/>
      </p:nvGrpSpPr>
      <p:grpSpPr>
        <a:xfrm>
          <a:off x="0" y="0"/>
          <a:ext cx="0" cy="0"/>
          <a:chOff x="0" y="0"/>
          <a:chExt cx="0" cy="0"/>
        </a:xfrm>
      </p:grpSpPr>
      <p:sp>
        <p:nvSpPr>
          <p:cNvPr id="602" name="Google Shape;602;p20: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03" name="Google Shape;603;p20:notes"/>
          <p:cNvSpPr>
            <a:spLocks noGrp="1" noRot="1" noChangeAspect="1"/>
          </p:cNvSpPr>
          <p:nvPr>
            <p:ph type="sldImg" idx="2"/>
          </p:nvPr>
        </p:nvSpPr>
        <p:spPr>
          <a:xfrm>
            <a:off x="1460500" y="754063"/>
            <a:ext cx="485140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039044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8"/>
        <p:cNvGrpSpPr/>
        <p:nvPr/>
      </p:nvGrpSpPr>
      <p:grpSpPr>
        <a:xfrm>
          <a:off x="0" y="0"/>
          <a:ext cx="0" cy="0"/>
          <a:chOff x="0" y="0"/>
          <a:chExt cx="0" cy="0"/>
        </a:xfrm>
      </p:grpSpPr>
      <p:sp>
        <p:nvSpPr>
          <p:cNvPr id="609" name="Google Shape;609;p21: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10" name="Google Shape;610;p21:notes"/>
          <p:cNvSpPr>
            <a:spLocks noGrp="1" noRot="1" noChangeAspect="1"/>
          </p:cNvSpPr>
          <p:nvPr>
            <p:ph type="sldImg" idx="2"/>
          </p:nvPr>
        </p:nvSpPr>
        <p:spPr>
          <a:xfrm>
            <a:off x="1460500" y="754063"/>
            <a:ext cx="485140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794211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6"/>
        <p:cNvGrpSpPr/>
        <p:nvPr/>
      </p:nvGrpSpPr>
      <p:grpSpPr>
        <a:xfrm>
          <a:off x="0" y="0"/>
          <a:ext cx="0" cy="0"/>
          <a:chOff x="0" y="0"/>
          <a:chExt cx="0" cy="0"/>
        </a:xfrm>
      </p:grpSpPr>
      <p:sp>
        <p:nvSpPr>
          <p:cNvPr id="627" name="Google Shape;627;p22: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28" name="Google Shape;628;p22:notes"/>
          <p:cNvSpPr>
            <a:spLocks noGrp="1" noRot="1" noChangeAspect="1"/>
          </p:cNvSpPr>
          <p:nvPr>
            <p:ph type="sldImg" idx="2"/>
          </p:nvPr>
        </p:nvSpPr>
        <p:spPr>
          <a:xfrm>
            <a:off x="1460500" y="754063"/>
            <a:ext cx="485140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21882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7"/>
        <p:cNvGrpSpPr/>
        <p:nvPr/>
      </p:nvGrpSpPr>
      <p:grpSpPr>
        <a:xfrm>
          <a:off x="0" y="0"/>
          <a:ext cx="0" cy="0"/>
          <a:chOff x="0" y="0"/>
          <a:chExt cx="0" cy="0"/>
        </a:xfrm>
      </p:grpSpPr>
      <p:sp>
        <p:nvSpPr>
          <p:cNvPr id="638" name="Google Shape;638;p23: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39" name="Google Shape;639;p23:notes"/>
          <p:cNvSpPr>
            <a:spLocks noGrp="1" noRot="1" noChangeAspect="1"/>
          </p:cNvSpPr>
          <p:nvPr>
            <p:ph type="sldImg" idx="2"/>
          </p:nvPr>
        </p:nvSpPr>
        <p:spPr>
          <a:xfrm>
            <a:off x="1460500" y="754063"/>
            <a:ext cx="485140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84470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6"/>
        <p:cNvGrpSpPr/>
        <p:nvPr/>
      </p:nvGrpSpPr>
      <p:grpSpPr>
        <a:xfrm>
          <a:off x="0" y="0"/>
          <a:ext cx="0" cy="0"/>
          <a:chOff x="0" y="0"/>
          <a:chExt cx="0" cy="0"/>
        </a:xfrm>
      </p:grpSpPr>
      <p:sp>
        <p:nvSpPr>
          <p:cNvPr id="657" name="Google Shape;657;p24: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58" name="Google Shape;658;p24:notes"/>
          <p:cNvSpPr>
            <a:spLocks noGrp="1" noRot="1" noChangeAspect="1"/>
          </p:cNvSpPr>
          <p:nvPr>
            <p:ph type="sldImg" idx="2"/>
          </p:nvPr>
        </p:nvSpPr>
        <p:spPr>
          <a:xfrm>
            <a:off x="1460500" y="754063"/>
            <a:ext cx="485140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785655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7"/>
        <p:cNvGrpSpPr/>
        <p:nvPr/>
      </p:nvGrpSpPr>
      <p:grpSpPr>
        <a:xfrm>
          <a:off x="0" y="0"/>
          <a:ext cx="0" cy="0"/>
          <a:chOff x="0" y="0"/>
          <a:chExt cx="0" cy="0"/>
        </a:xfrm>
      </p:grpSpPr>
      <p:sp>
        <p:nvSpPr>
          <p:cNvPr id="668" name="Google Shape;668;p25: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69" name="Google Shape;669;p25:notes"/>
          <p:cNvSpPr>
            <a:spLocks noGrp="1" noRot="1" noChangeAspect="1"/>
          </p:cNvSpPr>
          <p:nvPr>
            <p:ph type="sldImg" idx="2"/>
          </p:nvPr>
        </p:nvSpPr>
        <p:spPr>
          <a:xfrm>
            <a:off x="1460500" y="754063"/>
            <a:ext cx="485140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985471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5"/>
        <p:cNvGrpSpPr/>
        <p:nvPr/>
      </p:nvGrpSpPr>
      <p:grpSpPr>
        <a:xfrm>
          <a:off x="0" y="0"/>
          <a:ext cx="0" cy="0"/>
          <a:chOff x="0" y="0"/>
          <a:chExt cx="0" cy="0"/>
        </a:xfrm>
      </p:grpSpPr>
      <p:sp>
        <p:nvSpPr>
          <p:cNvPr id="676" name="Google Shape;676;p26: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77" name="Google Shape;677;p26:notes"/>
          <p:cNvSpPr>
            <a:spLocks noGrp="1" noRot="1" noChangeAspect="1"/>
          </p:cNvSpPr>
          <p:nvPr>
            <p:ph type="sldImg" idx="2"/>
          </p:nvPr>
        </p:nvSpPr>
        <p:spPr>
          <a:xfrm>
            <a:off x="1460500" y="754063"/>
            <a:ext cx="485140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905127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3"/>
        <p:cNvGrpSpPr/>
        <p:nvPr/>
      </p:nvGrpSpPr>
      <p:grpSpPr>
        <a:xfrm>
          <a:off x="0" y="0"/>
          <a:ext cx="0" cy="0"/>
          <a:chOff x="0" y="0"/>
          <a:chExt cx="0" cy="0"/>
        </a:xfrm>
      </p:grpSpPr>
      <p:sp>
        <p:nvSpPr>
          <p:cNvPr id="684" name="Google Shape;684;p27: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85" name="Google Shape;685;p27:notes"/>
          <p:cNvSpPr>
            <a:spLocks noGrp="1" noRot="1" noChangeAspect="1"/>
          </p:cNvSpPr>
          <p:nvPr>
            <p:ph type="sldImg" idx="2"/>
          </p:nvPr>
        </p:nvSpPr>
        <p:spPr>
          <a:xfrm>
            <a:off x="1460500" y="754063"/>
            <a:ext cx="485140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033033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0"/>
        <p:cNvGrpSpPr/>
        <p:nvPr/>
      </p:nvGrpSpPr>
      <p:grpSpPr>
        <a:xfrm>
          <a:off x="0" y="0"/>
          <a:ext cx="0" cy="0"/>
          <a:chOff x="0" y="0"/>
          <a:chExt cx="0" cy="0"/>
        </a:xfrm>
      </p:grpSpPr>
      <p:sp>
        <p:nvSpPr>
          <p:cNvPr id="691" name="Google Shape;691;p28: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92" name="Google Shape;692;p28:notes"/>
          <p:cNvSpPr>
            <a:spLocks noGrp="1" noRot="1" noChangeAspect="1"/>
          </p:cNvSpPr>
          <p:nvPr>
            <p:ph type="sldImg" idx="2"/>
          </p:nvPr>
        </p:nvSpPr>
        <p:spPr>
          <a:xfrm>
            <a:off x="1460500" y="754063"/>
            <a:ext cx="485140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8737613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
        <p:cNvGrpSpPr/>
        <p:nvPr/>
      </p:nvGrpSpPr>
      <p:grpSpPr>
        <a:xfrm>
          <a:off x="0" y="0"/>
          <a:ext cx="0" cy="0"/>
          <a:chOff x="0" y="0"/>
          <a:chExt cx="0" cy="0"/>
        </a:xfrm>
      </p:grpSpPr>
      <p:sp>
        <p:nvSpPr>
          <p:cNvPr id="698" name="Google Shape;698;p29: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99" name="Google Shape;699;p29:notes"/>
          <p:cNvSpPr>
            <a:spLocks noGrp="1" noRot="1" noChangeAspect="1"/>
          </p:cNvSpPr>
          <p:nvPr>
            <p:ph type="sldImg" idx="2"/>
          </p:nvPr>
        </p:nvSpPr>
        <p:spPr>
          <a:xfrm>
            <a:off x="1460500" y="754063"/>
            <a:ext cx="485140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562254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p3: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6" name="Google Shape;376;p3:notes"/>
          <p:cNvSpPr>
            <a:spLocks noGrp="1" noRot="1" noChangeAspect="1"/>
          </p:cNvSpPr>
          <p:nvPr>
            <p:ph type="sldImg" idx="2"/>
          </p:nvPr>
        </p:nvSpPr>
        <p:spPr>
          <a:xfrm>
            <a:off x="1460500" y="754063"/>
            <a:ext cx="485140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6144562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4"/>
        <p:cNvGrpSpPr/>
        <p:nvPr/>
      </p:nvGrpSpPr>
      <p:grpSpPr>
        <a:xfrm>
          <a:off x="0" y="0"/>
          <a:ext cx="0" cy="0"/>
          <a:chOff x="0" y="0"/>
          <a:chExt cx="0" cy="0"/>
        </a:xfrm>
      </p:grpSpPr>
      <p:sp>
        <p:nvSpPr>
          <p:cNvPr id="705" name="Google Shape;705;p30: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06" name="Google Shape;706;p30:notes"/>
          <p:cNvSpPr>
            <a:spLocks noGrp="1" noRot="1" noChangeAspect="1"/>
          </p:cNvSpPr>
          <p:nvPr>
            <p:ph type="sldImg" idx="2"/>
          </p:nvPr>
        </p:nvSpPr>
        <p:spPr>
          <a:xfrm>
            <a:off x="1460500" y="754063"/>
            <a:ext cx="485140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9355962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3"/>
        <p:cNvGrpSpPr/>
        <p:nvPr/>
      </p:nvGrpSpPr>
      <p:grpSpPr>
        <a:xfrm>
          <a:off x="0" y="0"/>
          <a:ext cx="0" cy="0"/>
          <a:chOff x="0" y="0"/>
          <a:chExt cx="0" cy="0"/>
        </a:xfrm>
      </p:grpSpPr>
      <p:sp>
        <p:nvSpPr>
          <p:cNvPr id="714" name="Google Shape;714;p31: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15" name="Google Shape;715;p31:notes"/>
          <p:cNvSpPr>
            <a:spLocks noGrp="1" noRot="1" noChangeAspect="1"/>
          </p:cNvSpPr>
          <p:nvPr>
            <p:ph type="sldImg" idx="2"/>
          </p:nvPr>
        </p:nvSpPr>
        <p:spPr>
          <a:xfrm>
            <a:off x="1460500" y="754063"/>
            <a:ext cx="485140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817706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1"/>
        <p:cNvGrpSpPr/>
        <p:nvPr/>
      </p:nvGrpSpPr>
      <p:grpSpPr>
        <a:xfrm>
          <a:off x="0" y="0"/>
          <a:ext cx="0" cy="0"/>
          <a:chOff x="0" y="0"/>
          <a:chExt cx="0" cy="0"/>
        </a:xfrm>
      </p:grpSpPr>
      <p:sp>
        <p:nvSpPr>
          <p:cNvPr id="722" name="Google Shape;722;p32: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23" name="Google Shape;723;p32:notes"/>
          <p:cNvSpPr>
            <a:spLocks noGrp="1" noRot="1" noChangeAspect="1"/>
          </p:cNvSpPr>
          <p:nvPr>
            <p:ph type="sldImg" idx="2"/>
          </p:nvPr>
        </p:nvSpPr>
        <p:spPr>
          <a:xfrm>
            <a:off x="1460500" y="754063"/>
            <a:ext cx="485140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1776792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9"/>
        <p:cNvGrpSpPr/>
        <p:nvPr/>
      </p:nvGrpSpPr>
      <p:grpSpPr>
        <a:xfrm>
          <a:off x="0" y="0"/>
          <a:ext cx="0" cy="0"/>
          <a:chOff x="0" y="0"/>
          <a:chExt cx="0" cy="0"/>
        </a:xfrm>
      </p:grpSpPr>
      <p:sp>
        <p:nvSpPr>
          <p:cNvPr id="730" name="Google Shape;730;p33: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31" name="Google Shape;731;p33:notes"/>
          <p:cNvSpPr>
            <a:spLocks noGrp="1" noRot="1" noChangeAspect="1"/>
          </p:cNvSpPr>
          <p:nvPr>
            <p:ph type="sldImg" idx="2"/>
          </p:nvPr>
        </p:nvSpPr>
        <p:spPr>
          <a:xfrm>
            <a:off x="1460500" y="754063"/>
            <a:ext cx="485140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899438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6"/>
        <p:cNvGrpSpPr/>
        <p:nvPr/>
      </p:nvGrpSpPr>
      <p:grpSpPr>
        <a:xfrm>
          <a:off x="0" y="0"/>
          <a:ext cx="0" cy="0"/>
          <a:chOff x="0" y="0"/>
          <a:chExt cx="0" cy="0"/>
        </a:xfrm>
      </p:grpSpPr>
      <p:sp>
        <p:nvSpPr>
          <p:cNvPr id="737" name="Google Shape;737;p34: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38" name="Google Shape;738;p34:notes"/>
          <p:cNvSpPr>
            <a:spLocks noGrp="1" noRot="1" noChangeAspect="1"/>
          </p:cNvSpPr>
          <p:nvPr>
            <p:ph type="sldImg" idx="2"/>
          </p:nvPr>
        </p:nvSpPr>
        <p:spPr>
          <a:xfrm>
            <a:off x="1460500" y="754063"/>
            <a:ext cx="485140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8895609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0"/>
        <p:cNvGrpSpPr/>
        <p:nvPr/>
      </p:nvGrpSpPr>
      <p:grpSpPr>
        <a:xfrm>
          <a:off x="0" y="0"/>
          <a:ext cx="0" cy="0"/>
          <a:chOff x="0" y="0"/>
          <a:chExt cx="0" cy="0"/>
        </a:xfrm>
      </p:grpSpPr>
      <p:sp>
        <p:nvSpPr>
          <p:cNvPr id="751" name="Google Shape;751;p35: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52" name="Google Shape;752;p35:notes"/>
          <p:cNvSpPr>
            <a:spLocks noGrp="1" noRot="1" noChangeAspect="1"/>
          </p:cNvSpPr>
          <p:nvPr>
            <p:ph type="sldImg" idx="2"/>
          </p:nvPr>
        </p:nvSpPr>
        <p:spPr>
          <a:xfrm>
            <a:off x="1460500" y="754063"/>
            <a:ext cx="485140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1072210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2"/>
        <p:cNvGrpSpPr/>
        <p:nvPr/>
      </p:nvGrpSpPr>
      <p:grpSpPr>
        <a:xfrm>
          <a:off x="0" y="0"/>
          <a:ext cx="0" cy="0"/>
          <a:chOff x="0" y="0"/>
          <a:chExt cx="0" cy="0"/>
        </a:xfrm>
      </p:grpSpPr>
      <p:sp>
        <p:nvSpPr>
          <p:cNvPr id="763" name="Google Shape;763;p36: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64" name="Google Shape;764;p36:notes"/>
          <p:cNvSpPr>
            <a:spLocks noGrp="1" noRot="1" noChangeAspect="1"/>
          </p:cNvSpPr>
          <p:nvPr>
            <p:ph type="sldImg" idx="2"/>
          </p:nvPr>
        </p:nvSpPr>
        <p:spPr>
          <a:xfrm>
            <a:off x="1460500" y="754063"/>
            <a:ext cx="485140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6523898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8"/>
        <p:cNvGrpSpPr/>
        <p:nvPr/>
      </p:nvGrpSpPr>
      <p:grpSpPr>
        <a:xfrm>
          <a:off x="0" y="0"/>
          <a:ext cx="0" cy="0"/>
          <a:chOff x="0" y="0"/>
          <a:chExt cx="0" cy="0"/>
        </a:xfrm>
      </p:grpSpPr>
      <p:sp>
        <p:nvSpPr>
          <p:cNvPr id="839" name="Google Shape;839;p37: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40" name="Google Shape;840;p37:notes"/>
          <p:cNvSpPr>
            <a:spLocks noGrp="1" noRot="1" noChangeAspect="1"/>
          </p:cNvSpPr>
          <p:nvPr>
            <p:ph type="sldImg" idx="2"/>
          </p:nvPr>
        </p:nvSpPr>
        <p:spPr>
          <a:xfrm>
            <a:off x="1460500" y="754063"/>
            <a:ext cx="485140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8693694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5"/>
        <p:cNvGrpSpPr/>
        <p:nvPr/>
      </p:nvGrpSpPr>
      <p:grpSpPr>
        <a:xfrm>
          <a:off x="0" y="0"/>
          <a:ext cx="0" cy="0"/>
          <a:chOff x="0" y="0"/>
          <a:chExt cx="0" cy="0"/>
        </a:xfrm>
      </p:grpSpPr>
      <p:sp>
        <p:nvSpPr>
          <p:cNvPr id="846" name="Google Shape;846;p38: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47" name="Google Shape;847;p38:notes"/>
          <p:cNvSpPr>
            <a:spLocks noGrp="1" noRot="1" noChangeAspect="1"/>
          </p:cNvSpPr>
          <p:nvPr>
            <p:ph type="sldImg" idx="2"/>
          </p:nvPr>
        </p:nvSpPr>
        <p:spPr>
          <a:xfrm>
            <a:off x="1460500" y="754063"/>
            <a:ext cx="485140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5524635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6"/>
        <p:cNvGrpSpPr/>
        <p:nvPr/>
      </p:nvGrpSpPr>
      <p:grpSpPr>
        <a:xfrm>
          <a:off x="0" y="0"/>
          <a:ext cx="0" cy="0"/>
          <a:chOff x="0" y="0"/>
          <a:chExt cx="0" cy="0"/>
        </a:xfrm>
      </p:grpSpPr>
      <p:sp>
        <p:nvSpPr>
          <p:cNvPr id="857" name="Google Shape;857;p39: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58" name="Google Shape;858;p39:notes"/>
          <p:cNvSpPr>
            <a:spLocks noGrp="1" noRot="1" noChangeAspect="1"/>
          </p:cNvSpPr>
          <p:nvPr>
            <p:ph type="sldImg" idx="2"/>
          </p:nvPr>
        </p:nvSpPr>
        <p:spPr>
          <a:xfrm>
            <a:off x="1460500" y="754063"/>
            <a:ext cx="485140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386283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p4: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4" name="Google Shape;394;p4:notes"/>
          <p:cNvSpPr>
            <a:spLocks noGrp="1" noRot="1" noChangeAspect="1"/>
          </p:cNvSpPr>
          <p:nvPr>
            <p:ph type="sldImg" idx="2"/>
          </p:nvPr>
        </p:nvSpPr>
        <p:spPr>
          <a:xfrm>
            <a:off x="1460500" y="754063"/>
            <a:ext cx="485140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0531012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6"/>
        <p:cNvGrpSpPr/>
        <p:nvPr/>
      </p:nvGrpSpPr>
      <p:grpSpPr>
        <a:xfrm>
          <a:off x="0" y="0"/>
          <a:ext cx="0" cy="0"/>
          <a:chOff x="0" y="0"/>
          <a:chExt cx="0" cy="0"/>
        </a:xfrm>
      </p:grpSpPr>
      <p:sp>
        <p:nvSpPr>
          <p:cNvPr id="867" name="Google Shape;867;p40: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68" name="Google Shape;868;p40:notes"/>
          <p:cNvSpPr>
            <a:spLocks noGrp="1" noRot="1" noChangeAspect="1"/>
          </p:cNvSpPr>
          <p:nvPr>
            <p:ph type="sldImg" idx="2"/>
          </p:nvPr>
        </p:nvSpPr>
        <p:spPr>
          <a:xfrm>
            <a:off x="1460500" y="754063"/>
            <a:ext cx="485140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128328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3"/>
        <p:cNvGrpSpPr/>
        <p:nvPr/>
      </p:nvGrpSpPr>
      <p:grpSpPr>
        <a:xfrm>
          <a:off x="0" y="0"/>
          <a:ext cx="0" cy="0"/>
          <a:chOff x="0" y="0"/>
          <a:chExt cx="0" cy="0"/>
        </a:xfrm>
      </p:grpSpPr>
      <p:sp>
        <p:nvSpPr>
          <p:cNvPr id="874" name="Google Shape;874;p41: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75" name="Google Shape;875;p41:notes"/>
          <p:cNvSpPr>
            <a:spLocks noGrp="1" noRot="1" noChangeAspect="1"/>
          </p:cNvSpPr>
          <p:nvPr>
            <p:ph type="sldImg" idx="2"/>
          </p:nvPr>
        </p:nvSpPr>
        <p:spPr>
          <a:xfrm>
            <a:off x="1460500" y="754063"/>
            <a:ext cx="485140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1188394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4"/>
        <p:cNvGrpSpPr/>
        <p:nvPr/>
      </p:nvGrpSpPr>
      <p:grpSpPr>
        <a:xfrm>
          <a:off x="0" y="0"/>
          <a:ext cx="0" cy="0"/>
          <a:chOff x="0" y="0"/>
          <a:chExt cx="0" cy="0"/>
        </a:xfrm>
      </p:grpSpPr>
      <p:sp>
        <p:nvSpPr>
          <p:cNvPr id="885" name="Google Shape;885;p42: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86" name="Google Shape;886;p42:notes"/>
          <p:cNvSpPr>
            <a:spLocks noGrp="1" noRot="1" noChangeAspect="1"/>
          </p:cNvSpPr>
          <p:nvPr>
            <p:ph type="sldImg" idx="2"/>
          </p:nvPr>
        </p:nvSpPr>
        <p:spPr>
          <a:xfrm>
            <a:off x="1460500" y="754063"/>
            <a:ext cx="485140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9505659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5"/>
        <p:cNvGrpSpPr/>
        <p:nvPr/>
      </p:nvGrpSpPr>
      <p:grpSpPr>
        <a:xfrm>
          <a:off x="0" y="0"/>
          <a:ext cx="0" cy="0"/>
          <a:chOff x="0" y="0"/>
          <a:chExt cx="0" cy="0"/>
        </a:xfrm>
      </p:grpSpPr>
      <p:sp>
        <p:nvSpPr>
          <p:cNvPr id="896" name="Google Shape;896;p43: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97" name="Google Shape;897;p43:notes"/>
          <p:cNvSpPr>
            <a:spLocks noGrp="1" noRot="1" noChangeAspect="1"/>
          </p:cNvSpPr>
          <p:nvPr>
            <p:ph type="sldImg" idx="2"/>
          </p:nvPr>
        </p:nvSpPr>
        <p:spPr>
          <a:xfrm>
            <a:off x="1460500" y="754063"/>
            <a:ext cx="485140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1791230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2"/>
        <p:cNvGrpSpPr/>
        <p:nvPr/>
      </p:nvGrpSpPr>
      <p:grpSpPr>
        <a:xfrm>
          <a:off x="0" y="0"/>
          <a:ext cx="0" cy="0"/>
          <a:chOff x="0" y="0"/>
          <a:chExt cx="0" cy="0"/>
        </a:xfrm>
      </p:grpSpPr>
      <p:sp>
        <p:nvSpPr>
          <p:cNvPr id="903" name="Google Shape;903;p44: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04" name="Google Shape;904;p44:notes"/>
          <p:cNvSpPr>
            <a:spLocks noGrp="1" noRot="1" noChangeAspect="1"/>
          </p:cNvSpPr>
          <p:nvPr>
            <p:ph type="sldImg" idx="2"/>
          </p:nvPr>
        </p:nvSpPr>
        <p:spPr>
          <a:xfrm>
            <a:off x="1460500" y="754063"/>
            <a:ext cx="485140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5530542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0"/>
        <p:cNvGrpSpPr/>
        <p:nvPr/>
      </p:nvGrpSpPr>
      <p:grpSpPr>
        <a:xfrm>
          <a:off x="0" y="0"/>
          <a:ext cx="0" cy="0"/>
          <a:chOff x="0" y="0"/>
          <a:chExt cx="0" cy="0"/>
        </a:xfrm>
      </p:grpSpPr>
      <p:sp>
        <p:nvSpPr>
          <p:cNvPr id="911" name="Google Shape;911;p45: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12" name="Google Shape;912;p45:notes"/>
          <p:cNvSpPr>
            <a:spLocks noGrp="1" noRot="1" noChangeAspect="1"/>
          </p:cNvSpPr>
          <p:nvPr>
            <p:ph type="sldImg" idx="2"/>
          </p:nvPr>
        </p:nvSpPr>
        <p:spPr>
          <a:xfrm>
            <a:off x="1460500" y="754063"/>
            <a:ext cx="485140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0882386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9"/>
        <p:cNvGrpSpPr/>
        <p:nvPr/>
      </p:nvGrpSpPr>
      <p:grpSpPr>
        <a:xfrm>
          <a:off x="0" y="0"/>
          <a:ext cx="0" cy="0"/>
          <a:chOff x="0" y="0"/>
          <a:chExt cx="0" cy="0"/>
        </a:xfrm>
      </p:grpSpPr>
      <p:sp>
        <p:nvSpPr>
          <p:cNvPr id="920" name="Google Shape;920;p46: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1" name="Google Shape;921;p46:notes"/>
          <p:cNvSpPr>
            <a:spLocks noGrp="1" noRot="1" noChangeAspect="1"/>
          </p:cNvSpPr>
          <p:nvPr>
            <p:ph type="sldImg" idx="2"/>
          </p:nvPr>
        </p:nvSpPr>
        <p:spPr>
          <a:xfrm>
            <a:off x="1460500" y="754063"/>
            <a:ext cx="485140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0982967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3"/>
        <p:cNvGrpSpPr/>
        <p:nvPr/>
      </p:nvGrpSpPr>
      <p:grpSpPr>
        <a:xfrm>
          <a:off x="0" y="0"/>
          <a:ext cx="0" cy="0"/>
          <a:chOff x="0" y="0"/>
          <a:chExt cx="0" cy="0"/>
        </a:xfrm>
      </p:grpSpPr>
      <p:sp>
        <p:nvSpPr>
          <p:cNvPr id="934" name="Google Shape;934;p47: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35" name="Google Shape;935;p47:notes"/>
          <p:cNvSpPr>
            <a:spLocks noGrp="1" noRot="1" noChangeAspect="1"/>
          </p:cNvSpPr>
          <p:nvPr>
            <p:ph type="sldImg" idx="2"/>
          </p:nvPr>
        </p:nvSpPr>
        <p:spPr>
          <a:xfrm>
            <a:off x="1460500" y="754063"/>
            <a:ext cx="485140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0808997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2"/>
        <p:cNvGrpSpPr/>
        <p:nvPr/>
      </p:nvGrpSpPr>
      <p:grpSpPr>
        <a:xfrm>
          <a:off x="0" y="0"/>
          <a:ext cx="0" cy="0"/>
          <a:chOff x="0" y="0"/>
          <a:chExt cx="0" cy="0"/>
        </a:xfrm>
      </p:grpSpPr>
      <p:sp>
        <p:nvSpPr>
          <p:cNvPr id="943" name="Google Shape;943;p48: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44" name="Google Shape;944;p48:notes"/>
          <p:cNvSpPr>
            <a:spLocks noGrp="1" noRot="1" noChangeAspect="1"/>
          </p:cNvSpPr>
          <p:nvPr>
            <p:ph type="sldImg" idx="2"/>
          </p:nvPr>
        </p:nvSpPr>
        <p:spPr>
          <a:xfrm>
            <a:off x="1460500" y="754063"/>
            <a:ext cx="485140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0682127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2"/>
        <p:cNvGrpSpPr/>
        <p:nvPr/>
      </p:nvGrpSpPr>
      <p:grpSpPr>
        <a:xfrm>
          <a:off x="0" y="0"/>
          <a:ext cx="0" cy="0"/>
          <a:chOff x="0" y="0"/>
          <a:chExt cx="0" cy="0"/>
        </a:xfrm>
      </p:grpSpPr>
      <p:sp>
        <p:nvSpPr>
          <p:cNvPr id="953" name="Google Shape;953;p49: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54" name="Google Shape;954;p49:notes"/>
          <p:cNvSpPr>
            <a:spLocks noGrp="1" noRot="1" noChangeAspect="1"/>
          </p:cNvSpPr>
          <p:nvPr>
            <p:ph type="sldImg" idx="2"/>
          </p:nvPr>
        </p:nvSpPr>
        <p:spPr>
          <a:xfrm>
            <a:off x="1460500" y="754063"/>
            <a:ext cx="485140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163280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p5: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20" name="Google Shape;420;p5:notes"/>
          <p:cNvSpPr>
            <a:spLocks noGrp="1" noRot="1" noChangeAspect="1"/>
          </p:cNvSpPr>
          <p:nvPr>
            <p:ph type="sldImg" idx="2"/>
          </p:nvPr>
        </p:nvSpPr>
        <p:spPr>
          <a:xfrm>
            <a:off x="1460500" y="754063"/>
            <a:ext cx="485140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6620805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9"/>
        <p:cNvGrpSpPr/>
        <p:nvPr/>
      </p:nvGrpSpPr>
      <p:grpSpPr>
        <a:xfrm>
          <a:off x="0" y="0"/>
          <a:ext cx="0" cy="0"/>
          <a:chOff x="0" y="0"/>
          <a:chExt cx="0" cy="0"/>
        </a:xfrm>
      </p:grpSpPr>
      <p:sp>
        <p:nvSpPr>
          <p:cNvPr id="960" name="Google Shape;960;p50: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61" name="Google Shape;961;p50:notes"/>
          <p:cNvSpPr>
            <a:spLocks noGrp="1" noRot="1" noChangeAspect="1"/>
          </p:cNvSpPr>
          <p:nvPr>
            <p:ph type="sldImg" idx="2"/>
          </p:nvPr>
        </p:nvSpPr>
        <p:spPr>
          <a:xfrm>
            <a:off x="1460500" y="754063"/>
            <a:ext cx="485140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8726877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3"/>
        <p:cNvGrpSpPr/>
        <p:nvPr/>
      </p:nvGrpSpPr>
      <p:grpSpPr>
        <a:xfrm>
          <a:off x="0" y="0"/>
          <a:ext cx="0" cy="0"/>
          <a:chOff x="0" y="0"/>
          <a:chExt cx="0" cy="0"/>
        </a:xfrm>
      </p:grpSpPr>
      <p:sp>
        <p:nvSpPr>
          <p:cNvPr id="984" name="Google Shape;984;p51: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85" name="Google Shape;985;p51:notes"/>
          <p:cNvSpPr>
            <a:spLocks noGrp="1" noRot="1" noChangeAspect="1"/>
          </p:cNvSpPr>
          <p:nvPr>
            <p:ph type="sldImg" idx="2"/>
          </p:nvPr>
        </p:nvSpPr>
        <p:spPr>
          <a:xfrm>
            <a:off x="1460500" y="754063"/>
            <a:ext cx="485140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4504876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0"/>
        <p:cNvGrpSpPr/>
        <p:nvPr/>
      </p:nvGrpSpPr>
      <p:grpSpPr>
        <a:xfrm>
          <a:off x="0" y="0"/>
          <a:ext cx="0" cy="0"/>
          <a:chOff x="0" y="0"/>
          <a:chExt cx="0" cy="0"/>
        </a:xfrm>
      </p:grpSpPr>
      <p:sp>
        <p:nvSpPr>
          <p:cNvPr id="991" name="Google Shape;991;p52: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92" name="Google Shape;992;p52:notes"/>
          <p:cNvSpPr>
            <a:spLocks noGrp="1" noRot="1" noChangeAspect="1"/>
          </p:cNvSpPr>
          <p:nvPr>
            <p:ph type="sldImg" idx="2"/>
          </p:nvPr>
        </p:nvSpPr>
        <p:spPr>
          <a:xfrm>
            <a:off x="1460500" y="754063"/>
            <a:ext cx="485140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379062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8"/>
        <p:cNvGrpSpPr/>
        <p:nvPr/>
      </p:nvGrpSpPr>
      <p:grpSpPr>
        <a:xfrm>
          <a:off x="0" y="0"/>
          <a:ext cx="0" cy="0"/>
          <a:chOff x="0" y="0"/>
          <a:chExt cx="0" cy="0"/>
        </a:xfrm>
      </p:grpSpPr>
      <p:sp>
        <p:nvSpPr>
          <p:cNvPr id="999" name="Google Shape;999;p53: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00" name="Google Shape;1000;p53:notes"/>
          <p:cNvSpPr>
            <a:spLocks noGrp="1" noRot="1" noChangeAspect="1"/>
          </p:cNvSpPr>
          <p:nvPr>
            <p:ph type="sldImg" idx="2"/>
          </p:nvPr>
        </p:nvSpPr>
        <p:spPr>
          <a:xfrm>
            <a:off x="1460500" y="754063"/>
            <a:ext cx="485140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0846657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5"/>
        <p:cNvGrpSpPr/>
        <p:nvPr/>
      </p:nvGrpSpPr>
      <p:grpSpPr>
        <a:xfrm>
          <a:off x="0" y="0"/>
          <a:ext cx="0" cy="0"/>
          <a:chOff x="0" y="0"/>
          <a:chExt cx="0" cy="0"/>
        </a:xfrm>
      </p:grpSpPr>
      <p:sp>
        <p:nvSpPr>
          <p:cNvPr id="1006" name="Google Shape;1006;p54: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07" name="Google Shape;1007;p54:notes"/>
          <p:cNvSpPr>
            <a:spLocks noGrp="1" noRot="1" noChangeAspect="1"/>
          </p:cNvSpPr>
          <p:nvPr>
            <p:ph type="sldImg" idx="2"/>
          </p:nvPr>
        </p:nvSpPr>
        <p:spPr>
          <a:xfrm>
            <a:off x="1460500" y="754063"/>
            <a:ext cx="485140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3570007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2"/>
        <p:cNvGrpSpPr/>
        <p:nvPr/>
      </p:nvGrpSpPr>
      <p:grpSpPr>
        <a:xfrm>
          <a:off x="0" y="0"/>
          <a:ext cx="0" cy="0"/>
          <a:chOff x="0" y="0"/>
          <a:chExt cx="0" cy="0"/>
        </a:xfrm>
      </p:grpSpPr>
      <p:sp>
        <p:nvSpPr>
          <p:cNvPr id="1013" name="Google Shape;1013;p55: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14" name="Google Shape;1014;p55:notes"/>
          <p:cNvSpPr>
            <a:spLocks noGrp="1" noRot="1" noChangeAspect="1"/>
          </p:cNvSpPr>
          <p:nvPr>
            <p:ph type="sldImg" idx="2"/>
          </p:nvPr>
        </p:nvSpPr>
        <p:spPr>
          <a:xfrm>
            <a:off x="1460500" y="754063"/>
            <a:ext cx="485140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093467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2"/>
        <p:cNvGrpSpPr/>
        <p:nvPr/>
      </p:nvGrpSpPr>
      <p:grpSpPr>
        <a:xfrm>
          <a:off x="0" y="0"/>
          <a:ext cx="0" cy="0"/>
          <a:chOff x="0" y="0"/>
          <a:chExt cx="0" cy="0"/>
        </a:xfrm>
      </p:grpSpPr>
      <p:sp>
        <p:nvSpPr>
          <p:cNvPr id="1023" name="Google Shape;1023;p56: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24" name="Google Shape;1024;p56:notes"/>
          <p:cNvSpPr>
            <a:spLocks noGrp="1" noRot="1" noChangeAspect="1"/>
          </p:cNvSpPr>
          <p:nvPr>
            <p:ph type="sldImg" idx="2"/>
          </p:nvPr>
        </p:nvSpPr>
        <p:spPr>
          <a:xfrm>
            <a:off x="1460500" y="754063"/>
            <a:ext cx="485140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7728398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0"/>
        <p:cNvGrpSpPr/>
        <p:nvPr/>
      </p:nvGrpSpPr>
      <p:grpSpPr>
        <a:xfrm>
          <a:off x="0" y="0"/>
          <a:ext cx="0" cy="0"/>
          <a:chOff x="0" y="0"/>
          <a:chExt cx="0" cy="0"/>
        </a:xfrm>
      </p:grpSpPr>
      <p:sp>
        <p:nvSpPr>
          <p:cNvPr id="1031" name="Google Shape;1031;p57: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32" name="Google Shape;1032;p57:notes"/>
          <p:cNvSpPr>
            <a:spLocks noGrp="1" noRot="1" noChangeAspect="1"/>
          </p:cNvSpPr>
          <p:nvPr>
            <p:ph type="sldImg" idx="2"/>
          </p:nvPr>
        </p:nvSpPr>
        <p:spPr>
          <a:xfrm>
            <a:off x="1460500" y="754063"/>
            <a:ext cx="485140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8293557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1"/>
        <p:cNvGrpSpPr/>
        <p:nvPr/>
      </p:nvGrpSpPr>
      <p:grpSpPr>
        <a:xfrm>
          <a:off x="0" y="0"/>
          <a:ext cx="0" cy="0"/>
          <a:chOff x="0" y="0"/>
          <a:chExt cx="0" cy="0"/>
        </a:xfrm>
      </p:grpSpPr>
      <p:sp>
        <p:nvSpPr>
          <p:cNvPr id="1082" name="Google Shape;1082;p58: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83" name="Google Shape;1083;p58:notes"/>
          <p:cNvSpPr>
            <a:spLocks noGrp="1" noRot="1" noChangeAspect="1"/>
          </p:cNvSpPr>
          <p:nvPr>
            <p:ph type="sldImg" idx="2"/>
          </p:nvPr>
        </p:nvSpPr>
        <p:spPr>
          <a:xfrm>
            <a:off x="1460500" y="754063"/>
            <a:ext cx="485140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5780898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2"/>
        <p:cNvGrpSpPr/>
        <p:nvPr/>
      </p:nvGrpSpPr>
      <p:grpSpPr>
        <a:xfrm>
          <a:off x="0" y="0"/>
          <a:ext cx="0" cy="0"/>
          <a:chOff x="0" y="0"/>
          <a:chExt cx="0" cy="0"/>
        </a:xfrm>
      </p:grpSpPr>
      <p:sp>
        <p:nvSpPr>
          <p:cNvPr id="1093" name="Google Shape;1093;p59: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94" name="Google Shape;1094;p59:notes"/>
          <p:cNvSpPr>
            <a:spLocks noGrp="1" noRot="1" noChangeAspect="1"/>
          </p:cNvSpPr>
          <p:nvPr>
            <p:ph type="sldImg" idx="2"/>
          </p:nvPr>
        </p:nvSpPr>
        <p:spPr>
          <a:xfrm>
            <a:off x="1460500" y="754063"/>
            <a:ext cx="485140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746930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p6: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2" name="Google Shape;432;p6:notes"/>
          <p:cNvSpPr>
            <a:spLocks noGrp="1" noRot="1" noChangeAspect="1"/>
          </p:cNvSpPr>
          <p:nvPr>
            <p:ph type="sldImg" idx="2"/>
          </p:nvPr>
        </p:nvSpPr>
        <p:spPr>
          <a:xfrm>
            <a:off x="1460500" y="754063"/>
            <a:ext cx="485140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5557662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3"/>
        <p:cNvGrpSpPr/>
        <p:nvPr/>
      </p:nvGrpSpPr>
      <p:grpSpPr>
        <a:xfrm>
          <a:off x="0" y="0"/>
          <a:ext cx="0" cy="0"/>
          <a:chOff x="0" y="0"/>
          <a:chExt cx="0" cy="0"/>
        </a:xfrm>
      </p:grpSpPr>
      <p:sp>
        <p:nvSpPr>
          <p:cNvPr id="1174" name="Google Shape;1174;p60: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75" name="Google Shape;1175;p60:notes"/>
          <p:cNvSpPr>
            <a:spLocks noGrp="1" noRot="1" noChangeAspect="1"/>
          </p:cNvSpPr>
          <p:nvPr>
            <p:ph type="sldImg" idx="2"/>
          </p:nvPr>
        </p:nvSpPr>
        <p:spPr>
          <a:xfrm>
            <a:off x="1460500" y="754063"/>
            <a:ext cx="485140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0050753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6"/>
        <p:cNvGrpSpPr/>
        <p:nvPr/>
      </p:nvGrpSpPr>
      <p:grpSpPr>
        <a:xfrm>
          <a:off x="0" y="0"/>
          <a:ext cx="0" cy="0"/>
          <a:chOff x="0" y="0"/>
          <a:chExt cx="0" cy="0"/>
        </a:xfrm>
      </p:grpSpPr>
      <p:sp>
        <p:nvSpPr>
          <p:cNvPr id="1267" name="Google Shape;1267;p61: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68" name="Google Shape;1268;p61:notes"/>
          <p:cNvSpPr>
            <a:spLocks noGrp="1" noRot="1" noChangeAspect="1"/>
          </p:cNvSpPr>
          <p:nvPr>
            <p:ph type="sldImg" idx="2"/>
          </p:nvPr>
        </p:nvSpPr>
        <p:spPr>
          <a:xfrm>
            <a:off x="1460500" y="754063"/>
            <a:ext cx="485140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5161590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7"/>
        <p:cNvGrpSpPr/>
        <p:nvPr/>
      </p:nvGrpSpPr>
      <p:grpSpPr>
        <a:xfrm>
          <a:off x="0" y="0"/>
          <a:ext cx="0" cy="0"/>
          <a:chOff x="0" y="0"/>
          <a:chExt cx="0" cy="0"/>
        </a:xfrm>
      </p:grpSpPr>
      <p:sp>
        <p:nvSpPr>
          <p:cNvPr id="1278" name="Google Shape;1278;p62: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79" name="Google Shape;1279;p62:notes"/>
          <p:cNvSpPr>
            <a:spLocks noGrp="1" noRot="1" noChangeAspect="1"/>
          </p:cNvSpPr>
          <p:nvPr>
            <p:ph type="sldImg" idx="2"/>
          </p:nvPr>
        </p:nvSpPr>
        <p:spPr>
          <a:xfrm>
            <a:off x="1460500" y="754063"/>
            <a:ext cx="485140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0207191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8"/>
        <p:cNvGrpSpPr/>
        <p:nvPr/>
      </p:nvGrpSpPr>
      <p:grpSpPr>
        <a:xfrm>
          <a:off x="0" y="0"/>
          <a:ext cx="0" cy="0"/>
          <a:chOff x="0" y="0"/>
          <a:chExt cx="0" cy="0"/>
        </a:xfrm>
      </p:grpSpPr>
      <p:sp>
        <p:nvSpPr>
          <p:cNvPr id="1289" name="Google Shape;1289;p63: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90" name="Google Shape;1290;p63:notes"/>
          <p:cNvSpPr>
            <a:spLocks noGrp="1" noRot="1" noChangeAspect="1"/>
          </p:cNvSpPr>
          <p:nvPr>
            <p:ph type="sldImg" idx="2"/>
          </p:nvPr>
        </p:nvSpPr>
        <p:spPr>
          <a:xfrm>
            <a:off x="1460500" y="754063"/>
            <a:ext cx="485140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1424103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5"/>
        <p:cNvGrpSpPr/>
        <p:nvPr/>
      </p:nvGrpSpPr>
      <p:grpSpPr>
        <a:xfrm>
          <a:off x="0" y="0"/>
          <a:ext cx="0" cy="0"/>
          <a:chOff x="0" y="0"/>
          <a:chExt cx="0" cy="0"/>
        </a:xfrm>
      </p:grpSpPr>
      <p:sp>
        <p:nvSpPr>
          <p:cNvPr id="1296" name="Google Shape;1296;p64: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97" name="Google Shape;1297;p64:notes"/>
          <p:cNvSpPr>
            <a:spLocks noGrp="1" noRot="1" noChangeAspect="1"/>
          </p:cNvSpPr>
          <p:nvPr>
            <p:ph type="sldImg" idx="2"/>
          </p:nvPr>
        </p:nvSpPr>
        <p:spPr>
          <a:xfrm>
            <a:off x="1460500" y="754063"/>
            <a:ext cx="485140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3375255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9"/>
        <p:cNvGrpSpPr/>
        <p:nvPr/>
      </p:nvGrpSpPr>
      <p:grpSpPr>
        <a:xfrm>
          <a:off x="0" y="0"/>
          <a:ext cx="0" cy="0"/>
          <a:chOff x="0" y="0"/>
          <a:chExt cx="0" cy="0"/>
        </a:xfrm>
      </p:grpSpPr>
      <p:sp>
        <p:nvSpPr>
          <p:cNvPr id="1310" name="Google Shape;1310;p65: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11" name="Google Shape;1311;p65:notes"/>
          <p:cNvSpPr>
            <a:spLocks noGrp="1" noRot="1" noChangeAspect="1"/>
          </p:cNvSpPr>
          <p:nvPr>
            <p:ph type="sldImg" idx="2"/>
          </p:nvPr>
        </p:nvSpPr>
        <p:spPr>
          <a:xfrm>
            <a:off x="1460500" y="754063"/>
            <a:ext cx="485140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7775040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0"/>
        <p:cNvGrpSpPr/>
        <p:nvPr/>
      </p:nvGrpSpPr>
      <p:grpSpPr>
        <a:xfrm>
          <a:off x="0" y="0"/>
          <a:ext cx="0" cy="0"/>
          <a:chOff x="0" y="0"/>
          <a:chExt cx="0" cy="0"/>
        </a:xfrm>
      </p:grpSpPr>
      <p:sp>
        <p:nvSpPr>
          <p:cNvPr id="1321" name="Google Shape;1321;p66: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22" name="Google Shape;1322;p66:notes"/>
          <p:cNvSpPr>
            <a:spLocks noGrp="1" noRot="1" noChangeAspect="1"/>
          </p:cNvSpPr>
          <p:nvPr>
            <p:ph type="sldImg" idx="2"/>
          </p:nvPr>
        </p:nvSpPr>
        <p:spPr>
          <a:xfrm>
            <a:off x="1460500" y="754063"/>
            <a:ext cx="485140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350975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2"/>
        <p:cNvGrpSpPr/>
        <p:nvPr/>
      </p:nvGrpSpPr>
      <p:grpSpPr>
        <a:xfrm>
          <a:off x="0" y="0"/>
          <a:ext cx="0" cy="0"/>
          <a:chOff x="0" y="0"/>
          <a:chExt cx="0" cy="0"/>
        </a:xfrm>
      </p:grpSpPr>
      <p:sp>
        <p:nvSpPr>
          <p:cNvPr id="1333" name="Google Shape;1333;p67: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34" name="Google Shape;1334;p67:notes"/>
          <p:cNvSpPr>
            <a:spLocks noGrp="1" noRot="1" noChangeAspect="1"/>
          </p:cNvSpPr>
          <p:nvPr>
            <p:ph type="sldImg" idx="2"/>
          </p:nvPr>
        </p:nvSpPr>
        <p:spPr>
          <a:xfrm>
            <a:off x="1460500" y="754063"/>
            <a:ext cx="485140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8031973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4"/>
        <p:cNvGrpSpPr/>
        <p:nvPr/>
      </p:nvGrpSpPr>
      <p:grpSpPr>
        <a:xfrm>
          <a:off x="0" y="0"/>
          <a:ext cx="0" cy="0"/>
          <a:chOff x="0" y="0"/>
          <a:chExt cx="0" cy="0"/>
        </a:xfrm>
      </p:grpSpPr>
      <p:sp>
        <p:nvSpPr>
          <p:cNvPr id="1345" name="Google Shape;1345;p68: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46" name="Google Shape;1346;p68:notes"/>
          <p:cNvSpPr>
            <a:spLocks noGrp="1" noRot="1" noChangeAspect="1"/>
          </p:cNvSpPr>
          <p:nvPr>
            <p:ph type="sldImg" idx="2"/>
          </p:nvPr>
        </p:nvSpPr>
        <p:spPr>
          <a:xfrm>
            <a:off x="1460500" y="754063"/>
            <a:ext cx="485140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0356983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4"/>
        <p:cNvGrpSpPr/>
        <p:nvPr/>
      </p:nvGrpSpPr>
      <p:grpSpPr>
        <a:xfrm>
          <a:off x="0" y="0"/>
          <a:ext cx="0" cy="0"/>
          <a:chOff x="0" y="0"/>
          <a:chExt cx="0" cy="0"/>
        </a:xfrm>
      </p:grpSpPr>
      <p:sp>
        <p:nvSpPr>
          <p:cNvPr id="1355" name="Google Shape;1355;p69: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56" name="Google Shape;1356;p69:notes"/>
          <p:cNvSpPr>
            <a:spLocks noGrp="1" noRot="1" noChangeAspect="1"/>
          </p:cNvSpPr>
          <p:nvPr>
            <p:ph type="sldImg" idx="2"/>
          </p:nvPr>
        </p:nvSpPr>
        <p:spPr>
          <a:xfrm>
            <a:off x="1460500" y="754063"/>
            <a:ext cx="485140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518027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p7: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9" name="Google Shape;439;p7:notes"/>
          <p:cNvSpPr>
            <a:spLocks noGrp="1" noRot="1" noChangeAspect="1"/>
          </p:cNvSpPr>
          <p:nvPr>
            <p:ph type="sldImg" idx="2"/>
          </p:nvPr>
        </p:nvSpPr>
        <p:spPr>
          <a:xfrm>
            <a:off x="1460500" y="754063"/>
            <a:ext cx="485140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3211006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5"/>
        <p:cNvGrpSpPr/>
        <p:nvPr/>
      </p:nvGrpSpPr>
      <p:grpSpPr>
        <a:xfrm>
          <a:off x="0" y="0"/>
          <a:ext cx="0" cy="0"/>
          <a:chOff x="0" y="0"/>
          <a:chExt cx="0" cy="0"/>
        </a:xfrm>
      </p:grpSpPr>
      <p:sp>
        <p:nvSpPr>
          <p:cNvPr id="1366" name="Google Shape;1366;p70: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67" name="Google Shape;1367;p70:notes"/>
          <p:cNvSpPr>
            <a:spLocks noGrp="1" noRot="1" noChangeAspect="1"/>
          </p:cNvSpPr>
          <p:nvPr>
            <p:ph type="sldImg" idx="2"/>
          </p:nvPr>
        </p:nvSpPr>
        <p:spPr>
          <a:xfrm>
            <a:off x="1460500" y="754063"/>
            <a:ext cx="485140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6327230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2"/>
        <p:cNvGrpSpPr/>
        <p:nvPr/>
      </p:nvGrpSpPr>
      <p:grpSpPr>
        <a:xfrm>
          <a:off x="0" y="0"/>
          <a:ext cx="0" cy="0"/>
          <a:chOff x="0" y="0"/>
          <a:chExt cx="0" cy="0"/>
        </a:xfrm>
      </p:grpSpPr>
      <p:sp>
        <p:nvSpPr>
          <p:cNvPr id="1513" name="Google Shape;1513;p71: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14" name="Google Shape;1514;p71:notes"/>
          <p:cNvSpPr>
            <a:spLocks noGrp="1" noRot="1" noChangeAspect="1"/>
          </p:cNvSpPr>
          <p:nvPr>
            <p:ph type="sldImg" idx="2"/>
          </p:nvPr>
        </p:nvSpPr>
        <p:spPr>
          <a:xfrm>
            <a:off x="1460500" y="754063"/>
            <a:ext cx="485140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3592183"/>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3"/>
        <p:cNvGrpSpPr/>
        <p:nvPr/>
      </p:nvGrpSpPr>
      <p:grpSpPr>
        <a:xfrm>
          <a:off x="0" y="0"/>
          <a:ext cx="0" cy="0"/>
          <a:chOff x="0" y="0"/>
          <a:chExt cx="0" cy="0"/>
        </a:xfrm>
      </p:grpSpPr>
      <p:sp>
        <p:nvSpPr>
          <p:cNvPr id="1524" name="Google Shape;1524;p72: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25" name="Google Shape;1525;p72:notes"/>
          <p:cNvSpPr>
            <a:spLocks noGrp="1" noRot="1" noChangeAspect="1"/>
          </p:cNvSpPr>
          <p:nvPr>
            <p:ph type="sldImg" idx="2"/>
          </p:nvPr>
        </p:nvSpPr>
        <p:spPr>
          <a:xfrm>
            <a:off x="1460500" y="754063"/>
            <a:ext cx="485140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9303889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2"/>
        <p:cNvGrpSpPr/>
        <p:nvPr/>
      </p:nvGrpSpPr>
      <p:grpSpPr>
        <a:xfrm>
          <a:off x="0" y="0"/>
          <a:ext cx="0" cy="0"/>
          <a:chOff x="0" y="0"/>
          <a:chExt cx="0" cy="0"/>
        </a:xfrm>
      </p:grpSpPr>
      <p:sp>
        <p:nvSpPr>
          <p:cNvPr id="1533" name="Google Shape;1533;p73: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34" name="Google Shape;1534;p73:notes"/>
          <p:cNvSpPr>
            <a:spLocks noGrp="1" noRot="1" noChangeAspect="1"/>
          </p:cNvSpPr>
          <p:nvPr>
            <p:ph type="sldImg" idx="2"/>
          </p:nvPr>
        </p:nvSpPr>
        <p:spPr>
          <a:xfrm>
            <a:off x="1460500" y="754063"/>
            <a:ext cx="485140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9276826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0"/>
        <p:cNvGrpSpPr/>
        <p:nvPr/>
      </p:nvGrpSpPr>
      <p:grpSpPr>
        <a:xfrm>
          <a:off x="0" y="0"/>
          <a:ext cx="0" cy="0"/>
          <a:chOff x="0" y="0"/>
          <a:chExt cx="0" cy="0"/>
        </a:xfrm>
      </p:grpSpPr>
      <p:sp>
        <p:nvSpPr>
          <p:cNvPr id="1541" name="Google Shape;1541;p74: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42" name="Google Shape;1542;p74:notes"/>
          <p:cNvSpPr>
            <a:spLocks noGrp="1" noRot="1" noChangeAspect="1"/>
          </p:cNvSpPr>
          <p:nvPr>
            <p:ph type="sldImg" idx="2"/>
          </p:nvPr>
        </p:nvSpPr>
        <p:spPr>
          <a:xfrm>
            <a:off x="1460500" y="754063"/>
            <a:ext cx="485140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0518850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8"/>
        <p:cNvGrpSpPr/>
        <p:nvPr/>
      </p:nvGrpSpPr>
      <p:grpSpPr>
        <a:xfrm>
          <a:off x="0" y="0"/>
          <a:ext cx="0" cy="0"/>
          <a:chOff x="0" y="0"/>
          <a:chExt cx="0" cy="0"/>
        </a:xfrm>
      </p:grpSpPr>
      <p:sp>
        <p:nvSpPr>
          <p:cNvPr id="1549" name="Google Shape;1549;p75: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0" name="Google Shape;1550;p75:notes"/>
          <p:cNvSpPr>
            <a:spLocks noGrp="1" noRot="1" noChangeAspect="1"/>
          </p:cNvSpPr>
          <p:nvPr>
            <p:ph type="sldImg" idx="2"/>
          </p:nvPr>
        </p:nvSpPr>
        <p:spPr>
          <a:xfrm>
            <a:off x="1460500" y="754063"/>
            <a:ext cx="485140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1808780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7"/>
        <p:cNvGrpSpPr/>
        <p:nvPr/>
      </p:nvGrpSpPr>
      <p:grpSpPr>
        <a:xfrm>
          <a:off x="0" y="0"/>
          <a:ext cx="0" cy="0"/>
          <a:chOff x="0" y="0"/>
          <a:chExt cx="0" cy="0"/>
        </a:xfrm>
      </p:grpSpPr>
      <p:sp>
        <p:nvSpPr>
          <p:cNvPr id="1558" name="Google Shape;1558;p76: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9" name="Google Shape;1559;p76:notes"/>
          <p:cNvSpPr>
            <a:spLocks noGrp="1" noRot="1" noChangeAspect="1"/>
          </p:cNvSpPr>
          <p:nvPr>
            <p:ph type="sldImg" idx="2"/>
          </p:nvPr>
        </p:nvSpPr>
        <p:spPr>
          <a:xfrm>
            <a:off x="1460500" y="754063"/>
            <a:ext cx="485140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3488295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6"/>
        <p:cNvGrpSpPr/>
        <p:nvPr/>
      </p:nvGrpSpPr>
      <p:grpSpPr>
        <a:xfrm>
          <a:off x="0" y="0"/>
          <a:ext cx="0" cy="0"/>
          <a:chOff x="0" y="0"/>
          <a:chExt cx="0" cy="0"/>
        </a:xfrm>
      </p:grpSpPr>
      <p:sp>
        <p:nvSpPr>
          <p:cNvPr id="1567" name="Google Shape;1567;p77: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68" name="Google Shape;1568;p77:notes"/>
          <p:cNvSpPr>
            <a:spLocks noGrp="1" noRot="1" noChangeAspect="1"/>
          </p:cNvSpPr>
          <p:nvPr>
            <p:ph type="sldImg" idx="2"/>
          </p:nvPr>
        </p:nvSpPr>
        <p:spPr>
          <a:xfrm>
            <a:off x="1460500" y="754063"/>
            <a:ext cx="485140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9080130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5"/>
        <p:cNvGrpSpPr/>
        <p:nvPr/>
      </p:nvGrpSpPr>
      <p:grpSpPr>
        <a:xfrm>
          <a:off x="0" y="0"/>
          <a:ext cx="0" cy="0"/>
          <a:chOff x="0" y="0"/>
          <a:chExt cx="0" cy="0"/>
        </a:xfrm>
      </p:grpSpPr>
      <p:sp>
        <p:nvSpPr>
          <p:cNvPr id="1576" name="Google Shape;1576;p78: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77" name="Google Shape;1577;p78:notes"/>
          <p:cNvSpPr>
            <a:spLocks noGrp="1" noRot="1" noChangeAspect="1"/>
          </p:cNvSpPr>
          <p:nvPr>
            <p:ph type="sldImg" idx="2"/>
          </p:nvPr>
        </p:nvSpPr>
        <p:spPr>
          <a:xfrm>
            <a:off x="1460500" y="754063"/>
            <a:ext cx="485140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7509726"/>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3"/>
        <p:cNvGrpSpPr/>
        <p:nvPr/>
      </p:nvGrpSpPr>
      <p:grpSpPr>
        <a:xfrm>
          <a:off x="0" y="0"/>
          <a:ext cx="0" cy="0"/>
          <a:chOff x="0" y="0"/>
          <a:chExt cx="0" cy="0"/>
        </a:xfrm>
      </p:grpSpPr>
      <p:sp>
        <p:nvSpPr>
          <p:cNvPr id="1584" name="Google Shape;1584;p79: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85" name="Google Shape;1585;p79:notes"/>
          <p:cNvSpPr>
            <a:spLocks noGrp="1" noRot="1" noChangeAspect="1"/>
          </p:cNvSpPr>
          <p:nvPr>
            <p:ph type="sldImg" idx="2"/>
          </p:nvPr>
        </p:nvSpPr>
        <p:spPr>
          <a:xfrm>
            <a:off x="1460500" y="754063"/>
            <a:ext cx="485140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05719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p8: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50" name="Google Shape;450;p8:notes"/>
          <p:cNvSpPr>
            <a:spLocks noGrp="1" noRot="1" noChangeAspect="1"/>
          </p:cNvSpPr>
          <p:nvPr>
            <p:ph type="sldImg" idx="2"/>
          </p:nvPr>
        </p:nvSpPr>
        <p:spPr>
          <a:xfrm>
            <a:off x="1460500" y="754063"/>
            <a:ext cx="485140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21280321"/>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4"/>
        <p:cNvGrpSpPr/>
        <p:nvPr/>
      </p:nvGrpSpPr>
      <p:grpSpPr>
        <a:xfrm>
          <a:off x="0" y="0"/>
          <a:ext cx="0" cy="0"/>
          <a:chOff x="0" y="0"/>
          <a:chExt cx="0" cy="0"/>
        </a:xfrm>
      </p:grpSpPr>
      <p:sp>
        <p:nvSpPr>
          <p:cNvPr id="1595" name="Google Shape;1595;p80: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96" name="Google Shape;1596;p80:notes"/>
          <p:cNvSpPr>
            <a:spLocks noGrp="1" noRot="1" noChangeAspect="1"/>
          </p:cNvSpPr>
          <p:nvPr>
            <p:ph type="sldImg" idx="2"/>
          </p:nvPr>
        </p:nvSpPr>
        <p:spPr>
          <a:xfrm>
            <a:off x="1460500" y="754063"/>
            <a:ext cx="485140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5453144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6"/>
        <p:cNvGrpSpPr/>
        <p:nvPr/>
      </p:nvGrpSpPr>
      <p:grpSpPr>
        <a:xfrm>
          <a:off x="0" y="0"/>
          <a:ext cx="0" cy="0"/>
          <a:chOff x="0" y="0"/>
          <a:chExt cx="0" cy="0"/>
        </a:xfrm>
      </p:grpSpPr>
      <p:sp>
        <p:nvSpPr>
          <p:cNvPr id="1607" name="Google Shape;1607;p81: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08" name="Google Shape;1608;p81:notes"/>
          <p:cNvSpPr>
            <a:spLocks noGrp="1" noRot="1" noChangeAspect="1"/>
          </p:cNvSpPr>
          <p:nvPr>
            <p:ph type="sldImg" idx="2"/>
          </p:nvPr>
        </p:nvSpPr>
        <p:spPr>
          <a:xfrm>
            <a:off x="1460500" y="754063"/>
            <a:ext cx="485140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11625616"/>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0"/>
        <p:cNvGrpSpPr/>
        <p:nvPr/>
      </p:nvGrpSpPr>
      <p:grpSpPr>
        <a:xfrm>
          <a:off x="0" y="0"/>
          <a:ext cx="0" cy="0"/>
          <a:chOff x="0" y="0"/>
          <a:chExt cx="0" cy="0"/>
        </a:xfrm>
      </p:grpSpPr>
      <p:sp>
        <p:nvSpPr>
          <p:cNvPr id="1621" name="Google Shape;1621;p82: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22" name="Google Shape;1622;p82:notes"/>
          <p:cNvSpPr>
            <a:spLocks noGrp="1" noRot="1" noChangeAspect="1"/>
          </p:cNvSpPr>
          <p:nvPr>
            <p:ph type="sldImg" idx="2"/>
          </p:nvPr>
        </p:nvSpPr>
        <p:spPr>
          <a:xfrm>
            <a:off x="1460500" y="754063"/>
            <a:ext cx="485140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40816245"/>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4"/>
        <p:cNvGrpSpPr/>
        <p:nvPr/>
      </p:nvGrpSpPr>
      <p:grpSpPr>
        <a:xfrm>
          <a:off x="0" y="0"/>
          <a:ext cx="0" cy="0"/>
          <a:chOff x="0" y="0"/>
          <a:chExt cx="0" cy="0"/>
        </a:xfrm>
      </p:grpSpPr>
      <p:sp>
        <p:nvSpPr>
          <p:cNvPr id="1655" name="Google Shape;1655;p83: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56" name="Google Shape;1656;p83:notes"/>
          <p:cNvSpPr>
            <a:spLocks noGrp="1" noRot="1" noChangeAspect="1"/>
          </p:cNvSpPr>
          <p:nvPr>
            <p:ph type="sldImg" idx="2"/>
          </p:nvPr>
        </p:nvSpPr>
        <p:spPr>
          <a:xfrm>
            <a:off x="1460500" y="754063"/>
            <a:ext cx="485140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909459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Google Shape;467;p9: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68" name="Google Shape;468;p9:notes"/>
          <p:cNvSpPr>
            <a:spLocks noGrp="1" noRot="1" noChangeAspect="1"/>
          </p:cNvSpPr>
          <p:nvPr>
            <p:ph type="sldImg" idx="2"/>
          </p:nvPr>
        </p:nvSpPr>
        <p:spPr>
          <a:xfrm>
            <a:off x="1460500" y="754063"/>
            <a:ext cx="485140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665231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15"/>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Content over Content" type="objOverTx">
  <p:cSld name="OBJECT_OVER_TEXT">
    <p:spTree>
      <p:nvGrpSpPr>
        <p:cNvPr id="1" name="Shape 45"/>
        <p:cNvGrpSpPr/>
        <p:nvPr/>
      </p:nvGrpSpPr>
      <p:grpSpPr>
        <a:xfrm>
          <a:off x="0" y="0"/>
          <a:ext cx="0" cy="0"/>
          <a:chOff x="0" y="0"/>
          <a:chExt cx="0" cy="0"/>
        </a:xfrm>
      </p:grpSpPr>
      <p:sp>
        <p:nvSpPr>
          <p:cNvPr id="46" name="Google Shape;46;p104"/>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104"/>
          <p:cNvSpPr txBox="1">
            <a:spLocks noGrp="1"/>
          </p:cNvSpPr>
          <p:nvPr>
            <p:ph type="body" idx="1"/>
          </p:nvPr>
        </p:nvSpPr>
        <p:spPr>
          <a:xfrm>
            <a:off x="486000" y="1768680"/>
            <a:ext cx="426816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48" name="Google Shape;48;p104"/>
          <p:cNvSpPr txBox="1">
            <a:spLocks noGrp="1"/>
          </p:cNvSpPr>
          <p:nvPr>
            <p:ph type="body" idx="2"/>
          </p:nvPr>
        </p:nvSpPr>
        <p:spPr>
          <a:xfrm>
            <a:off x="486000" y="4058640"/>
            <a:ext cx="426816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4 Content" type="fourObj">
  <p:cSld name="FOUR_OBJECTS">
    <p:spTree>
      <p:nvGrpSpPr>
        <p:cNvPr id="1" name="Shape 49"/>
        <p:cNvGrpSpPr/>
        <p:nvPr/>
      </p:nvGrpSpPr>
      <p:grpSpPr>
        <a:xfrm>
          <a:off x="0" y="0"/>
          <a:ext cx="0" cy="0"/>
          <a:chOff x="0" y="0"/>
          <a:chExt cx="0" cy="0"/>
        </a:xfrm>
      </p:grpSpPr>
      <p:sp>
        <p:nvSpPr>
          <p:cNvPr id="50" name="Google Shape;50;p105"/>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105"/>
          <p:cNvSpPr txBox="1">
            <a:spLocks noGrp="1"/>
          </p:cNvSpPr>
          <p:nvPr>
            <p:ph type="body" idx="1"/>
          </p:nvPr>
        </p:nvSpPr>
        <p:spPr>
          <a:xfrm>
            <a:off x="486000" y="176868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52" name="Google Shape;52;p105"/>
          <p:cNvSpPr txBox="1">
            <a:spLocks noGrp="1"/>
          </p:cNvSpPr>
          <p:nvPr>
            <p:ph type="body" idx="2"/>
          </p:nvPr>
        </p:nvSpPr>
        <p:spPr>
          <a:xfrm>
            <a:off x="2673000" y="176868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53" name="Google Shape;53;p105"/>
          <p:cNvSpPr txBox="1">
            <a:spLocks noGrp="1"/>
          </p:cNvSpPr>
          <p:nvPr>
            <p:ph type="body" idx="3"/>
          </p:nvPr>
        </p:nvSpPr>
        <p:spPr>
          <a:xfrm>
            <a:off x="486000" y="405864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54" name="Google Shape;54;p105"/>
          <p:cNvSpPr txBox="1">
            <a:spLocks noGrp="1"/>
          </p:cNvSpPr>
          <p:nvPr>
            <p:ph type="body" idx="4"/>
          </p:nvPr>
        </p:nvSpPr>
        <p:spPr>
          <a:xfrm>
            <a:off x="2673000" y="405864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6 Content">
  <p:cSld name="Title, 6 Content">
    <p:spTree>
      <p:nvGrpSpPr>
        <p:cNvPr id="1" name="Shape 55"/>
        <p:cNvGrpSpPr/>
        <p:nvPr/>
      </p:nvGrpSpPr>
      <p:grpSpPr>
        <a:xfrm>
          <a:off x="0" y="0"/>
          <a:ext cx="0" cy="0"/>
          <a:chOff x="0" y="0"/>
          <a:chExt cx="0" cy="0"/>
        </a:xfrm>
      </p:grpSpPr>
      <p:sp>
        <p:nvSpPr>
          <p:cNvPr id="56" name="Google Shape;56;p106"/>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106"/>
          <p:cNvSpPr txBox="1">
            <a:spLocks noGrp="1"/>
          </p:cNvSpPr>
          <p:nvPr>
            <p:ph type="body" idx="1"/>
          </p:nvPr>
        </p:nvSpPr>
        <p:spPr>
          <a:xfrm>
            <a:off x="486000" y="1768680"/>
            <a:ext cx="13741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58" name="Google Shape;58;p106"/>
          <p:cNvSpPr txBox="1">
            <a:spLocks noGrp="1"/>
          </p:cNvSpPr>
          <p:nvPr>
            <p:ph type="body" idx="2"/>
          </p:nvPr>
        </p:nvSpPr>
        <p:spPr>
          <a:xfrm>
            <a:off x="1929240" y="1768680"/>
            <a:ext cx="13741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59" name="Google Shape;59;p106"/>
          <p:cNvSpPr txBox="1">
            <a:spLocks noGrp="1"/>
          </p:cNvSpPr>
          <p:nvPr>
            <p:ph type="body" idx="3"/>
          </p:nvPr>
        </p:nvSpPr>
        <p:spPr>
          <a:xfrm>
            <a:off x="3372480" y="1768680"/>
            <a:ext cx="13741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60" name="Google Shape;60;p106"/>
          <p:cNvSpPr txBox="1">
            <a:spLocks noGrp="1"/>
          </p:cNvSpPr>
          <p:nvPr>
            <p:ph type="body" idx="4"/>
          </p:nvPr>
        </p:nvSpPr>
        <p:spPr>
          <a:xfrm>
            <a:off x="486000" y="4058640"/>
            <a:ext cx="13741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61" name="Google Shape;61;p106"/>
          <p:cNvSpPr txBox="1">
            <a:spLocks noGrp="1"/>
          </p:cNvSpPr>
          <p:nvPr>
            <p:ph type="body" idx="5"/>
          </p:nvPr>
        </p:nvSpPr>
        <p:spPr>
          <a:xfrm>
            <a:off x="1929240" y="4058640"/>
            <a:ext cx="13741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62" name="Google Shape;62;p106"/>
          <p:cNvSpPr txBox="1">
            <a:spLocks noGrp="1"/>
          </p:cNvSpPr>
          <p:nvPr>
            <p:ph type="body" idx="6"/>
          </p:nvPr>
        </p:nvSpPr>
        <p:spPr>
          <a:xfrm>
            <a:off x="3372480" y="4058640"/>
            <a:ext cx="13741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70"/>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type="tx">
  <p:cSld name="TITLE_AND_BODY">
    <p:spTree>
      <p:nvGrpSpPr>
        <p:cNvPr id="1" name="Shape 71"/>
        <p:cNvGrpSpPr/>
        <p:nvPr/>
      </p:nvGrpSpPr>
      <p:grpSpPr>
        <a:xfrm>
          <a:off x="0" y="0"/>
          <a:ext cx="0" cy="0"/>
          <a:chOff x="0" y="0"/>
          <a:chExt cx="0" cy="0"/>
        </a:xfrm>
      </p:grpSpPr>
      <p:sp>
        <p:nvSpPr>
          <p:cNvPr id="72" name="Google Shape;72;p107"/>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07"/>
          <p:cNvSpPr txBox="1">
            <a:spLocks noGrp="1"/>
          </p:cNvSpPr>
          <p:nvPr>
            <p:ph type="subTitle" idx="1"/>
          </p:nvPr>
        </p:nvSpPr>
        <p:spPr>
          <a:xfrm>
            <a:off x="486000" y="1768680"/>
            <a:ext cx="4268160" cy="438372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Content" type="obj">
  <p:cSld name="OBJECT">
    <p:spTree>
      <p:nvGrpSpPr>
        <p:cNvPr id="1" name="Shape 74"/>
        <p:cNvGrpSpPr/>
        <p:nvPr/>
      </p:nvGrpSpPr>
      <p:grpSpPr>
        <a:xfrm>
          <a:off x="0" y="0"/>
          <a:ext cx="0" cy="0"/>
          <a:chOff x="0" y="0"/>
          <a:chExt cx="0" cy="0"/>
        </a:xfrm>
      </p:grpSpPr>
      <p:sp>
        <p:nvSpPr>
          <p:cNvPr id="75" name="Google Shape;75;p108"/>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08"/>
          <p:cNvSpPr txBox="1">
            <a:spLocks noGrp="1"/>
          </p:cNvSpPr>
          <p:nvPr>
            <p:ph type="body" idx="1"/>
          </p:nvPr>
        </p:nvSpPr>
        <p:spPr>
          <a:xfrm>
            <a:off x="486000" y="1768680"/>
            <a:ext cx="4268160" cy="4383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2 Content" type="twoObj">
  <p:cSld name="TWO_OBJECTS">
    <p:spTree>
      <p:nvGrpSpPr>
        <p:cNvPr id="1" name="Shape 77"/>
        <p:cNvGrpSpPr/>
        <p:nvPr/>
      </p:nvGrpSpPr>
      <p:grpSpPr>
        <a:xfrm>
          <a:off x="0" y="0"/>
          <a:ext cx="0" cy="0"/>
          <a:chOff x="0" y="0"/>
          <a:chExt cx="0" cy="0"/>
        </a:xfrm>
      </p:grpSpPr>
      <p:sp>
        <p:nvSpPr>
          <p:cNvPr id="78" name="Google Shape;78;p109"/>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09"/>
          <p:cNvSpPr txBox="1">
            <a:spLocks noGrp="1"/>
          </p:cNvSpPr>
          <p:nvPr>
            <p:ph type="body" idx="1"/>
          </p:nvPr>
        </p:nvSpPr>
        <p:spPr>
          <a:xfrm>
            <a:off x="486000" y="1768680"/>
            <a:ext cx="2082600" cy="4383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80" name="Google Shape;80;p109"/>
          <p:cNvSpPr txBox="1">
            <a:spLocks noGrp="1"/>
          </p:cNvSpPr>
          <p:nvPr>
            <p:ph type="body" idx="2"/>
          </p:nvPr>
        </p:nvSpPr>
        <p:spPr>
          <a:xfrm>
            <a:off x="2673000" y="1768680"/>
            <a:ext cx="2082600" cy="4383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1"/>
        <p:cNvGrpSpPr/>
        <p:nvPr/>
      </p:nvGrpSpPr>
      <p:grpSpPr>
        <a:xfrm>
          <a:off x="0" y="0"/>
          <a:ext cx="0" cy="0"/>
          <a:chOff x="0" y="0"/>
          <a:chExt cx="0" cy="0"/>
        </a:xfrm>
      </p:grpSpPr>
      <p:sp>
        <p:nvSpPr>
          <p:cNvPr id="82" name="Google Shape;82;p110"/>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entered Text" type="objOnly">
  <p:cSld name="OBJECT_ONLY">
    <p:spTree>
      <p:nvGrpSpPr>
        <p:cNvPr id="1" name="Shape 83"/>
        <p:cNvGrpSpPr/>
        <p:nvPr/>
      </p:nvGrpSpPr>
      <p:grpSpPr>
        <a:xfrm>
          <a:off x="0" y="0"/>
          <a:ext cx="0" cy="0"/>
          <a:chOff x="0" y="0"/>
          <a:chExt cx="0" cy="0"/>
        </a:xfrm>
      </p:grpSpPr>
      <p:sp>
        <p:nvSpPr>
          <p:cNvPr id="84" name="Google Shape;84;p111"/>
          <p:cNvSpPr txBox="1">
            <a:spLocks noGrp="1"/>
          </p:cNvSpPr>
          <p:nvPr>
            <p:ph type="subTitle" idx="1"/>
          </p:nvPr>
        </p:nvSpPr>
        <p:spPr>
          <a:xfrm>
            <a:off x="486000" y="301320"/>
            <a:ext cx="8747280" cy="584856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2 Content and Content" type="twoObjAndObj">
  <p:cSld name="TWO_OBJECTS_AND_OBJECT">
    <p:spTree>
      <p:nvGrpSpPr>
        <p:cNvPr id="1" name="Shape 85"/>
        <p:cNvGrpSpPr/>
        <p:nvPr/>
      </p:nvGrpSpPr>
      <p:grpSpPr>
        <a:xfrm>
          <a:off x="0" y="0"/>
          <a:ext cx="0" cy="0"/>
          <a:chOff x="0" y="0"/>
          <a:chExt cx="0" cy="0"/>
        </a:xfrm>
      </p:grpSpPr>
      <p:sp>
        <p:nvSpPr>
          <p:cNvPr id="86" name="Google Shape;86;p112"/>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112"/>
          <p:cNvSpPr txBox="1">
            <a:spLocks noGrp="1"/>
          </p:cNvSpPr>
          <p:nvPr>
            <p:ph type="body" idx="1"/>
          </p:nvPr>
        </p:nvSpPr>
        <p:spPr>
          <a:xfrm>
            <a:off x="486000" y="176868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88" name="Google Shape;88;p112"/>
          <p:cNvSpPr txBox="1">
            <a:spLocks noGrp="1"/>
          </p:cNvSpPr>
          <p:nvPr>
            <p:ph type="body" idx="2"/>
          </p:nvPr>
        </p:nvSpPr>
        <p:spPr>
          <a:xfrm>
            <a:off x="2673000" y="1768680"/>
            <a:ext cx="2082600" cy="4383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89" name="Google Shape;89;p112"/>
          <p:cNvSpPr txBox="1">
            <a:spLocks noGrp="1"/>
          </p:cNvSpPr>
          <p:nvPr>
            <p:ph type="body" idx="3"/>
          </p:nvPr>
        </p:nvSpPr>
        <p:spPr>
          <a:xfrm>
            <a:off x="486000" y="405864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x">
  <p:cSld name="TITLE_AND_BODY">
    <p:spTree>
      <p:nvGrpSpPr>
        <p:cNvPr id="1" name="Shape 16"/>
        <p:cNvGrpSpPr/>
        <p:nvPr/>
      </p:nvGrpSpPr>
      <p:grpSpPr>
        <a:xfrm>
          <a:off x="0" y="0"/>
          <a:ext cx="0" cy="0"/>
          <a:chOff x="0" y="0"/>
          <a:chExt cx="0" cy="0"/>
        </a:xfrm>
      </p:grpSpPr>
      <p:sp>
        <p:nvSpPr>
          <p:cNvPr id="17" name="Google Shape;17;p96"/>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96"/>
          <p:cNvSpPr txBox="1">
            <a:spLocks noGrp="1"/>
          </p:cNvSpPr>
          <p:nvPr>
            <p:ph type="subTitle" idx="1"/>
          </p:nvPr>
        </p:nvSpPr>
        <p:spPr>
          <a:xfrm>
            <a:off x="486000" y="1768680"/>
            <a:ext cx="4268160" cy="438372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Content and 2 Content" type="objAndTwoObj">
  <p:cSld name="OBJECT_AND_TWO_OBJECTS">
    <p:spTree>
      <p:nvGrpSpPr>
        <p:cNvPr id="1" name="Shape 90"/>
        <p:cNvGrpSpPr/>
        <p:nvPr/>
      </p:nvGrpSpPr>
      <p:grpSpPr>
        <a:xfrm>
          <a:off x="0" y="0"/>
          <a:ext cx="0" cy="0"/>
          <a:chOff x="0" y="0"/>
          <a:chExt cx="0" cy="0"/>
        </a:xfrm>
      </p:grpSpPr>
      <p:sp>
        <p:nvSpPr>
          <p:cNvPr id="91" name="Google Shape;91;p113"/>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113"/>
          <p:cNvSpPr txBox="1">
            <a:spLocks noGrp="1"/>
          </p:cNvSpPr>
          <p:nvPr>
            <p:ph type="body" idx="1"/>
          </p:nvPr>
        </p:nvSpPr>
        <p:spPr>
          <a:xfrm>
            <a:off x="486000" y="1768680"/>
            <a:ext cx="2082600" cy="4383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93" name="Google Shape;93;p113"/>
          <p:cNvSpPr txBox="1">
            <a:spLocks noGrp="1"/>
          </p:cNvSpPr>
          <p:nvPr>
            <p:ph type="body" idx="2"/>
          </p:nvPr>
        </p:nvSpPr>
        <p:spPr>
          <a:xfrm>
            <a:off x="2673000" y="176868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94" name="Google Shape;94;p113"/>
          <p:cNvSpPr txBox="1">
            <a:spLocks noGrp="1"/>
          </p:cNvSpPr>
          <p:nvPr>
            <p:ph type="body" idx="3"/>
          </p:nvPr>
        </p:nvSpPr>
        <p:spPr>
          <a:xfrm>
            <a:off x="2673000" y="405864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2 Content over Content" type="twoObjOverTx">
  <p:cSld name="TWO_OBJECTS_OVER_TEXT">
    <p:spTree>
      <p:nvGrpSpPr>
        <p:cNvPr id="1" name="Shape 95"/>
        <p:cNvGrpSpPr/>
        <p:nvPr/>
      </p:nvGrpSpPr>
      <p:grpSpPr>
        <a:xfrm>
          <a:off x="0" y="0"/>
          <a:ext cx="0" cy="0"/>
          <a:chOff x="0" y="0"/>
          <a:chExt cx="0" cy="0"/>
        </a:xfrm>
      </p:grpSpPr>
      <p:sp>
        <p:nvSpPr>
          <p:cNvPr id="96" name="Google Shape;96;p114"/>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 name="Google Shape;97;p114"/>
          <p:cNvSpPr txBox="1">
            <a:spLocks noGrp="1"/>
          </p:cNvSpPr>
          <p:nvPr>
            <p:ph type="body" idx="1"/>
          </p:nvPr>
        </p:nvSpPr>
        <p:spPr>
          <a:xfrm>
            <a:off x="486000" y="176868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98" name="Google Shape;98;p114"/>
          <p:cNvSpPr txBox="1">
            <a:spLocks noGrp="1"/>
          </p:cNvSpPr>
          <p:nvPr>
            <p:ph type="body" idx="2"/>
          </p:nvPr>
        </p:nvSpPr>
        <p:spPr>
          <a:xfrm>
            <a:off x="2673000" y="176868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99" name="Google Shape;99;p114"/>
          <p:cNvSpPr txBox="1">
            <a:spLocks noGrp="1"/>
          </p:cNvSpPr>
          <p:nvPr>
            <p:ph type="body" idx="3"/>
          </p:nvPr>
        </p:nvSpPr>
        <p:spPr>
          <a:xfrm>
            <a:off x="486000" y="4058640"/>
            <a:ext cx="426816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Content over Content" type="objOverTx">
  <p:cSld name="OBJECT_OVER_TEXT">
    <p:spTree>
      <p:nvGrpSpPr>
        <p:cNvPr id="1" name="Shape 100"/>
        <p:cNvGrpSpPr/>
        <p:nvPr/>
      </p:nvGrpSpPr>
      <p:grpSpPr>
        <a:xfrm>
          <a:off x="0" y="0"/>
          <a:ext cx="0" cy="0"/>
          <a:chOff x="0" y="0"/>
          <a:chExt cx="0" cy="0"/>
        </a:xfrm>
      </p:grpSpPr>
      <p:sp>
        <p:nvSpPr>
          <p:cNvPr id="101" name="Google Shape;101;p115"/>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 name="Google Shape;102;p115"/>
          <p:cNvSpPr txBox="1">
            <a:spLocks noGrp="1"/>
          </p:cNvSpPr>
          <p:nvPr>
            <p:ph type="body" idx="1"/>
          </p:nvPr>
        </p:nvSpPr>
        <p:spPr>
          <a:xfrm>
            <a:off x="486000" y="1768680"/>
            <a:ext cx="426816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03" name="Google Shape;103;p115"/>
          <p:cNvSpPr txBox="1">
            <a:spLocks noGrp="1"/>
          </p:cNvSpPr>
          <p:nvPr>
            <p:ph type="body" idx="2"/>
          </p:nvPr>
        </p:nvSpPr>
        <p:spPr>
          <a:xfrm>
            <a:off x="486000" y="4058640"/>
            <a:ext cx="426816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4 Content" type="fourObj">
  <p:cSld name="FOUR_OBJECTS">
    <p:spTree>
      <p:nvGrpSpPr>
        <p:cNvPr id="1" name="Shape 104"/>
        <p:cNvGrpSpPr/>
        <p:nvPr/>
      </p:nvGrpSpPr>
      <p:grpSpPr>
        <a:xfrm>
          <a:off x="0" y="0"/>
          <a:ext cx="0" cy="0"/>
          <a:chOff x="0" y="0"/>
          <a:chExt cx="0" cy="0"/>
        </a:xfrm>
      </p:grpSpPr>
      <p:sp>
        <p:nvSpPr>
          <p:cNvPr id="105" name="Google Shape;105;p116"/>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116"/>
          <p:cNvSpPr txBox="1">
            <a:spLocks noGrp="1"/>
          </p:cNvSpPr>
          <p:nvPr>
            <p:ph type="body" idx="1"/>
          </p:nvPr>
        </p:nvSpPr>
        <p:spPr>
          <a:xfrm>
            <a:off x="486000" y="176868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07" name="Google Shape;107;p116"/>
          <p:cNvSpPr txBox="1">
            <a:spLocks noGrp="1"/>
          </p:cNvSpPr>
          <p:nvPr>
            <p:ph type="body" idx="2"/>
          </p:nvPr>
        </p:nvSpPr>
        <p:spPr>
          <a:xfrm>
            <a:off x="2673000" y="176868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08" name="Google Shape;108;p116"/>
          <p:cNvSpPr txBox="1">
            <a:spLocks noGrp="1"/>
          </p:cNvSpPr>
          <p:nvPr>
            <p:ph type="body" idx="3"/>
          </p:nvPr>
        </p:nvSpPr>
        <p:spPr>
          <a:xfrm>
            <a:off x="486000" y="405864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09" name="Google Shape;109;p116"/>
          <p:cNvSpPr txBox="1">
            <a:spLocks noGrp="1"/>
          </p:cNvSpPr>
          <p:nvPr>
            <p:ph type="body" idx="4"/>
          </p:nvPr>
        </p:nvSpPr>
        <p:spPr>
          <a:xfrm>
            <a:off x="2673000" y="405864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6 Content">
  <p:cSld name="Title, 6 Content">
    <p:spTree>
      <p:nvGrpSpPr>
        <p:cNvPr id="1" name="Shape 110"/>
        <p:cNvGrpSpPr/>
        <p:nvPr/>
      </p:nvGrpSpPr>
      <p:grpSpPr>
        <a:xfrm>
          <a:off x="0" y="0"/>
          <a:ext cx="0" cy="0"/>
          <a:chOff x="0" y="0"/>
          <a:chExt cx="0" cy="0"/>
        </a:xfrm>
      </p:grpSpPr>
      <p:sp>
        <p:nvSpPr>
          <p:cNvPr id="111" name="Google Shape;111;p117"/>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2" name="Google Shape;112;p117"/>
          <p:cNvSpPr txBox="1">
            <a:spLocks noGrp="1"/>
          </p:cNvSpPr>
          <p:nvPr>
            <p:ph type="body" idx="1"/>
          </p:nvPr>
        </p:nvSpPr>
        <p:spPr>
          <a:xfrm>
            <a:off x="486000" y="1768680"/>
            <a:ext cx="13741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13" name="Google Shape;113;p117"/>
          <p:cNvSpPr txBox="1">
            <a:spLocks noGrp="1"/>
          </p:cNvSpPr>
          <p:nvPr>
            <p:ph type="body" idx="2"/>
          </p:nvPr>
        </p:nvSpPr>
        <p:spPr>
          <a:xfrm>
            <a:off x="1929240" y="1768680"/>
            <a:ext cx="13741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14" name="Google Shape;114;p117"/>
          <p:cNvSpPr txBox="1">
            <a:spLocks noGrp="1"/>
          </p:cNvSpPr>
          <p:nvPr>
            <p:ph type="body" idx="3"/>
          </p:nvPr>
        </p:nvSpPr>
        <p:spPr>
          <a:xfrm>
            <a:off x="3372480" y="1768680"/>
            <a:ext cx="13741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15" name="Google Shape;115;p117"/>
          <p:cNvSpPr txBox="1">
            <a:spLocks noGrp="1"/>
          </p:cNvSpPr>
          <p:nvPr>
            <p:ph type="body" idx="4"/>
          </p:nvPr>
        </p:nvSpPr>
        <p:spPr>
          <a:xfrm>
            <a:off x="486000" y="4058640"/>
            <a:ext cx="13741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16" name="Google Shape;116;p117"/>
          <p:cNvSpPr txBox="1">
            <a:spLocks noGrp="1"/>
          </p:cNvSpPr>
          <p:nvPr>
            <p:ph type="body" idx="5"/>
          </p:nvPr>
        </p:nvSpPr>
        <p:spPr>
          <a:xfrm>
            <a:off x="1929240" y="4058640"/>
            <a:ext cx="13741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17" name="Google Shape;117;p117"/>
          <p:cNvSpPr txBox="1">
            <a:spLocks noGrp="1"/>
          </p:cNvSpPr>
          <p:nvPr>
            <p:ph type="body" idx="6"/>
          </p:nvPr>
        </p:nvSpPr>
        <p:spPr>
          <a:xfrm>
            <a:off x="3372480" y="4058640"/>
            <a:ext cx="13741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9"/>
        <p:cNvGrpSpPr/>
        <p:nvPr/>
      </p:nvGrpSpPr>
      <p:grpSpPr>
        <a:xfrm>
          <a:off x="0" y="0"/>
          <a:ext cx="0" cy="0"/>
          <a:chOff x="0" y="0"/>
          <a:chExt cx="0" cy="0"/>
        </a:xfrm>
      </p:grpSpPr>
      <p:sp>
        <p:nvSpPr>
          <p:cNvPr id="130" name="Google Shape;130;p89"/>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131"/>
        <p:cNvGrpSpPr/>
        <p:nvPr/>
      </p:nvGrpSpPr>
      <p:grpSpPr>
        <a:xfrm>
          <a:off x="0" y="0"/>
          <a:ext cx="0" cy="0"/>
          <a:chOff x="0" y="0"/>
          <a:chExt cx="0" cy="0"/>
        </a:xfrm>
      </p:grpSpPr>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Slide" type="tx">
  <p:cSld name="TITLE_AND_BODY">
    <p:spTree>
      <p:nvGrpSpPr>
        <p:cNvPr id="1" name="Shape 132"/>
        <p:cNvGrpSpPr/>
        <p:nvPr/>
      </p:nvGrpSpPr>
      <p:grpSpPr>
        <a:xfrm>
          <a:off x="0" y="0"/>
          <a:ext cx="0" cy="0"/>
          <a:chOff x="0" y="0"/>
          <a:chExt cx="0" cy="0"/>
        </a:xfrm>
      </p:grpSpPr>
      <p:sp>
        <p:nvSpPr>
          <p:cNvPr id="133" name="Google Shape;133;p119"/>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4" name="Google Shape;134;p119"/>
          <p:cNvSpPr txBox="1">
            <a:spLocks noGrp="1"/>
          </p:cNvSpPr>
          <p:nvPr>
            <p:ph type="subTitle" idx="1"/>
          </p:nvPr>
        </p:nvSpPr>
        <p:spPr>
          <a:xfrm>
            <a:off x="486000" y="1768680"/>
            <a:ext cx="4268160" cy="438372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Content" type="obj">
  <p:cSld name="OBJECT">
    <p:spTree>
      <p:nvGrpSpPr>
        <p:cNvPr id="1" name="Shape 135"/>
        <p:cNvGrpSpPr/>
        <p:nvPr/>
      </p:nvGrpSpPr>
      <p:grpSpPr>
        <a:xfrm>
          <a:off x="0" y="0"/>
          <a:ext cx="0" cy="0"/>
          <a:chOff x="0" y="0"/>
          <a:chExt cx="0" cy="0"/>
        </a:xfrm>
      </p:grpSpPr>
      <p:sp>
        <p:nvSpPr>
          <p:cNvPr id="136" name="Google Shape;136;p120"/>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7" name="Google Shape;137;p120"/>
          <p:cNvSpPr txBox="1">
            <a:spLocks noGrp="1"/>
          </p:cNvSpPr>
          <p:nvPr>
            <p:ph type="body" idx="1"/>
          </p:nvPr>
        </p:nvSpPr>
        <p:spPr>
          <a:xfrm>
            <a:off x="486000" y="1768680"/>
            <a:ext cx="4268160" cy="4383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2 Content" type="twoObj">
  <p:cSld name="TWO_OBJECTS">
    <p:spTree>
      <p:nvGrpSpPr>
        <p:cNvPr id="1" name="Shape 138"/>
        <p:cNvGrpSpPr/>
        <p:nvPr/>
      </p:nvGrpSpPr>
      <p:grpSpPr>
        <a:xfrm>
          <a:off x="0" y="0"/>
          <a:ext cx="0" cy="0"/>
          <a:chOff x="0" y="0"/>
          <a:chExt cx="0" cy="0"/>
        </a:xfrm>
      </p:grpSpPr>
      <p:sp>
        <p:nvSpPr>
          <p:cNvPr id="139" name="Google Shape;139;p121"/>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0" name="Google Shape;140;p121"/>
          <p:cNvSpPr txBox="1">
            <a:spLocks noGrp="1"/>
          </p:cNvSpPr>
          <p:nvPr>
            <p:ph type="body" idx="1"/>
          </p:nvPr>
        </p:nvSpPr>
        <p:spPr>
          <a:xfrm>
            <a:off x="486000" y="1768680"/>
            <a:ext cx="2082600" cy="4383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41" name="Google Shape;141;p121"/>
          <p:cNvSpPr txBox="1">
            <a:spLocks noGrp="1"/>
          </p:cNvSpPr>
          <p:nvPr>
            <p:ph type="body" idx="2"/>
          </p:nvPr>
        </p:nvSpPr>
        <p:spPr>
          <a:xfrm>
            <a:off x="2673000" y="1768680"/>
            <a:ext cx="2082600" cy="4383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Content" type="obj">
  <p:cSld name="OBJECT">
    <p:spTree>
      <p:nvGrpSpPr>
        <p:cNvPr id="1" name="Shape 19"/>
        <p:cNvGrpSpPr/>
        <p:nvPr/>
      </p:nvGrpSpPr>
      <p:grpSpPr>
        <a:xfrm>
          <a:off x="0" y="0"/>
          <a:ext cx="0" cy="0"/>
          <a:chOff x="0" y="0"/>
          <a:chExt cx="0" cy="0"/>
        </a:xfrm>
      </p:grpSpPr>
      <p:sp>
        <p:nvSpPr>
          <p:cNvPr id="20" name="Google Shape;20;p97"/>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97"/>
          <p:cNvSpPr txBox="1">
            <a:spLocks noGrp="1"/>
          </p:cNvSpPr>
          <p:nvPr>
            <p:ph type="body" idx="1"/>
          </p:nvPr>
        </p:nvSpPr>
        <p:spPr>
          <a:xfrm>
            <a:off x="486000" y="1768680"/>
            <a:ext cx="4268160" cy="4383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Centered Text" type="objOnly">
  <p:cSld name="OBJECT_ONLY">
    <p:spTree>
      <p:nvGrpSpPr>
        <p:cNvPr id="1" name="Shape 142"/>
        <p:cNvGrpSpPr/>
        <p:nvPr/>
      </p:nvGrpSpPr>
      <p:grpSpPr>
        <a:xfrm>
          <a:off x="0" y="0"/>
          <a:ext cx="0" cy="0"/>
          <a:chOff x="0" y="0"/>
          <a:chExt cx="0" cy="0"/>
        </a:xfrm>
      </p:grpSpPr>
      <p:sp>
        <p:nvSpPr>
          <p:cNvPr id="143" name="Google Shape;143;p122"/>
          <p:cNvSpPr txBox="1">
            <a:spLocks noGrp="1"/>
          </p:cNvSpPr>
          <p:nvPr>
            <p:ph type="subTitle" idx="1"/>
          </p:nvPr>
        </p:nvSpPr>
        <p:spPr>
          <a:xfrm>
            <a:off x="486000" y="301320"/>
            <a:ext cx="8747280" cy="584856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2 Content and Content" type="twoObjAndObj">
  <p:cSld name="TWO_OBJECTS_AND_OBJECT">
    <p:spTree>
      <p:nvGrpSpPr>
        <p:cNvPr id="1" name="Shape 144"/>
        <p:cNvGrpSpPr/>
        <p:nvPr/>
      </p:nvGrpSpPr>
      <p:grpSpPr>
        <a:xfrm>
          <a:off x="0" y="0"/>
          <a:ext cx="0" cy="0"/>
          <a:chOff x="0" y="0"/>
          <a:chExt cx="0" cy="0"/>
        </a:xfrm>
      </p:grpSpPr>
      <p:sp>
        <p:nvSpPr>
          <p:cNvPr id="145" name="Google Shape;145;p123"/>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6" name="Google Shape;146;p123"/>
          <p:cNvSpPr txBox="1">
            <a:spLocks noGrp="1"/>
          </p:cNvSpPr>
          <p:nvPr>
            <p:ph type="body" idx="1"/>
          </p:nvPr>
        </p:nvSpPr>
        <p:spPr>
          <a:xfrm>
            <a:off x="486000" y="176868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47" name="Google Shape;147;p123"/>
          <p:cNvSpPr txBox="1">
            <a:spLocks noGrp="1"/>
          </p:cNvSpPr>
          <p:nvPr>
            <p:ph type="body" idx="2"/>
          </p:nvPr>
        </p:nvSpPr>
        <p:spPr>
          <a:xfrm>
            <a:off x="2673000" y="1768680"/>
            <a:ext cx="2082600" cy="4383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48" name="Google Shape;148;p123"/>
          <p:cNvSpPr txBox="1">
            <a:spLocks noGrp="1"/>
          </p:cNvSpPr>
          <p:nvPr>
            <p:ph type="body" idx="3"/>
          </p:nvPr>
        </p:nvSpPr>
        <p:spPr>
          <a:xfrm>
            <a:off x="486000" y="405864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Content and 2 Content" type="objAndTwoObj">
  <p:cSld name="OBJECT_AND_TWO_OBJECTS">
    <p:spTree>
      <p:nvGrpSpPr>
        <p:cNvPr id="1" name="Shape 149"/>
        <p:cNvGrpSpPr/>
        <p:nvPr/>
      </p:nvGrpSpPr>
      <p:grpSpPr>
        <a:xfrm>
          <a:off x="0" y="0"/>
          <a:ext cx="0" cy="0"/>
          <a:chOff x="0" y="0"/>
          <a:chExt cx="0" cy="0"/>
        </a:xfrm>
      </p:grpSpPr>
      <p:sp>
        <p:nvSpPr>
          <p:cNvPr id="150" name="Google Shape;150;p124"/>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1" name="Google Shape;151;p124"/>
          <p:cNvSpPr txBox="1">
            <a:spLocks noGrp="1"/>
          </p:cNvSpPr>
          <p:nvPr>
            <p:ph type="body" idx="1"/>
          </p:nvPr>
        </p:nvSpPr>
        <p:spPr>
          <a:xfrm>
            <a:off x="486000" y="1768680"/>
            <a:ext cx="2082600" cy="4383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52" name="Google Shape;152;p124"/>
          <p:cNvSpPr txBox="1">
            <a:spLocks noGrp="1"/>
          </p:cNvSpPr>
          <p:nvPr>
            <p:ph type="body" idx="2"/>
          </p:nvPr>
        </p:nvSpPr>
        <p:spPr>
          <a:xfrm>
            <a:off x="2673000" y="176868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53" name="Google Shape;153;p124"/>
          <p:cNvSpPr txBox="1">
            <a:spLocks noGrp="1"/>
          </p:cNvSpPr>
          <p:nvPr>
            <p:ph type="body" idx="3"/>
          </p:nvPr>
        </p:nvSpPr>
        <p:spPr>
          <a:xfrm>
            <a:off x="2673000" y="405864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2 Content over Content" type="twoObjOverTx">
  <p:cSld name="TWO_OBJECTS_OVER_TEXT">
    <p:spTree>
      <p:nvGrpSpPr>
        <p:cNvPr id="1" name="Shape 154"/>
        <p:cNvGrpSpPr/>
        <p:nvPr/>
      </p:nvGrpSpPr>
      <p:grpSpPr>
        <a:xfrm>
          <a:off x="0" y="0"/>
          <a:ext cx="0" cy="0"/>
          <a:chOff x="0" y="0"/>
          <a:chExt cx="0" cy="0"/>
        </a:xfrm>
      </p:grpSpPr>
      <p:sp>
        <p:nvSpPr>
          <p:cNvPr id="155" name="Google Shape;155;p125"/>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6" name="Google Shape;156;p125"/>
          <p:cNvSpPr txBox="1">
            <a:spLocks noGrp="1"/>
          </p:cNvSpPr>
          <p:nvPr>
            <p:ph type="body" idx="1"/>
          </p:nvPr>
        </p:nvSpPr>
        <p:spPr>
          <a:xfrm>
            <a:off x="486000" y="176868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57" name="Google Shape;157;p125"/>
          <p:cNvSpPr txBox="1">
            <a:spLocks noGrp="1"/>
          </p:cNvSpPr>
          <p:nvPr>
            <p:ph type="body" idx="2"/>
          </p:nvPr>
        </p:nvSpPr>
        <p:spPr>
          <a:xfrm>
            <a:off x="2673000" y="176868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58" name="Google Shape;158;p125"/>
          <p:cNvSpPr txBox="1">
            <a:spLocks noGrp="1"/>
          </p:cNvSpPr>
          <p:nvPr>
            <p:ph type="body" idx="3"/>
          </p:nvPr>
        </p:nvSpPr>
        <p:spPr>
          <a:xfrm>
            <a:off x="486000" y="4058640"/>
            <a:ext cx="426816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Content over Content" type="objOverTx">
  <p:cSld name="OBJECT_OVER_TEXT">
    <p:spTree>
      <p:nvGrpSpPr>
        <p:cNvPr id="1" name="Shape 159"/>
        <p:cNvGrpSpPr/>
        <p:nvPr/>
      </p:nvGrpSpPr>
      <p:grpSpPr>
        <a:xfrm>
          <a:off x="0" y="0"/>
          <a:ext cx="0" cy="0"/>
          <a:chOff x="0" y="0"/>
          <a:chExt cx="0" cy="0"/>
        </a:xfrm>
      </p:grpSpPr>
      <p:sp>
        <p:nvSpPr>
          <p:cNvPr id="160" name="Google Shape;160;p126"/>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1" name="Google Shape;161;p126"/>
          <p:cNvSpPr txBox="1">
            <a:spLocks noGrp="1"/>
          </p:cNvSpPr>
          <p:nvPr>
            <p:ph type="body" idx="1"/>
          </p:nvPr>
        </p:nvSpPr>
        <p:spPr>
          <a:xfrm>
            <a:off x="486000" y="1768680"/>
            <a:ext cx="426816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62" name="Google Shape;162;p126"/>
          <p:cNvSpPr txBox="1">
            <a:spLocks noGrp="1"/>
          </p:cNvSpPr>
          <p:nvPr>
            <p:ph type="body" idx="2"/>
          </p:nvPr>
        </p:nvSpPr>
        <p:spPr>
          <a:xfrm>
            <a:off x="486000" y="4058640"/>
            <a:ext cx="426816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4 Content" type="fourObj">
  <p:cSld name="FOUR_OBJECTS">
    <p:spTree>
      <p:nvGrpSpPr>
        <p:cNvPr id="1" name="Shape 163"/>
        <p:cNvGrpSpPr/>
        <p:nvPr/>
      </p:nvGrpSpPr>
      <p:grpSpPr>
        <a:xfrm>
          <a:off x="0" y="0"/>
          <a:ext cx="0" cy="0"/>
          <a:chOff x="0" y="0"/>
          <a:chExt cx="0" cy="0"/>
        </a:xfrm>
      </p:grpSpPr>
      <p:sp>
        <p:nvSpPr>
          <p:cNvPr id="164" name="Google Shape;164;p127"/>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5" name="Google Shape;165;p127"/>
          <p:cNvSpPr txBox="1">
            <a:spLocks noGrp="1"/>
          </p:cNvSpPr>
          <p:nvPr>
            <p:ph type="body" idx="1"/>
          </p:nvPr>
        </p:nvSpPr>
        <p:spPr>
          <a:xfrm>
            <a:off x="486000" y="176868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66" name="Google Shape;166;p127"/>
          <p:cNvSpPr txBox="1">
            <a:spLocks noGrp="1"/>
          </p:cNvSpPr>
          <p:nvPr>
            <p:ph type="body" idx="2"/>
          </p:nvPr>
        </p:nvSpPr>
        <p:spPr>
          <a:xfrm>
            <a:off x="2673000" y="176868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67" name="Google Shape;167;p127"/>
          <p:cNvSpPr txBox="1">
            <a:spLocks noGrp="1"/>
          </p:cNvSpPr>
          <p:nvPr>
            <p:ph type="body" idx="3"/>
          </p:nvPr>
        </p:nvSpPr>
        <p:spPr>
          <a:xfrm>
            <a:off x="486000" y="405864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68" name="Google Shape;168;p127"/>
          <p:cNvSpPr txBox="1">
            <a:spLocks noGrp="1"/>
          </p:cNvSpPr>
          <p:nvPr>
            <p:ph type="body" idx="4"/>
          </p:nvPr>
        </p:nvSpPr>
        <p:spPr>
          <a:xfrm>
            <a:off x="2673000" y="405864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6 Content">
  <p:cSld name="Title, 6 Content">
    <p:spTree>
      <p:nvGrpSpPr>
        <p:cNvPr id="1" name="Shape 169"/>
        <p:cNvGrpSpPr/>
        <p:nvPr/>
      </p:nvGrpSpPr>
      <p:grpSpPr>
        <a:xfrm>
          <a:off x="0" y="0"/>
          <a:ext cx="0" cy="0"/>
          <a:chOff x="0" y="0"/>
          <a:chExt cx="0" cy="0"/>
        </a:xfrm>
      </p:grpSpPr>
      <p:sp>
        <p:nvSpPr>
          <p:cNvPr id="170" name="Google Shape;170;p128"/>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1" name="Google Shape;171;p128"/>
          <p:cNvSpPr txBox="1">
            <a:spLocks noGrp="1"/>
          </p:cNvSpPr>
          <p:nvPr>
            <p:ph type="body" idx="1"/>
          </p:nvPr>
        </p:nvSpPr>
        <p:spPr>
          <a:xfrm>
            <a:off x="486000" y="1768680"/>
            <a:ext cx="13741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72" name="Google Shape;172;p128"/>
          <p:cNvSpPr txBox="1">
            <a:spLocks noGrp="1"/>
          </p:cNvSpPr>
          <p:nvPr>
            <p:ph type="body" idx="2"/>
          </p:nvPr>
        </p:nvSpPr>
        <p:spPr>
          <a:xfrm>
            <a:off x="1929240" y="1768680"/>
            <a:ext cx="13741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73" name="Google Shape;173;p128"/>
          <p:cNvSpPr txBox="1">
            <a:spLocks noGrp="1"/>
          </p:cNvSpPr>
          <p:nvPr>
            <p:ph type="body" idx="3"/>
          </p:nvPr>
        </p:nvSpPr>
        <p:spPr>
          <a:xfrm>
            <a:off x="3372480" y="1768680"/>
            <a:ext cx="13741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74" name="Google Shape;174;p128"/>
          <p:cNvSpPr txBox="1">
            <a:spLocks noGrp="1"/>
          </p:cNvSpPr>
          <p:nvPr>
            <p:ph type="body" idx="4"/>
          </p:nvPr>
        </p:nvSpPr>
        <p:spPr>
          <a:xfrm>
            <a:off x="486000" y="4058640"/>
            <a:ext cx="13741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75" name="Google Shape;175;p128"/>
          <p:cNvSpPr txBox="1">
            <a:spLocks noGrp="1"/>
          </p:cNvSpPr>
          <p:nvPr>
            <p:ph type="body" idx="5"/>
          </p:nvPr>
        </p:nvSpPr>
        <p:spPr>
          <a:xfrm>
            <a:off x="1929240" y="4058640"/>
            <a:ext cx="13741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76" name="Google Shape;176;p128"/>
          <p:cNvSpPr txBox="1">
            <a:spLocks noGrp="1"/>
          </p:cNvSpPr>
          <p:nvPr>
            <p:ph type="body" idx="6"/>
          </p:nvPr>
        </p:nvSpPr>
        <p:spPr>
          <a:xfrm>
            <a:off x="3372480" y="4058640"/>
            <a:ext cx="13741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188"/>
        <p:cNvGrpSpPr/>
        <p:nvPr/>
      </p:nvGrpSpPr>
      <p:grpSpPr>
        <a:xfrm>
          <a:off x="0" y="0"/>
          <a:ext cx="0" cy="0"/>
          <a:chOff x="0" y="0"/>
          <a:chExt cx="0" cy="0"/>
        </a:xfrm>
      </p:grpSpPr>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Slide" type="tx">
  <p:cSld name="TITLE_AND_BODY">
    <p:spTree>
      <p:nvGrpSpPr>
        <p:cNvPr id="1" name="Shape 189"/>
        <p:cNvGrpSpPr/>
        <p:nvPr/>
      </p:nvGrpSpPr>
      <p:grpSpPr>
        <a:xfrm>
          <a:off x="0" y="0"/>
          <a:ext cx="0" cy="0"/>
          <a:chOff x="0" y="0"/>
          <a:chExt cx="0" cy="0"/>
        </a:xfrm>
      </p:grpSpPr>
      <p:sp>
        <p:nvSpPr>
          <p:cNvPr id="190" name="Google Shape;190;p129"/>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1" name="Google Shape;191;p129"/>
          <p:cNvSpPr txBox="1">
            <a:spLocks noGrp="1"/>
          </p:cNvSpPr>
          <p:nvPr>
            <p:ph type="subTitle" idx="1"/>
          </p:nvPr>
        </p:nvSpPr>
        <p:spPr>
          <a:xfrm>
            <a:off x="486000" y="1768680"/>
            <a:ext cx="4268160" cy="438372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Content" type="obj">
  <p:cSld name="OBJECT">
    <p:spTree>
      <p:nvGrpSpPr>
        <p:cNvPr id="1" name="Shape 192"/>
        <p:cNvGrpSpPr/>
        <p:nvPr/>
      </p:nvGrpSpPr>
      <p:grpSpPr>
        <a:xfrm>
          <a:off x="0" y="0"/>
          <a:ext cx="0" cy="0"/>
          <a:chOff x="0" y="0"/>
          <a:chExt cx="0" cy="0"/>
        </a:xfrm>
      </p:grpSpPr>
      <p:sp>
        <p:nvSpPr>
          <p:cNvPr id="193" name="Google Shape;193;p130"/>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4" name="Google Shape;194;p130"/>
          <p:cNvSpPr txBox="1">
            <a:spLocks noGrp="1"/>
          </p:cNvSpPr>
          <p:nvPr>
            <p:ph type="body" idx="1"/>
          </p:nvPr>
        </p:nvSpPr>
        <p:spPr>
          <a:xfrm>
            <a:off x="486000" y="1768680"/>
            <a:ext cx="4268160" cy="4383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2 Content" type="twoObj">
  <p:cSld name="TWO_OBJECTS">
    <p:spTree>
      <p:nvGrpSpPr>
        <p:cNvPr id="1" name="Shape 22"/>
        <p:cNvGrpSpPr/>
        <p:nvPr/>
      </p:nvGrpSpPr>
      <p:grpSpPr>
        <a:xfrm>
          <a:off x="0" y="0"/>
          <a:ext cx="0" cy="0"/>
          <a:chOff x="0" y="0"/>
          <a:chExt cx="0" cy="0"/>
        </a:xfrm>
      </p:grpSpPr>
      <p:sp>
        <p:nvSpPr>
          <p:cNvPr id="23" name="Google Shape;23;p98"/>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98"/>
          <p:cNvSpPr txBox="1">
            <a:spLocks noGrp="1"/>
          </p:cNvSpPr>
          <p:nvPr>
            <p:ph type="body" idx="1"/>
          </p:nvPr>
        </p:nvSpPr>
        <p:spPr>
          <a:xfrm>
            <a:off x="486000" y="1768680"/>
            <a:ext cx="2082600" cy="4383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5" name="Google Shape;25;p98"/>
          <p:cNvSpPr txBox="1">
            <a:spLocks noGrp="1"/>
          </p:cNvSpPr>
          <p:nvPr>
            <p:ph type="body" idx="2"/>
          </p:nvPr>
        </p:nvSpPr>
        <p:spPr>
          <a:xfrm>
            <a:off x="2673000" y="1768680"/>
            <a:ext cx="2082600" cy="4383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2 Content" type="twoObj">
  <p:cSld name="TWO_OBJECTS">
    <p:spTree>
      <p:nvGrpSpPr>
        <p:cNvPr id="1" name="Shape 195"/>
        <p:cNvGrpSpPr/>
        <p:nvPr/>
      </p:nvGrpSpPr>
      <p:grpSpPr>
        <a:xfrm>
          <a:off x="0" y="0"/>
          <a:ext cx="0" cy="0"/>
          <a:chOff x="0" y="0"/>
          <a:chExt cx="0" cy="0"/>
        </a:xfrm>
      </p:grpSpPr>
      <p:sp>
        <p:nvSpPr>
          <p:cNvPr id="196" name="Google Shape;196;p131"/>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7" name="Google Shape;197;p131"/>
          <p:cNvSpPr txBox="1">
            <a:spLocks noGrp="1"/>
          </p:cNvSpPr>
          <p:nvPr>
            <p:ph type="body" idx="1"/>
          </p:nvPr>
        </p:nvSpPr>
        <p:spPr>
          <a:xfrm>
            <a:off x="486000" y="1768680"/>
            <a:ext cx="2082600" cy="4383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98" name="Google Shape;198;p131"/>
          <p:cNvSpPr txBox="1">
            <a:spLocks noGrp="1"/>
          </p:cNvSpPr>
          <p:nvPr>
            <p:ph type="body" idx="2"/>
          </p:nvPr>
        </p:nvSpPr>
        <p:spPr>
          <a:xfrm>
            <a:off x="2673000" y="1768680"/>
            <a:ext cx="2082600" cy="4383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99"/>
        <p:cNvGrpSpPr/>
        <p:nvPr/>
      </p:nvGrpSpPr>
      <p:grpSpPr>
        <a:xfrm>
          <a:off x="0" y="0"/>
          <a:ext cx="0" cy="0"/>
          <a:chOff x="0" y="0"/>
          <a:chExt cx="0" cy="0"/>
        </a:xfrm>
      </p:grpSpPr>
      <p:sp>
        <p:nvSpPr>
          <p:cNvPr id="200" name="Google Shape;200;p132"/>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Centered Text" type="objOnly">
  <p:cSld name="OBJECT_ONLY">
    <p:spTree>
      <p:nvGrpSpPr>
        <p:cNvPr id="1" name="Shape 201"/>
        <p:cNvGrpSpPr/>
        <p:nvPr/>
      </p:nvGrpSpPr>
      <p:grpSpPr>
        <a:xfrm>
          <a:off x="0" y="0"/>
          <a:ext cx="0" cy="0"/>
          <a:chOff x="0" y="0"/>
          <a:chExt cx="0" cy="0"/>
        </a:xfrm>
      </p:grpSpPr>
      <p:sp>
        <p:nvSpPr>
          <p:cNvPr id="202" name="Google Shape;202;p133"/>
          <p:cNvSpPr txBox="1">
            <a:spLocks noGrp="1"/>
          </p:cNvSpPr>
          <p:nvPr>
            <p:ph type="subTitle" idx="1"/>
          </p:nvPr>
        </p:nvSpPr>
        <p:spPr>
          <a:xfrm>
            <a:off x="486000" y="301320"/>
            <a:ext cx="8747280" cy="584856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2 Content and Content" type="twoObjAndObj">
  <p:cSld name="TWO_OBJECTS_AND_OBJECT">
    <p:spTree>
      <p:nvGrpSpPr>
        <p:cNvPr id="1" name="Shape 203"/>
        <p:cNvGrpSpPr/>
        <p:nvPr/>
      </p:nvGrpSpPr>
      <p:grpSpPr>
        <a:xfrm>
          <a:off x="0" y="0"/>
          <a:ext cx="0" cy="0"/>
          <a:chOff x="0" y="0"/>
          <a:chExt cx="0" cy="0"/>
        </a:xfrm>
      </p:grpSpPr>
      <p:sp>
        <p:nvSpPr>
          <p:cNvPr id="204" name="Google Shape;204;p134"/>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5" name="Google Shape;205;p134"/>
          <p:cNvSpPr txBox="1">
            <a:spLocks noGrp="1"/>
          </p:cNvSpPr>
          <p:nvPr>
            <p:ph type="body" idx="1"/>
          </p:nvPr>
        </p:nvSpPr>
        <p:spPr>
          <a:xfrm>
            <a:off x="486000" y="176868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06" name="Google Shape;206;p134"/>
          <p:cNvSpPr txBox="1">
            <a:spLocks noGrp="1"/>
          </p:cNvSpPr>
          <p:nvPr>
            <p:ph type="body" idx="2"/>
          </p:nvPr>
        </p:nvSpPr>
        <p:spPr>
          <a:xfrm>
            <a:off x="2673000" y="1768680"/>
            <a:ext cx="2082600" cy="4383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07" name="Google Shape;207;p134"/>
          <p:cNvSpPr txBox="1">
            <a:spLocks noGrp="1"/>
          </p:cNvSpPr>
          <p:nvPr>
            <p:ph type="body" idx="3"/>
          </p:nvPr>
        </p:nvSpPr>
        <p:spPr>
          <a:xfrm>
            <a:off x="486000" y="405864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Content and 2 Content" type="objAndTwoObj">
  <p:cSld name="OBJECT_AND_TWO_OBJECTS">
    <p:spTree>
      <p:nvGrpSpPr>
        <p:cNvPr id="1" name="Shape 208"/>
        <p:cNvGrpSpPr/>
        <p:nvPr/>
      </p:nvGrpSpPr>
      <p:grpSpPr>
        <a:xfrm>
          <a:off x="0" y="0"/>
          <a:ext cx="0" cy="0"/>
          <a:chOff x="0" y="0"/>
          <a:chExt cx="0" cy="0"/>
        </a:xfrm>
      </p:grpSpPr>
      <p:sp>
        <p:nvSpPr>
          <p:cNvPr id="209" name="Google Shape;209;p135"/>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0" name="Google Shape;210;p135"/>
          <p:cNvSpPr txBox="1">
            <a:spLocks noGrp="1"/>
          </p:cNvSpPr>
          <p:nvPr>
            <p:ph type="body" idx="1"/>
          </p:nvPr>
        </p:nvSpPr>
        <p:spPr>
          <a:xfrm>
            <a:off x="486000" y="1768680"/>
            <a:ext cx="2082600" cy="4383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11" name="Google Shape;211;p135"/>
          <p:cNvSpPr txBox="1">
            <a:spLocks noGrp="1"/>
          </p:cNvSpPr>
          <p:nvPr>
            <p:ph type="body" idx="2"/>
          </p:nvPr>
        </p:nvSpPr>
        <p:spPr>
          <a:xfrm>
            <a:off x="2673000" y="176868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12" name="Google Shape;212;p135"/>
          <p:cNvSpPr txBox="1">
            <a:spLocks noGrp="1"/>
          </p:cNvSpPr>
          <p:nvPr>
            <p:ph type="body" idx="3"/>
          </p:nvPr>
        </p:nvSpPr>
        <p:spPr>
          <a:xfrm>
            <a:off x="2673000" y="405864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2 Content over Content" type="twoObjOverTx">
  <p:cSld name="TWO_OBJECTS_OVER_TEXT">
    <p:spTree>
      <p:nvGrpSpPr>
        <p:cNvPr id="1" name="Shape 213"/>
        <p:cNvGrpSpPr/>
        <p:nvPr/>
      </p:nvGrpSpPr>
      <p:grpSpPr>
        <a:xfrm>
          <a:off x="0" y="0"/>
          <a:ext cx="0" cy="0"/>
          <a:chOff x="0" y="0"/>
          <a:chExt cx="0" cy="0"/>
        </a:xfrm>
      </p:grpSpPr>
      <p:sp>
        <p:nvSpPr>
          <p:cNvPr id="214" name="Google Shape;214;p136"/>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5" name="Google Shape;215;p136"/>
          <p:cNvSpPr txBox="1">
            <a:spLocks noGrp="1"/>
          </p:cNvSpPr>
          <p:nvPr>
            <p:ph type="body" idx="1"/>
          </p:nvPr>
        </p:nvSpPr>
        <p:spPr>
          <a:xfrm>
            <a:off x="486000" y="176868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16" name="Google Shape;216;p136"/>
          <p:cNvSpPr txBox="1">
            <a:spLocks noGrp="1"/>
          </p:cNvSpPr>
          <p:nvPr>
            <p:ph type="body" idx="2"/>
          </p:nvPr>
        </p:nvSpPr>
        <p:spPr>
          <a:xfrm>
            <a:off x="2673000" y="176868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17" name="Google Shape;217;p136"/>
          <p:cNvSpPr txBox="1">
            <a:spLocks noGrp="1"/>
          </p:cNvSpPr>
          <p:nvPr>
            <p:ph type="body" idx="3"/>
          </p:nvPr>
        </p:nvSpPr>
        <p:spPr>
          <a:xfrm>
            <a:off x="486000" y="4058640"/>
            <a:ext cx="426816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Content over Content" type="objOverTx">
  <p:cSld name="OBJECT_OVER_TEXT">
    <p:spTree>
      <p:nvGrpSpPr>
        <p:cNvPr id="1" name="Shape 218"/>
        <p:cNvGrpSpPr/>
        <p:nvPr/>
      </p:nvGrpSpPr>
      <p:grpSpPr>
        <a:xfrm>
          <a:off x="0" y="0"/>
          <a:ext cx="0" cy="0"/>
          <a:chOff x="0" y="0"/>
          <a:chExt cx="0" cy="0"/>
        </a:xfrm>
      </p:grpSpPr>
      <p:sp>
        <p:nvSpPr>
          <p:cNvPr id="219" name="Google Shape;219;p137"/>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0" name="Google Shape;220;p137"/>
          <p:cNvSpPr txBox="1">
            <a:spLocks noGrp="1"/>
          </p:cNvSpPr>
          <p:nvPr>
            <p:ph type="body" idx="1"/>
          </p:nvPr>
        </p:nvSpPr>
        <p:spPr>
          <a:xfrm>
            <a:off x="486000" y="1768680"/>
            <a:ext cx="426816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21" name="Google Shape;221;p137"/>
          <p:cNvSpPr txBox="1">
            <a:spLocks noGrp="1"/>
          </p:cNvSpPr>
          <p:nvPr>
            <p:ph type="body" idx="2"/>
          </p:nvPr>
        </p:nvSpPr>
        <p:spPr>
          <a:xfrm>
            <a:off x="486000" y="4058640"/>
            <a:ext cx="426816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4 Content" type="fourObj">
  <p:cSld name="FOUR_OBJECTS">
    <p:spTree>
      <p:nvGrpSpPr>
        <p:cNvPr id="1" name="Shape 222"/>
        <p:cNvGrpSpPr/>
        <p:nvPr/>
      </p:nvGrpSpPr>
      <p:grpSpPr>
        <a:xfrm>
          <a:off x="0" y="0"/>
          <a:ext cx="0" cy="0"/>
          <a:chOff x="0" y="0"/>
          <a:chExt cx="0" cy="0"/>
        </a:xfrm>
      </p:grpSpPr>
      <p:sp>
        <p:nvSpPr>
          <p:cNvPr id="223" name="Google Shape;223;p138"/>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4" name="Google Shape;224;p138"/>
          <p:cNvSpPr txBox="1">
            <a:spLocks noGrp="1"/>
          </p:cNvSpPr>
          <p:nvPr>
            <p:ph type="body" idx="1"/>
          </p:nvPr>
        </p:nvSpPr>
        <p:spPr>
          <a:xfrm>
            <a:off x="486000" y="176868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25" name="Google Shape;225;p138"/>
          <p:cNvSpPr txBox="1">
            <a:spLocks noGrp="1"/>
          </p:cNvSpPr>
          <p:nvPr>
            <p:ph type="body" idx="2"/>
          </p:nvPr>
        </p:nvSpPr>
        <p:spPr>
          <a:xfrm>
            <a:off x="2673000" y="176868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26" name="Google Shape;226;p138"/>
          <p:cNvSpPr txBox="1">
            <a:spLocks noGrp="1"/>
          </p:cNvSpPr>
          <p:nvPr>
            <p:ph type="body" idx="3"/>
          </p:nvPr>
        </p:nvSpPr>
        <p:spPr>
          <a:xfrm>
            <a:off x="486000" y="405864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27" name="Google Shape;227;p138"/>
          <p:cNvSpPr txBox="1">
            <a:spLocks noGrp="1"/>
          </p:cNvSpPr>
          <p:nvPr>
            <p:ph type="body" idx="4"/>
          </p:nvPr>
        </p:nvSpPr>
        <p:spPr>
          <a:xfrm>
            <a:off x="2673000" y="405864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6 Content">
  <p:cSld name="Title, 6 Content">
    <p:spTree>
      <p:nvGrpSpPr>
        <p:cNvPr id="1" name="Shape 228"/>
        <p:cNvGrpSpPr/>
        <p:nvPr/>
      </p:nvGrpSpPr>
      <p:grpSpPr>
        <a:xfrm>
          <a:off x="0" y="0"/>
          <a:ext cx="0" cy="0"/>
          <a:chOff x="0" y="0"/>
          <a:chExt cx="0" cy="0"/>
        </a:xfrm>
      </p:grpSpPr>
      <p:sp>
        <p:nvSpPr>
          <p:cNvPr id="229" name="Google Shape;229;p139"/>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0" name="Google Shape;230;p139"/>
          <p:cNvSpPr txBox="1">
            <a:spLocks noGrp="1"/>
          </p:cNvSpPr>
          <p:nvPr>
            <p:ph type="body" idx="1"/>
          </p:nvPr>
        </p:nvSpPr>
        <p:spPr>
          <a:xfrm>
            <a:off x="486000" y="1768680"/>
            <a:ext cx="13741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31" name="Google Shape;231;p139"/>
          <p:cNvSpPr txBox="1">
            <a:spLocks noGrp="1"/>
          </p:cNvSpPr>
          <p:nvPr>
            <p:ph type="body" idx="2"/>
          </p:nvPr>
        </p:nvSpPr>
        <p:spPr>
          <a:xfrm>
            <a:off x="1929240" y="1768680"/>
            <a:ext cx="13741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32" name="Google Shape;232;p139"/>
          <p:cNvSpPr txBox="1">
            <a:spLocks noGrp="1"/>
          </p:cNvSpPr>
          <p:nvPr>
            <p:ph type="body" idx="3"/>
          </p:nvPr>
        </p:nvSpPr>
        <p:spPr>
          <a:xfrm>
            <a:off x="3372480" y="1768680"/>
            <a:ext cx="13741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33" name="Google Shape;233;p139"/>
          <p:cNvSpPr txBox="1">
            <a:spLocks noGrp="1"/>
          </p:cNvSpPr>
          <p:nvPr>
            <p:ph type="body" idx="4"/>
          </p:nvPr>
        </p:nvSpPr>
        <p:spPr>
          <a:xfrm>
            <a:off x="486000" y="4058640"/>
            <a:ext cx="13741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34" name="Google Shape;234;p139"/>
          <p:cNvSpPr txBox="1">
            <a:spLocks noGrp="1"/>
          </p:cNvSpPr>
          <p:nvPr>
            <p:ph type="body" idx="5"/>
          </p:nvPr>
        </p:nvSpPr>
        <p:spPr>
          <a:xfrm>
            <a:off x="1929240" y="4058640"/>
            <a:ext cx="13741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35" name="Google Shape;235;p139"/>
          <p:cNvSpPr txBox="1">
            <a:spLocks noGrp="1"/>
          </p:cNvSpPr>
          <p:nvPr>
            <p:ph type="body" idx="6"/>
          </p:nvPr>
        </p:nvSpPr>
        <p:spPr>
          <a:xfrm>
            <a:off x="3372480" y="4058640"/>
            <a:ext cx="13741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itle, 2 Content" type="twoObj">
  <p:cSld name="TWO_OBJECTS">
    <p:spTree>
      <p:nvGrpSpPr>
        <p:cNvPr id="1" name="Shape 248"/>
        <p:cNvGrpSpPr/>
        <p:nvPr/>
      </p:nvGrpSpPr>
      <p:grpSpPr>
        <a:xfrm>
          <a:off x="0" y="0"/>
          <a:ext cx="0" cy="0"/>
          <a:chOff x="0" y="0"/>
          <a:chExt cx="0" cy="0"/>
        </a:xfrm>
      </p:grpSpPr>
      <p:sp>
        <p:nvSpPr>
          <p:cNvPr id="249" name="Google Shape;249;p93"/>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0" name="Google Shape;250;p93"/>
          <p:cNvSpPr txBox="1">
            <a:spLocks noGrp="1"/>
          </p:cNvSpPr>
          <p:nvPr>
            <p:ph type="body" idx="1"/>
          </p:nvPr>
        </p:nvSpPr>
        <p:spPr>
          <a:xfrm>
            <a:off x="486000" y="1768680"/>
            <a:ext cx="2082600" cy="4383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51" name="Google Shape;251;p93"/>
          <p:cNvSpPr txBox="1">
            <a:spLocks noGrp="1"/>
          </p:cNvSpPr>
          <p:nvPr>
            <p:ph type="body" idx="2"/>
          </p:nvPr>
        </p:nvSpPr>
        <p:spPr>
          <a:xfrm>
            <a:off x="2673000" y="1768680"/>
            <a:ext cx="2082600" cy="4383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6"/>
        <p:cNvGrpSpPr/>
        <p:nvPr/>
      </p:nvGrpSpPr>
      <p:grpSpPr>
        <a:xfrm>
          <a:off x="0" y="0"/>
          <a:ext cx="0" cy="0"/>
          <a:chOff x="0" y="0"/>
          <a:chExt cx="0" cy="0"/>
        </a:xfrm>
      </p:grpSpPr>
      <p:sp>
        <p:nvSpPr>
          <p:cNvPr id="27" name="Google Shape;27;p99"/>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252"/>
        <p:cNvGrpSpPr/>
        <p:nvPr/>
      </p:nvGrpSpPr>
      <p:grpSpPr>
        <a:xfrm>
          <a:off x="0" y="0"/>
          <a:ext cx="0" cy="0"/>
          <a:chOff x="0" y="0"/>
          <a:chExt cx="0" cy="0"/>
        </a:xfrm>
      </p:grpSpPr>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itle Slide" type="tx">
  <p:cSld name="TITLE_AND_BODY">
    <p:spTree>
      <p:nvGrpSpPr>
        <p:cNvPr id="1" name="Shape 253"/>
        <p:cNvGrpSpPr/>
        <p:nvPr/>
      </p:nvGrpSpPr>
      <p:grpSpPr>
        <a:xfrm>
          <a:off x="0" y="0"/>
          <a:ext cx="0" cy="0"/>
          <a:chOff x="0" y="0"/>
          <a:chExt cx="0" cy="0"/>
        </a:xfrm>
      </p:grpSpPr>
      <p:sp>
        <p:nvSpPr>
          <p:cNvPr id="254" name="Google Shape;254;p141"/>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5" name="Google Shape;255;p141"/>
          <p:cNvSpPr txBox="1">
            <a:spLocks noGrp="1"/>
          </p:cNvSpPr>
          <p:nvPr>
            <p:ph type="subTitle" idx="1"/>
          </p:nvPr>
        </p:nvSpPr>
        <p:spPr>
          <a:xfrm>
            <a:off x="486000" y="1768680"/>
            <a:ext cx="4268160" cy="438372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itle, Content" type="obj">
  <p:cSld name="OBJECT">
    <p:spTree>
      <p:nvGrpSpPr>
        <p:cNvPr id="1" name="Shape 256"/>
        <p:cNvGrpSpPr/>
        <p:nvPr/>
      </p:nvGrpSpPr>
      <p:grpSpPr>
        <a:xfrm>
          <a:off x="0" y="0"/>
          <a:ext cx="0" cy="0"/>
          <a:chOff x="0" y="0"/>
          <a:chExt cx="0" cy="0"/>
        </a:xfrm>
      </p:grpSpPr>
      <p:sp>
        <p:nvSpPr>
          <p:cNvPr id="257" name="Google Shape;257;p142"/>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8" name="Google Shape;258;p142"/>
          <p:cNvSpPr txBox="1">
            <a:spLocks noGrp="1"/>
          </p:cNvSpPr>
          <p:nvPr>
            <p:ph type="body" idx="1"/>
          </p:nvPr>
        </p:nvSpPr>
        <p:spPr>
          <a:xfrm>
            <a:off x="486000" y="1768680"/>
            <a:ext cx="4268160" cy="4383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9"/>
        <p:cNvGrpSpPr/>
        <p:nvPr/>
      </p:nvGrpSpPr>
      <p:grpSpPr>
        <a:xfrm>
          <a:off x="0" y="0"/>
          <a:ext cx="0" cy="0"/>
          <a:chOff x="0" y="0"/>
          <a:chExt cx="0" cy="0"/>
        </a:xfrm>
      </p:grpSpPr>
      <p:sp>
        <p:nvSpPr>
          <p:cNvPr id="260" name="Google Shape;260;p143"/>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Centered Text" type="objOnly">
  <p:cSld name="OBJECT_ONLY">
    <p:spTree>
      <p:nvGrpSpPr>
        <p:cNvPr id="1" name="Shape 261"/>
        <p:cNvGrpSpPr/>
        <p:nvPr/>
      </p:nvGrpSpPr>
      <p:grpSpPr>
        <a:xfrm>
          <a:off x="0" y="0"/>
          <a:ext cx="0" cy="0"/>
          <a:chOff x="0" y="0"/>
          <a:chExt cx="0" cy="0"/>
        </a:xfrm>
      </p:grpSpPr>
      <p:sp>
        <p:nvSpPr>
          <p:cNvPr id="262" name="Google Shape;262;p144"/>
          <p:cNvSpPr txBox="1">
            <a:spLocks noGrp="1"/>
          </p:cNvSpPr>
          <p:nvPr>
            <p:ph type="subTitle" idx="1"/>
          </p:nvPr>
        </p:nvSpPr>
        <p:spPr>
          <a:xfrm>
            <a:off x="486000" y="301320"/>
            <a:ext cx="8747280" cy="584856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itle, 2 Content and Content" type="twoObjAndObj">
  <p:cSld name="TWO_OBJECTS_AND_OBJECT">
    <p:spTree>
      <p:nvGrpSpPr>
        <p:cNvPr id="1" name="Shape 263"/>
        <p:cNvGrpSpPr/>
        <p:nvPr/>
      </p:nvGrpSpPr>
      <p:grpSpPr>
        <a:xfrm>
          <a:off x="0" y="0"/>
          <a:ext cx="0" cy="0"/>
          <a:chOff x="0" y="0"/>
          <a:chExt cx="0" cy="0"/>
        </a:xfrm>
      </p:grpSpPr>
      <p:sp>
        <p:nvSpPr>
          <p:cNvPr id="264" name="Google Shape;264;p145"/>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5" name="Google Shape;265;p145"/>
          <p:cNvSpPr txBox="1">
            <a:spLocks noGrp="1"/>
          </p:cNvSpPr>
          <p:nvPr>
            <p:ph type="body" idx="1"/>
          </p:nvPr>
        </p:nvSpPr>
        <p:spPr>
          <a:xfrm>
            <a:off x="486000" y="176868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66" name="Google Shape;266;p145"/>
          <p:cNvSpPr txBox="1">
            <a:spLocks noGrp="1"/>
          </p:cNvSpPr>
          <p:nvPr>
            <p:ph type="body" idx="2"/>
          </p:nvPr>
        </p:nvSpPr>
        <p:spPr>
          <a:xfrm>
            <a:off x="2673000" y="1768680"/>
            <a:ext cx="2082600" cy="4383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67" name="Google Shape;267;p145"/>
          <p:cNvSpPr txBox="1">
            <a:spLocks noGrp="1"/>
          </p:cNvSpPr>
          <p:nvPr>
            <p:ph type="body" idx="3"/>
          </p:nvPr>
        </p:nvSpPr>
        <p:spPr>
          <a:xfrm>
            <a:off x="486000" y="405864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itle Content and 2 Content" type="objAndTwoObj">
  <p:cSld name="OBJECT_AND_TWO_OBJECTS">
    <p:spTree>
      <p:nvGrpSpPr>
        <p:cNvPr id="1" name="Shape 268"/>
        <p:cNvGrpSpPr/>
        <p:nvPr/>
      </p:nvGrpSpPr>
      <p:grpSpPr>
        <a:xfrm>
          <a:off x="0" y="0"/>
          <a:ext cx="0" cy="0"/>
          <a:chOff x="0" y="0"/>
          <a:chExt cx="0" cy="0"/>
        </a:xfrm>
      </p:grpSpPr>
      <p:sp>
        <p:nvSpPr>
          <p:cNvPr id="269" name="Google Shape;269;p146"/>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0" name="Google Shape;270;p146"/>
          <p:cNvSpPr txBox="1">
            <a:spLocks noGrp="1"/>
          </p:cNvSpPr>
          <p:nvPr>
            <p:ph type="body" idx="1"/>
          </p:nvPr>
        </p:nvSpPr>
        <p:spPr>
          <a:xfrm>
            <a:off x="486000" y="1768680"/>
            <a:ext cx="2082600" cy="4383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71" name="Google Shape;271;p146"/>
          <p:cNvSpPr txBox="1">
            <a:spLocks noGrp="1"/>
          </p:cNvSpPr>
          <p:nvPr>
            <p:ph type="body" idx="2"/>
          </p:nvPr>
        </p:nvSpPr>
        <p:spPr>
          <a:xfrm>
            <a:off x="2673000" y="176868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72" name="Google Shape;272;p146"/>
          <p:cNvSpPr txBox="1">
            <a:spLocks noGrp="1"/>
          </p:cNvSpPr>
          <p:nvPr>
            <p:ph type="body" idx="3"/>
          </p:nvPr>
        </p:nvSpPr>
        <p:spPr>
          <a:xfrm>
            <a:off x="2673000" y="405864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Title, 2 Content over Content" type="twoObjOverTx">
  <p:cSld name="TWO_OBJECTS_OVER_TEXT">
    <p:spTree>
      <p:nvGrpSpPr>
        <p:cNvPr id="1" name="Shape 273"/>
        <p:cNvGrpSpPr/>
        <p:nvPr/>
      </p:nvGrpSpPr>
      <p:grpSpPr>
        <a:xfrm>
          <a:off x="0" y="0"/>
          <a:ext cx="0" cy="0"/>
          <a:chOff x="0" y="0"/>
          <a:chExt cx="0" cy="0"/>
        </a:xfrm>
      </p:grpSpPr>
      <p:sp>
        <p:nvSpPr>
          <p:cNvPr id="274" name="Google Shape;274;p147"/>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5" name="Google Shape;275;p147"/>
          <p:cNvSpPr txBox="1">
            <a:spLocks noGrp="1"/>
          </p:cNvSpPr>
          <p:nvPr>
            <p:ph type="body" idx="1"/>
          </p:nvPr>
        </p:nvSpPr>
        <p:spPr>
          <a:xfrm>
            <a:off x="486000" y="176868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76" name="Google Shape;276;p147"/>
          <p:cNvSpPr txBox="1">
            <a:spLocks noGrp="1"/>
          </p:cNvSpPr>
          <p:nvPr>
            <p:ph type="body" idx="2"/>
          </p:nvPr>
        </p:nvSpPr>
        <p:spPr>
          <a:xfrm>
            <a:off x="2673000" y="176868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77" name="Google Shape;277;p147"/>
          <p:cNvSpPr txBox="1">
            <a:spLocks noGrp="1"/>
          </p:cNvSpPr>
          <p:nvPr>
            <p:ph type="body" idx="3"/>
          </p:nvPr>
        </p:nvSpPr>
        <p:spPr>
          <a:xfrm>
            <a:off x="486000" y="4058640"/>
            <a:ext cx="426816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Title, Content over Content" type="objOverTx">
  <p:cSld name="OBJECT_OVER_TEXT">
    <p:spTree>
      <p:nvGrpSpPr>
        <p:cNvPr id="1" name="Shape 278"/>
        <p:cNvGrpSpPr/>
        <p:nvPr/>
      </p:nvGrpSpPr>
      <p:grpSpPr>
        <a:xfrm>
          <a:off x="0" y="0"/>
          <a:ext cx="0" cy="0"/>
          <a:chOff x="0" y="0"/>
          <a:chExt cx="0" cy="0"/>
        </a:xfrm>
      </p:grpSpPr>
      <p:sp>
        <p:nvSpPr>
          <p:cNvPr id="279" name="Google Shape;279;p148"/>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0" name="Google Shape;280;p148"/>
          <p:cNvSpPr txBox="1">
            <a:spLocks noGrp="1"/>
          </p:cNvSpPr>
          <p:nvPr>
            <p:ph type="body" idx="1"/>
          </p:nvPr>
        </p:nvSpPr>
        <p:spPr>
          <a:xfrm>
            <a:off x="486000" y="1768680"/>
            <a:ext cx="426816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81" name="Google Shape;281;p148"/>
          <p:cNvSpPr txBox="1">
            <a:spLocks noGrp="1"/>
          </p:cNvSpPr>
          <p:nvPr>
            <p:ph type="body" idx="2"/>
          </p:nvPr>
        </p:nvSpPr>
        <p:spPr>
          <a:xfrm>
            <a:off x="486000" y="4058640"/>
            <a:ext cx="426816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Title, 4 Content" type="fourObj">
  <p:cSld name="FOUR_OBJECTS">
    <p:spTree>
      <p:nvGrpSpPr>
        <p:cNvPr id="1" name="Shape 282"/>
        <p:cNvGrpSpPr/>
        <p:nvPr/>
      </p:nvGrpSpPr>
      <p:grpSpPr>
        <a:xfrm>
          <a:off x="0" y="0"/>
          <a:ext cx="0" cy="0"/>
          <a:chOff x="0" y="0"/>
          <a:chExt cx="0" cy="0"/>
        </a:xfrm>
      </p:grpSpPr>
      <p:sp>
        <p:nvSpPr>
          <p:cNvPr id="283" name="Google Shape;283;p149"/>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4" name="Google Shape;284;p149"/>
          <p:cNvSpPr txBox="1">
            <a:spLocks noGrp="1"/>
          </p:cNvSpPr>
          <p:nvPr>
            <p:ph type="body" idx="1"/>
          </p:nvPr>
        </p:nvSpPr>
        <p:spPr>
          <a:xfrm>
            <a:off x="486000" y="176868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85" name="Google Shape;285;p149"/>
          <p:cNvSpPr txBox="1">
            <a:spLocks noGrp="1"/>
          </p:cNvSpPr>
          <p:nvPr>
            <p:ph type="body" idx="2"/>
          </p:nvPr>
        </p:nvSpPr>
        <p:spPr>
          <a:xfrm>
            <a:off x="2673000" y="176868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86" name="Google Shape;286;p149"/>
          <p:cNvSpPr txBox="1">
            <a:spLocks noGrp="1"/>
          </p:cNvSpPr>
          <p:nvPr>
            <p:ph type="body" idx="3"/>
          </p:nvPr>
        </p:nvSpPr>
        <p:spPr>
          <a:xfrm>
            <a:off x="486000" y="405864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87" name="Google Shape;287;p149"/>
          <p:cNvSpPr txBox="1">
            <a:spLocks noGrp="1"/>
          </p:cNvSpPr>
          <p:nvPr>
            <p:ph type="body" idx="4"/>
          </p:nvPr>
        </p:nvSpPr>
        <p:spPr>
          <a:xfrm>
            <a:off x="2673000" y="405864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entered Text" type="objOnly">
  <p:cSld name="OBJECT_ONLY">
    <p:spTree>
      <p:nvGrpSpPr>
        <p:cNvPr id="1" name="Shape 28"/>
        <p:cNvGrpSpPr/>
        <p:nvPr/>
      </p:nvGrpSpPr>
      <p:grpSpPr>
        <a:xfrm>
          <a:off x="0" y="0"/>
          <a:ext cx="0" cy="0"/>
          <a:chOff x="0" y="0"/>
          <a:chExt cx="0" cy="0"/>
        </a:xfrm>
      </p:grpSpPr>
      <p:sp>
        <p:nvSpPr>
          <p:cNvPr id="29" name="Google Shape;29;p100"/>
          <p:cNvSpPr txBox="1">
            <a:spLocks noGrp="1"/>
          </p:cNvSpPr>
          <p:nvPr>
            <p:ph type="subTitle" idx="1"/>
          </p:nvPr>
        </p:nvSpPr>
        <p:spPr>
          <a:xfrm>
            <a:off x="486000" y="301320"/>
            <a:ext cx="8747280" cy="584856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Title, 6 Content">
  <p:cSld name="Title, 6 Content">
    <p:spTree>
      <p:nvGrpSpPr>
        <p:cNvPr id="1" name="Shape 288"/>
        <p:cNvGrpSpPr/>
        <p:nvPr/>
      </p:nvGrpSpPr>
      <p:grpSpPr>
        <a:xfrm>
          <a:off x="0" y="0"/>
          <a:ext cx="0" cy="0"/>
          <a:chOff x="0" y="0"/>
          <a:chExt cx="0" cy="0"/>
        </a:xfrm>
      </p:grpSpPr>
      <p:sp>
        <p:nvSpPr>
          <p:cNvPr id="289" name="Google Shape;289;p150"/>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0" name="Google Shape;290;p150"/>
          <p:cNvSpPr txBox="1">
            <a:spLocks noGrp="1"/>
          </p:cNvSpPr>
          <p:nvPr>
            <p:ph type="body" idx="1"/>
          </p:nvPr>
        </p:nvSpPr>
        <p:spPr>
          <a:xfrm>
            <a:off x="486000" y="1768680"/>
            <a:ext cx="13741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91" name="Google Shape;291;p150"/>
          <p:cNvSpPr txBox="1">
            <a:spLocks noGrp="1"/>
          </p:cNvSpPr>
          <p:nvPr>
            <p:ph type="body" idx="2"/>
          </p:nvPr>
        </p:nvSpPr>
        <p:spPr>
          <a:xfrm>
            <a:off x="1929240" y="1768680"/>
            <a:ext cx="13741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92" name="Google Shape;292;p150"/>
          <p:cNvSpPr txBox="1">
            <a:spLocks noGrp="1"/>
          </p:cNvSpPr>
          <p:nvPr>
            <p:ph type="body" idx="3"/>
          </p:nvPr>
        </p:nvSpPr>
        <p:spPr>
          <a:xfrm>
            <a:off x="3372480" y="1768680"/>
            <a:ext cx="13741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93" name="Google Shape;293;p150"/>
          <p:cNvSpPr txBox="1">
            <a:spLocks noGrp="1"/>
          </p:cNvSpPr>
          <p:nvPr>
            <p:ph type="body" idx="4"/>
          </p:nvPr>
        </p:nvSpPr>
        <p:spPr>
          <a:xfrm>
            <a:off x="486000" y="4058640"/>
            <a:ext cx="13741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94" name="Google Shape;294;p150"/>
          <p:cNvSpPr txBox="1">
            <a:spLocks noGrp="1"/>
          </p:cNvSpPr>
          <p:nvPr>
            <p:ph type="body" idx="5"/>
          </p:nvPr>
        </p:nvSpPr>
        <p:spPr>
          <a:xfrm>
            <a:off x="1929240" y="4058640"/>
            <a:ext cx="13741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95" name="Google Shape;295;p150"/>
          <p:cNvSpPr txBox="1">
            <a:spLocks noGrp="1"/>
          </p:cNvSpPr>
          <p:nvPr>
            <p:ph type="body" idx="6"/>
          </p:nvPr>
        </p:nvSpPr>
        <p:spPr>
          <a:xfrm>
            <a:off x="3372480" y="4058640"/>
            <a:ext cx="13741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306"/>
        <p:cNvGrpSpPr/>
        <p:nvPr/>
      </p:nvGrpSpPr>
      <p:grpSpPr>
        <a:xfrm>
          <a:off x="0" y="0"/>
          <a:ext cx="0" cy="0"/>
          <a:chOff x="0" y="0"/>
          <a:chExt cx="0" cy="0"/>
        </a:xfrm>
      </p:grpSpPr>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Title Slide" type="tx">
  <p:cSld name="TITLE_AND_BODY">
    <p:spTree>
      <p:nvGrpSpPr>
        <p:cNvPr id="1" name="Shape 307"/>
        <p:cNvGrpSpPr/>
        <p:nvPr/>
      </p:nvGrpSpPr>
      <p:grpSpPr>
        <a:xfrm>
          <a:off x="0" y="0"/>
          <a:ext cx="0" cy="0"/>
          <a:chOff x="0" y="0"/>
          <a:chExt cx="0" cy="0"/>
        </a:xfrm>
      </p:grpSpPr>
      <p:sp>
        <p:nvSpPr>
          <p:cNvPr id="308" name="Google Shape;308;p151"/>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9" name="Google Shape;309;p151"/>
          <p:cNvSpPr txBox="1">
            <a:spLocks noGrp="1"/>
          </p:cNvSpPr>
          <p:nvPr>
            <p:ph type="subTitle" idx="1"/>
          </p:nvPr>
        </p:nvSpPr>
        <p:spPr>
          <a:xfrm>
            <a:off x="486000" y="1768680"/>
            <a:ext cx="4268160" cy="438372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Title, Content" type="obj">
  <p:cSld name="OBJECT">
    <p:spTree>
      <p:nvGrpSpPr>
        <p:cNvPr id="1" name="Shape 310"/>
        <p:cNvGrpSpPr/>
        <p:nvPr/>
      </p:nvGrpSpPr>
      <p:grpSpPr>
        <a:xfrm>
          <a:off x="0" y="0"/>
          <a:ext cx="0" cy="0"/>
          <a:chOff x="0" y="0"/>
          <a:chExt cx="0" cy="0"/>
        </a:xfrm>
      </p:grpSpPr>
      <p:sp>
        <p:nvSpPr>
          <p:cNvPr id="311" name="Google Shape;311;p152"/>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2" name="Google Shape;312;p152"/>
          <p:cNvSpPr txBox="1">
            <a:spLocks noGrp="1"/>
          </p:cNvSpPr>
          <p:nvPr>
            <p:ph type="body" idx="1"/>
          </p:nvPr>
        </p:nvSpPr>
        <p:spPr>
          <a:xfrm>
            <a:off x="486000" y="1768680"/>
            <a:ext cx="4268160" cy="4383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Title, 2 Content" type="twoObj">
  <p:cSld name="TWO_OBJECTS">
    <p:spTree>
      <p:nvGrpSpPr>
        <p:cNvPr id="1" name="Shape 313"/>
        <p:cNvGrpSpPr/>
        <p:nvPr/>
      </p:nvGrpSpPr>
      <p:grpSpPr>
        <a:xfrm>
          <a:off x="0" y="0"/>
          <a:ext cx="0" cy="0"/>
          <a:chOff x="0" y="0"/>
          <a:chExt cx="0" cy="0"/>
        </a:xfrm>
      </p:grpSpPr>
      <p:sp>
        <p:nvSpPr>
          <p:cNvPr id="314" name="Google Shape;314;p153"/>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5" name="Google Shape;315;p153"/>
          <p:cNvSpPr txBox="1">
            <a:spLocks noGrp="1"/>
          </p:cNvSpPr>
          <p:nvPr>
            <p:ph type="body" idx="1"/>
          </p:nvPr>
        </p:nvSpPr>
        <p:spPr>
          <a:xfrm>
            <a:off x="486000" y="1768680"/>
            <a:ext cx="2082600" cy="4383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16" name="Google Shape;316;p153"/>
          <p:cNvSpPr txBox="1">
            <a:spLocks noGrp="1"/>
          </p:cNvSpPr>
          <p:nvPr>
            <p:ph type="body" idx="2"/>
          </p:nvPr>
        </p:nvSpPr>
        <p:spPr>
          <a:xfrm>
            <a:off x="2673000" y="1768680"/>
            <a:ext cx="2082600" cy="4383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7"/>
        <p:cNvGrpSpPr/>
        <p:nvPr/>
      </p:nvGrpSpPr>
      <p:grpSpPr>
        <a:xfrm>
          <a:off x="0" y="0"/>
          <a:ext cx="0" cy="0"/>
          <a:chOff x="0" y="0"/>
          <a:chExt cx="0" cy="0"/>
        </a:xfrm>
      </p:grpSpPr>
      <p:sp>
        <p:nvSpPr>
          <p:cNvPr id="318" name="Google Shape;318;p154"/>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Centered Text" type="objOnly">
  <p:cSld name="OBJECT_ONLY">
    <p:spTree>
      <p:nvGrpSpPr>
        <p:cNvPr id="1" name="Shape 319"/>
        <p:cNvGrpSpPr/>
        <p:nvPr/>
      </p:nvGrpSpPr>
      <p:grpSpPr>
        <a:xfrm>
          <a:off x="0" y="0"/>
          <a:ext cx="0" cy="0"/>
          <a:chOff x="0" y="0"/>
          <a:chExt cx="0" cy="0"/>
        </a:xfrm>
      </p:grpSpPr>
      <p:sp>
        <p:nvSpPr>
          <p:cNvPr id="320" name="Google Shape;320;p155"/>
          <p:cNvSpPr txBox="1">
            <a:spLocks noGrp="1"/>
          </p:cNvSpPr>
          <p:nvPr>
            <p:ph type="subTitle" idx="1"/>
          </p:nvPr>
        </p:nvSpPr>
        <p:spPr>
          <a:xfrm>
            <a:off x="486000" y="301320"/>
            <a:ext cx="8747280" cy="584856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Title, 2 Content and Content" type="twoObjAndObj">
  <p:cSld name="TWO_OBJECTS_AND_OBJECT">
    <p:spTree>
      <p:nvGrpSpPr>
        <p:cNvPr id="1" name="Shape 321"/>
        <p:cNvGrpSpPr/>
        <p:nvPr/>
      </p:nvGrpSpPr>
      <p:grpSpPr>
        <a:xfrm>
          <a:off x="0" y="0"/>
          <a:ext cx="0" cy="0"/>
          <a:chOff x="0" y="0"/>
          <a:chExt cx="0" cy="0"/>
        </a:xfrm>
      </p:grpSpPr>
      <p:sp>
        <p:nvSpPr>
          <p:cNvPr id="322" name="Google Shape;322;p156"/>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3" name="Google Shape;323;p156"/>
          <p:cNvSpPr txBox="1">
            <a:spLocks noGrp="1"/>
          </p:cNvSpPr>
          <p:nvPr>
            <p:ph type="body" idx="1"/>
          </p:nvPr>
        </p:nvSpPr>
        <p:spPr>
          <a:xfrm>
            <a:off x="486000" y="176868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24" name="Google Shape;324;p156"/>
          <p:cNvSpPr txBox="1">
            <a:spLocks noGrp="1"/>
          </p:cNvSpPr>
          <p:nvPr>
            <p:ph type="body" idx="2"/>
          </p:nvPr>
        </p:nvSpPr>
        <p:spPr>
          <a:xfrm>
            <a:off x="2673000" y="1768680"/>
            <a:ext cx="2082600" cy="4383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25" name="Google Shape;325;p156"/>
          <p:cNvSpPr txBox="1">
            <a:spLocks noGrp="1"/>
          </p:cNvSpPr>
          <p:nvPr>
            <p:ph type="body" idx="3"/>
          </p:nvPr>
        </p:nvSpPr>
        <p:spPr>
          <a:xfrm>
            <a:off x="486000" y="405864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Title Content and 2 Content" type="objAndTwoObj">
  <p:cSld name="OBJECT_AND_TWO_OBJECTS">
    <p:spTree>
      <p:nvGrpSpPr>
        <p:cNvPr id="1" name="Shape 326"/>
        <p:cNvGrpSpPr/>
        <p:nvPr/>
      </p:nvGrpSpPr>
      <p:grpSpPr>
        <a:xfrm>
          <a:off x="0" y="0"/>
          <a:ext cx="0" cy="0"/>
          <a:chOff x="0" y="0"/>
          <a:chExt cx="0" cy="0"/>
        </a:xfrm>
      </p:grpSpPr>
      <p:sp>
        <p:nvSpPr>
          <p:cNvPr id="327" name="Google Shape;327;p157"/>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8" name="Google Shape;328;p157"/>
          <p:cNvSpPr txBox="1">
            <a:spLocks noGrp="1"/>
          </p:cNvSpPr>
          <p:nvPr>
            <p:ph type="body" idx="1"/>
          </p:nvPr>
        </p:nvSpPr>
        <p:spPr>
          <a:xfrm>
            <a:off x="486000" y="1768680"/>
            <a:ext cx="2082600" cy="4383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29" name="Google Shape;329;p157"/>
          <p:cNvSpPr txBox="1">
            <a:spLocks noGrp="1"/>
          </p:cNvSpPr>
          <p:nvPr>
            <p:ph type="body" idx="2"/>
          </p:nvPr>
        </p:nvSpPr>
        <p:spPr>
          <a:xfrm>
            <a:off x="2673000" y="176868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30" name="Google Shape;330;p157"/>
          <p:cNvSpPr txBox="1">
            <a:spLocks noGrp="1"/>
          </p:cNvSpPr>
          <p:nvPr>
            <p:ph type="body" idx="3"/>
          </p:nvPr>
        </p:nvSpPr>
        <p:spPr>
          <a:xfrm>
            <a:off x="2673000" y="405864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Title, 2 Content over Content" type="twoObjOverTx">
  <p:cSld name="TWO_OBJECTS_OVER_TEXT">
    <p:spTree>
      <p:nvGrpSpPr>
        <p:cNvPr id="1" name="Shape 331"/>
        <p:cNvGrpSpPr/>
        <p:nvPr/>
      </p:nvGrpSpPr>
      <p:grpSpPr>
        <a:xfrm>
          <a:off x="0" y="0"/>
          <a:ext cx="0" cy="0"/>
          <a:chOff x="0" y="0"/>
          <a:chExt cx="0" cy="0"/>
        </a:xfrm>
      </p:grpSpPr>
      <p:sp>
        <p:nvSpPr>
          <p:cNvPr id="332" name="Google Shape;332;p158"/>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3" name="Google Shape;333;p158"/>
          <p:cNvSpPr txBox="1">
            <a:spLocks noGrp="1"/>
          </p:cNvSpPr>
          <p:nvPr>
            <p:ph type="body" idx="1"/>
          </p:nvPr>
        </p:nvSpPr>
        <p:spPr>
          <a:xfrm>
            <a:off x="486000" y="176868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34" name="Google Shape;334;p158"/>
          <p:cNvSpPr txBox="1">
            <a:spLocks noGrp="1"/>
          </p:cNvSpPr>
          <p:nvPr>
            <p:ph type="body" idx="2"/>
          </p:nvPr>
        </p:nvSpPr>
        <p:spPr>
          <a:xfrm>
            <a:off x="2673000" y="176868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35" name="Google Shape;335;p158"/>
          <p:cNvSpPr txBox="1">
            <a:spLocks noGrp="1"/>
          </p:cNvSpPr>
          <p:nvPr>
            <p:ph type="body" idx="3"/>
          </p:nvPr>
        </p:nvSpPr>
        <p:spPr>
          <a:xfrm>
            <a:off x="486000" y="4058640"/>
            <a:ext cx="426816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2 Content and Content" type="twoObjAndObj">
  <p:cSld name="TWO_OBJECTS_AND_OBJECT">
    <p:spTree>
      <p:nvGrpSpPr>
        <p:cNvPr id="1" name="Shape 30"/>
        <p:cNvGrpSpPr/>
        <p:nvPr/>
      </p:nvGrpSpPr>
      <p:grpSpPr>
        <a:xfrm>
          <a:off x="0" y="0"/>
          <a:ext cx="0" cy="0"/>
          <a:chOff x="0" y="0"/>
          <a:chExt cx="0" cy="0"/>
        </a:xfrm>
      </p:grpSpPr>
      <p:sp>
        <p:nvSpPr>
          <p:cNvPr id="31" name="Google Shape;31;p101"/>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101"/>
          <p:cNvSpPr txBox="1">
            <a:spLocks noGrp="1"/>
          </p:cNvSpPr>
          <p:nvPr>
            <p:ph type="body" idx="1"/>
          </p:nvPr>
        </p:nvSpPr>
        <p:spPr>
          <a:xfrm>
            <a:off x="486000" y="176868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3" name="Google Shape;33;p101"/>
          <p:cNvSpPr txBox="1">
            <a:spLocks noGrp="1"/>
          </p:cNvSpPr>
          <p:nvPr>
            <p:ph type="body" idx="2"/>
          </p:nvPr>
        </p:nvSpPr>
        <p:spPr>
          <a:xfrm>
            <a:off x="2673000" y="1768680"/>
            <a:ext cx="2082600" cy="4383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4" name="Google Shape;34;p101"/>
          <p:cNvSpPr txBox="1">
            <a:spLocks noGrp="1"/>
          </p:cNvSpPr>
          <p:nvPr>
            <p:ph type="body" idx="3"/>
          </p:nvPr>
        </p:nvSpPr>
        <p:spPr>
          <a:xfrm>
            <a:off x="486000" y="405864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Title, Content over Content" type="objOverTx">
  <p:cSld name="OBJECT_OVER_TEXT">
    <p:spTree>
      <p:nvGrpSpPr>
        <p:cNvPr id="1" name="Shape 336"/>
        <p:cNvGrpSpPr/>
        <p:nvPr/>
      </p:nvGrpSpPr>
      <p:grpSpPr>
        <a:xfrm>
          <a:off x="0" y="0"/>
          <a:ext cx="0" cy="0"/>
          <a:chOff x="0" y="0"/>
          <a:chExt cx="0" cy="0"/>
        </a:xfrm>
      </p:grpSpPr>
      <p:sp>
        <p:nvSpPr>
          <p:cNvPr id="337" name="Google Shape;337;p159"/>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8" name="Google Shape;338;p159"/>
          <p:cNvSpPr txBox="1">
            <a:spLocks noGrp="1"/>
          </p:cNvSpPr>
          <p:nvPr>
            <p:ph type="body" idx="1"/>
          </p:nvPr>
        </p:nvSpPr>
        <p:spPr>
          <a:xfrm>
            <a:off x="486000" y="1768680"/>
            <a:ext cx="426816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39" name="Google Shape;339;p159"/>
          <p:cNvSpPr txBox="1">
            <a:spLocks noGrp="1"/>
          </p:cNvSpPr>
          <p:nvPr>
            <p:ph type="body" idx="2"/>
          </p:nvPr>
        </p:nvSpPr>
        <p:spPr>
          <a:xfrm>
            <a:off x="486000" y="4058640"/>
            <a:ext cx="426816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Title, 4 Content" type="fourObj">
  <p:cSld name="FOUR_OBJECTS">
    <p:spTree>
      <p:nvGrpSpPr>
        <p:cNvPr id="1" name="Shape 340"/>
        <p:cNvGrpSpPr/>
        <p:nvPr/>
      </p:nvGrpSpPr>
      <p:grpSpPr>
        <a:xfrm>
          <a:off x="0" y="0"/>
          <a:ext cx="0" cy="0"/>
          <a:chOff x="0" y="0"/>
          <a:chExt cx="0" cy="0"/>
        </a:xfrm>
      </p:grpSpPr>
      <p:sp>
        <p:nvSpPr>
          <p:cNvPr id="341" name="Google Shape;341;p160"/>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2" name="Google Shape;342;p160"/>
          <p:cNvSpPr txBox="1">
            <a:spLocks noGrp="1"/>
          </p:cNvSpPr>
          <p:nvPr>
            <p:ph type="body" idx="1"/>
          </p:nvPr>
        </p:nvSpPr>
        <p:spPr>
          <a:xfrm>
            <a:off x="486000" y="176868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43" name="Google Shape;343;p160"/>
          <p:cNvSpPr txBox="1">
            <a:spLocks noGrp="1"/>
          </p:cNvSpPr>
          <p:nvPr>
            <p:ph type="body" idx="2"/>
          </p:nvPr>
        </p:nvSpPr>
        <p:spPr>
          <a:xfrm>
            <a:off x="2673000" y="176868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44" name="Google Shape;344;p160"/>
          <p:cNvSpPr txBox="1">
            <a:spLocks noGrp="1"/>
          </p:cNvSpPr>
          <p:nvPr>
            <p:ph type="body" idx="3"/>
          </p:nvPr>
        </p:nvSpPr>
        <p:spPr>
          <a:xfrm>
            <a:off x="486000" y="405864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45" name="Google Shape;345;p160"/>
          <p:cNvSpPr txBox="1">
            <a:spLocks noGrp="1"/>
          </p:cNvSpPr>
          <p:nvPr>
            <p:ph type="body" idx="4"/>
          </p:nvPr>
        </p:nvSpPr>
        <p:spPr>
          <a:xfrm>
            <a:off x="2673000" y="405864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Title, 6 Content">
  <p:cSld name="Title, 6 Content">
    <p:spTree>
      <p:nvGrpSpPr>
        <p:cNvPr id="1" name="Shape 346"/>
        <p:cNvGrpSpPr/>
        <p:nvPr/>
      </p:nvGrpSpPr>
      <p:grpSpPr>
        <a:xfrm>
          <a:off x="0" y="0"/>
          <a:ext cx="0" cy="0"/>
          <a:chOff x="0" y="0"/>
          <a:chExt cx="0" cy="0"/>
        </a:xfrm>
      </p:grpSpPr>
      <p:sp>
        <p:nvSpPr>
          <p:cNvPr id="347" name="Google Shape;347;p161"/>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8" name="Google Shape;348;p161"/>
          <p:cNvSpPr txBox="1">
            <a:spLocks noGrp="1"/>
          </p:cNvSpPr>
          <p:nvPr>
            <p:ph type="body" idx="1"/>
          </p:nvPr>
        </p:nvSpPr>
        <p:spPr>
          <a:xfrm>
            <a:off x="486000" y="1768680"/>
            <a:ext cx="13741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49" name="Google Shape;349;p161"/>
          <p:cNvSpPr txBox="1">
            <a:spLocks noGrp="1"/>
          </p:cNvSpPr>
          <p:nvPr>
            <p:ph type="body" idx="2"/>
          </p:nvPr>
        </p:nvSpPr>
        <p:spPr>
          <a:xfrm>
            <a:off x="1929240" y="1768680"/>
            <a:ext cx="13741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50" name="Google Shape;350;p161"/>
          <p:cNvSpPr txBox="1">
            <a:spLocks noGrp="1"/>
          </p:cNvSpPr>
          <p:nvPr>
            <p:ph type="body" idx="3"/>
          </p:nvPr>
        </p:nvSpPr>
        <p:spPr>
          <a:xfrm>
            <a:off x="3372480" y="1768680"/>
            <a:ext cx="13741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51" name="Google Shape;351;p161"/>
          <p:cNvSpPr txBox="1">
            <a:spLocks noGrp="1"/>
          </p:cNvSpPr>
          <p:nvPr>
            <p:ph type="body" idx="4"/>
          </p:nvPr>
        </p:nvSpPr>
        <p:spPr>
          <a:xfrm>
            <a:off x="486000" y="4058640"/>
            <a:ext cx="13741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52" name="Google Shape;352;p161"/>
          <p:cNvSpPr txBox="1">
            <a:spLocks noGrp="1"/>
          </p:cNvSpPr>
          <p:nvPr>
            <p:ph type="body" idx="5"/>
          </p:nvPr>
        </p:nvSpPr>
        <p:spPr>
          <a:xfrm>
            <a:off x="1929240" y="4058640"/>
            <a:ext cx="13741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53" name="Google Shape;353;p161"/>
          <p:cNvSpPr txBox="1">
            <a:spLocks noGrp="1"/>
          </p:cNvSpPr>
          <p:nvPr>
            <p:ph type="body" idx="6"/>
          </p:nvPr>
        </p:nvSpPr>
        <p:spPr>
          <a:xfrm>
            <a:off x="3372480" y="4058640"/>
            <a:ext cx="13741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Content and 2 Content" type="objAndTwoObj">
  <p:cSld name="OBJECT_AND_TWO_OBJECTS">
    <p:spTree>
      <p:nvGrpSpPr>
        <p:cNvPr id="1" name="Shape 35"/>
        <p:cNvGrpSpPr/>
        <p:nvPr/>
      </p:nvGrpSpPr>
      <p:grpSpPr>
        <a:xfrm>
          <a:off x="0" y="0"/>
          <a:ext cx="0" cy="0"/>
          <a:chOff x="0" y="0"/>
          <a:chExt cx="0" cy="0"/>
        </a:xfrm>
      </p:grpSpPr>
      <p:sp>
        <p:nvSpPr>
          <p:cNvPr id="36" name="Google Shape;36;p102"/>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102"/>
          <p:cNvSpPr txBox="1">
            <a:spLocks noGrp="1"/>
          </p:cNvSpPr>
          <p:nvPr>
            <p:ph type="body" idx="1"/>
          </p:nvPr>
        </p:nvSpPr>
        <p:spPr>
          <a:xfrm>
            <a:off x="486000" y="1768680"/>
            <a:ext cx="2082600" cy="4383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8" name="Google Shape;38;p102"/>
          <p:cNvSpPr txBox="1">
            <a:spLocks noGrp="1"/>
          </p:cNvSpPr>
          <p:nvPr>
            <p:ph type="body" idx="2"/>
          </p:nvPr>
        </p:nvSpPr>
        <p:spPr>
          <a:xfrm>
            <a:off x="2673000" y="176868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9" name="Google Shape;39;p102"/>
          <p:cNvSpPr txBox="1">
            <a:spLocks noGrp="1"/>
          </p:cNvSpPr>
          <p:nvPr>
            <p:ph type="body" idx="3"/>
          </p:nvPr>
        </p:nvSpPr>
        <p:spPr>
          <a:xfrm>
            <a:off x="2673000" y="405864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2 Content over Content" type="twoObjOverTx">
  <p:cSld name="TWO_OBJECTS_OVER_TEXT">
    <p:spTree>
      <p:nvGrpSpPr>
        <p:cNvPr id="1" name="Shape 40"/>
        <p:cNvGrpSpPr/>
        <p:nvPr/>
      </p:nvGrpSpPr>
      <p:grpSpPr>
        <a:xfrm>
          <a:off x="0" y="0"/>
          <a:ext cx="0" cy="0"/>
          <a:chOff x="0" y="0"/>
          <a:chExt cx="0" cy="0"/>
        </a:xfrm>
      </p:grpSpPr>
      <p:sp>
        <p:nvSpPr>
          <p:cNvPr id="41" name="Google Shape;41;p103"/>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103"/>
          <p:cNvSpPr txBox="1">
            <a:spLocks noGrp="1"/>
          </p:cNvSpPr>
          <p:nvPr>
            <p:ph type="body" idx="1"/>
          </p:nvPr>
        </p:nvSpPr>
        <p:spPr>
          <a:xfrm>
            <a:off x="486000" y="176868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43" name="Google Shape;43;p103"/>
          <p:cNvSpPr txBox="1">
            <a:spLocks noGrp="1"/>
          </p:cNvSpPr>
          <p:nvPr>
            <p:ph type="body" idx="2"/>
          </p:nvPr>
        </p:nvSpPr>
        <p:spPr>
          <a:xfrm>
            <a:off x="2673000" y="176868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44" name="Google Shape;44;p103"/>
          <p:cNvSpPr txBox="1">
            <a:spLocks noGrp="1"/>
          </p:cNvSpPr>
          <p:nvPr>
            <p:ph type="body" idx="3"/>
          </p:nvPr>
        </p:nvSpPr>
        <p:spPr>
          <a:xfrm>
            <a:off x="486000" y="4058640"/>
            <a:ext cx="426816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5.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image" Target="../media/image4.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2.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theme" Target="../theme/theme6.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84"/>
          <p:cNvSpPr/>
          <p:nvPr/>
        </p:nvSpPr>
        <p:spPr>
          <a:xfrm>
            <a:off x="270720" y="1747440"/>
            <a:ext cx="9345960" cy="5675040"/>
          </a:xfrm>
          <a:prstGeom prst="round1Rect">
            <a:avLst>
              <a:gd name="adj" fmla="val 15350"/>
            </a:avLst>
          </a:prstGeom>
          <a:solidFill>
            <a:srgbClr val="29754D">
              <a:alpha val="29803"/>
            </a:srgbClr>
          </a:solidFill>
          <a:ln>
            <a:noFill/>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7" name="Google Shape;7;p84"/>
          <p:cNvSpPr/>
          <p:nvPr/>
        </p:nvSpPr>
        <p:spPr>
          <a:xfrm>
            <a:off x="436320" y="6464160"/>
            <a:ext cx="7891200" cy="679680"/>
          </a:xfrm>
          <a:prstGeom prst="roundRect">
            <a:avLst>
              <a:gd name="adj" fmla="val 19335"/>
            </a:avLst>
          </a:prstGeom>
          <a:solidFill>
            <a:srgbClr val="8EB9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 name="Google Shape;8;p84"/>
          <p:cNvPicPr preferRelativeResize="0"/>
          <p:nvPr/>
        </p:nvPicPr>
        <p:blipFill rotWithShape="1">
          <a:blip r:embed="rId14">
            <a:alphaModFix/>
          </a:blip>
          <a:srcRect/>
          <a:stretch/>
        </p:blipFill>
        <p:spPr>
          <a:xfrm>
            <a:off x="8272440" y="1222200"/>
            <a:ext cx="1079280" cy="241200"/>
          </a:xfrm>
          <a:prstGeom prst="rect">
            <a:avLst/>
          </a:prstGeom>
          <a:noFill/>
          <a:ln>
            <a:noFill/>
          </a:ln>
        </p:spPr>
      </p:pic>
      <p:pic>
        <p:nvPicPr>
          <p:cNvPr id="9" name="Google Shape;9;p84"/>
          <p:cNvPicPr preferRelativeResize="0"/>
          <p:nvPr/>
        </p:nvPicPr>
        <p:blipFill rotWithShape="1">
          <a:blip r:embed="rId15">
            <a:alphaModFix/>
          </a:blip>
          <a:srcRect/>
          <a:stretch/>
        </p:blipFill>
        <p:spPr>
          <a:xfrm>
            <a:off x="8272440" y="418680"/>
            <a:ext cx="1079280" cy="664200"/>
          </a:xfrm>
          <a:prstGeom prst="rect">
            <a:avLst/>
          </a:prstGeom>
          <a:noFill/>
          <a:ln>
            <a:noFill/>
          </a:ln>
        </p:spPr>
      </p:pic>
      <p:pic>
        <p:nvPicPr>
          <p:cNvPr id="10" name="Google Shape;10;p84"/>
          <p:cNvPicPr preferRelativeResize="0"/>
          <p:nvPr/>
        </p:nvPicPr>
        <p:blipFill rotWithShape="1">
          <a:blip r:embed="rId16">
            <a:alphaModFix/>
          </a:blip>
          <a:srcRect/>
          <a:stretch/>
        </p:blipFill>
        <p:spPr>
          <a:xfrm>
            <a:off x="8521560" y="6387120"/>
            <a:ext cx="829800" cy="755280"/>
          </a:xfrm>
          <a:prstGeom prst="rect">
            <a:avLst/>
          </a:prstGeom>
          <a:noFill/>
          <a:ln>
            <a:noFill/>
          </a:ln>
        </p:spPr>
      </p:pic>
      <p:pic>
        <p:nvPicPr>
          <p:cNvPr id="11" name="Google Shape;11;p84"/>
          <p:cNvPicPr preferRelativeResize="0"/>
          <p:nvPr/>
        </p:nvPicPr>
        <p:blipFill rotWithShape="1">
          <a:blip r:embed="rId17">
            <a:alphaModFix/>
          </a:blip>
          <a:srcRect/>
          <a:stretch/>
        </p:blipFill>
        <p:spPr>
          <a:xfrm>
            <a:off x="433440" y="419760"/>
            <a:ext cx="4210200" cy="679680"/>
          </a:xfrm>
          <a:prstGeom prst="rect">
            <a:avLst/>
          </a:prstGeom>
          <a:noFill/>
          <a:ln>
            <a:noFill/>
          </a:ln>
        </p:spPr>
      </p:pic>
      <p:pic>
        <p:nvPicPr>
          <p:cNvPr id="12" name="Google Shape;12;p84"/>
          <p:cNvPicPr preferRelativeResize="0"/>
          <p:nvPr/>
        </p:nvPicPr>
        <p:blipFill rotWithShape="1">
          <a:blip r:embed="rId18">
            <a:alphaModFix/>
          </a:blip>
          <a:srcRect/>
          <a:stretch/>
        </p:blipFill>
        <p:spPr>
          <a:xfrm>
            <a:off x="433440" y="6464160"/>
            <a:ext cx="689760" cy="679680"/>
          </a:xfrm>
          <a:prstGeom prst="rect">
            <a:avLst/>
          </a:prstGeom>
          <a:noFill/>
          <a:ln>
            <a:noFill/>
          </a:ln>
        </p:spPr>
      </p:pic>
      <p:sp>
        <p:nvSpPr>
          <p:cNvPr id="13" name="Google Shape;13;p84"/>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14" name="Google Shape;14;p84"/>
          <p:cNvSpPr txBox="1">
            <a:spLocks noGrp="1"/>
          </p:cNvSpPr>
          <p:nvPr>
            <p:ph type="body" idx="1"/>
          </p:nvPr>
        </p:nvSpPr>
        <p:spPr>
          <a:xfrm>
            <a:off x="486000" y="1768680"/>
            <a:ext cx="8747640" cy="4384080"/>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63"/>
        <p:cNvGrpSpPr/>
        <p:nvPr/>
      </p:nvGrpSpPr>
      <p:grpSpPr>
        <a:xfrm>
          <a:off x="0" y="0"/>
          <a:ext cx="0" cy="0"/>
          <a:chOff x="0" y="0"/>
          <a:chExt cx="0" cy="0"/>
        </a:xfrm>
      </p:grpSpPr>
      <p:pic>
        <p:nvPicPr>
          <p:cNvPr id="64" name="Google Shape;64;p86"/>
          <p:cNvPicPr preferRelativeResize="0"/>
          <p:nvPr/>
        </p:nvPicPr>
        <p:blipFill rotWithShape="1">
          <a:blip r:embed="rId14">
            <a:alphaModFix/>
          </a:blip>
          <a:srcRect/>
          <a:stretch/>
        </p:blipFill>
        <p:spPr>
          <a:xfrm>
            <a:off x="8272440" y="1222200"/>
            <a:ext cx="1079280" cy="241200"/>
          </a:xfrm>
          <a:prstGeom prst="rect">
            <a:avLst/>
          </a:prstGeom>
          <a:noFill/>
          <a:ln>
            <a:noFill/>
          </a:ln>
        </p:spPr>
      </p:pic>
      <p:pic>
        <p:nvPicPr>
          <p:cNvPr id="65" name="Google Shape;65;p86"/>
          <p:cNvPicPr preferRelativeResize="0"/>
          <p:nvPr/>
        </p:nvPicPr>
        <p:blipFill rotWithShape="1">
          <a:blip r:embed="rId15">
            <a:alphaModFix/>
          </a:blip>
          <a:srcRect/>
          <a:stretch/>
        </p:blipFill>
        <p:spPr>
          <a:xfrm>
            <a:off x="8272440" y="418680"/>
            <a:ext cx="1079280" cy="664200"/>
          </a:xfrm>
          <a:prstGeom prst="rect">
            <a:avLst/>
          </a:prstGeom>
          <a:noFill/>
          <a:ln>
            <a:noFill/>
          </a:ln>
        </p:spPr>
      </p:pic>
      <p:pic>
        <p:nvPicPr>
          <p:cNvPr id="66" name="Google Shape;66;p86"/>
          <p:cNvPicPr preferRelativeResize="0"/>
          <p:nvPr/>
        </p:nvPicPr>
        <p:blipFill rotWithShape="1">
          <a:blip r:embed="rId16">
            <a:alphaModFix/>
          </a:blip>
          <a:srcRect/>
          <a:stretch/>
        </p:blipFill>
        <p:spPr>
          <a:xfrm>
            <a:off x="433440" y="419760"/>
            <a:ext cx="4210200" cy="679680"/>
          </a:xfrm>
          <a:prstGeom prst="rect">
            <a:avLst/>
          </a:prstGeom>
          <a:noFill/>
          <a:ln>
            <a:noFill/>
          </a:ln>
        </p:spPr>
      </p:pic>
      <p:sp>
        <p:nvSpPr>
          <p:cNvPr id="67" name="Google Shape;67;p86"/>
          <p:cNvSpPr/>
          <p:nvPr/>
        </p:nvSpPr>
        <p:spPr>
          <a:xfrm>
            <a:off x="243000" y="1756440"/>
            <a:ext cx="9345960" cy="5675040"/>
          </a:xfrm>
          <a:prstGeom prst="round1Rect">
            <a:avLst>
              <a:gd name="adj" fmla="val 15350"/>
            </a:avLst>
          </a:prstGeom>
          <a:solidFill>
            <a:srgbClr val="EEEEEE"/>
          </a:solidFill>
          <a:ln>
            <a:noFill/>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68" name="Google Shape;68;p86"/>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69" name="Google Shape;69;p86"/>
          <p:cNvSpPr txBox="1">
            <a:spLocks noGrp="1"/>
          </p:cNvSpPr>
          <p:nvPr>
            <p:ph type="body" idx="1"/>
          </p:nvPr>
        </p:nvSpPr>
        <p:spPr>
          <a:xfrm>
            <a:off x="486000" y="1768680"/>
            <a:ext cx="8747640" cy="4384080"/>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Tree>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18"/>
        <p:cNvGrpSpPr/>
        <p:nvPr/>
      </p:nvGrpSpPr>
      <p:grpSpPr>
        <a:xfrm>
          <a:off x="0" y="0"/>
          <a:ext cx="0" cy="0"/>
          <a:chOff x="0" y="0"/>
          <a:chExt cx="0" cy="0"/>
        </a:xfrm>
      </p:grpSpPr>
      <p:sp>
        <p:nvSpPr>
          <p:cNvPr id="119" name="Google Shape;119;p88"/>
          <p:cNvSpPr/>
          <p:nvPr/>
        </p:nvSpPr>
        <p:spPr>
          <a:xfrm rot="10800000" flipH="1">
            <a:off x="180720" y="822600"/>
            <a:ext cx="9356040" cy="6530760"/>
          </a:xfrm>
          <a:prstGeom prst="round1Rect">
            <a:avLst>
              <a:gd name="adj" fmla="val 15350"/>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88"/>
          <p:cNvSpPr/>
          <p:nvPr/>
        </p:nvSpPr>
        <p:spPr>
          <a:xfrm>
            <a:off x="8092080" y="779400"/>
            <a:ext cx="661320" cy="51840"/>
          </a:xfrm>
          <a:prstGeom prst="rect">
            <a:avLst/>
          </a:prstGeom>
          <a:solidFill>
            <a:srgbClr val="0F69B4"/>
          </a:solidFill>
          <a:ln>
            <a:noFill/>
          </a:ln>
        </p:spPr>
        <p:txBody>
          <a:bodyPr spcFirstLastPara="1" wrap="square" lIns="90000" tIns="91425" rIns="90000" bIns="91425" anchor="b"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121" name="Google Shape;121;p88"/>
          <p:cNvSpPr/>
          <p:nvPr/>
        </p:nvSpPr>
        <p:spPr>
          <a:xfrm>
            <a:off x="8754120" y="779400"/>
            <a:ext cx="784800" cy="51840"/>
          </a:xfrm>
          <a:prstGeom prst="rect">
            <a:avLst/>
          </a:prstGeom>
          <a:solidFill>
            <a:srgbClr val="EB3C46"/>
          </a:solidFill>
          <a:ln>
            <a:noFill/>
          </a:ln>
        </p:spPr>
        <p:txBody>
          <a:bodyPr spcFirstLastPara="1" wrap="square" lIns="90000" tIns="91425" rIns="90000" bIns="91425" anchor="b"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122" name="Google Shape;122;p88"/>
          <p:cNvSpPr/>
          <p:nvPr/>
        </p:nvSpPr>
        <p:spPr>
          <a:xfrm>
            <a:off x="181080" y="181080"/>
            <a:ext cx="7910280" cy="650160"/>
          </a:xfrm>
          <a:prstGeom prst="round2SameRect">
            <a:avLst>
              <a:gd name="adj1" fmla="val 16667"/>
              <a:gd name="adj2" fmla="val 0"/>
            </a:avLst>
          </a:prstGeom>
          <a:solidFill>
            <a:srgbClr val="2975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88"/>
          <p:cNvSpPr/>
          <p:nvPr/>
        </p:nvSpPr>
        <p:spPr>
          <a:xfrm>
            <a:off x="181080" y="6881760"/>
            <a:ext cx="527400" cy="263880"/>
          </a:xfrm>
          <a:prstGeom prst="rect">
            <a:avLst/>
          </a:prstGeom>
          <a:noFill/>
          <a:ln>
            <a:noFill/>
          </a:ln>
        </p:spPr>
        <p:txBody>
          <a:bodyPr spcFirstLastPara="1" wrap="square" lIns="90000" tIns="91425" rIns="90000" bIns="91425" anchor="t" anchorCtr="0">
            <a:noAutofit/>
          </a:bodyPr>
          <a:lstStyle/>
          <a:p>
            <a:pPr marL="0" marR="0" lvl="0" indent="0" algn="r" rtl="0">
              <a:lnSpc>
                <a:spcPct val="100000"/>
              </a:lnSpc>
              <a:spcBef>
                <a:spcPts val="0"/>
              </a:spcBef>
              <a:spcAft>
                <a:spcPts val="0"/>
              </a:spcAft>
              <a:buNone/>
            </a:pPr>
            <a:fld id="{00000000-1234-1234-1234-123412341234}" type="slidenum">
              <a:rPr lang="es-CL" sz="1100" b="0" i="0" u="none" strike="noStrike" cap="none">
                <a:solidFill>
                  <a:srgbClr val="000000"/>
                </a:solidFill>
                <a:latin typeface="Calibri"/>
                <a:ea typeface="Calibri"/>
                <a:cs typeface="Calibri"/>
                <a:sym typeface="Calibri"/>
              </a:rPr>
              <a:t>‹Nº›</a:t>
            </a:fld>
            <a:endParaRPr sz="1100" b="0" i="0" u="none" strike="noStrike" cap="none">
              <a:latin typeface="Arial"/>
              <a:ea typeface="Arial"/>
              <a:cs typeface="Arial"/>
              <a:sym typeface="Arial"/>
            </a:endParaRPr>
          </a:p>
        </p:txBody>
      </p:sp>
      <p:sp>
        <p:nvSpPr>
          <p:cNvPr id="124" name="Google Shape;124;p88"/>
          <p:cNvSpPr/>
          <p:nvPr/>
        </p:nvSpPr>
        <p:spPr>
          <a:xfrm>
            <a:off x="375840" y="6881760"/>
            <a:ext cx="6786000" cy="347040"/>
          </a:xfrm>
          <a:prstGeom prst="rect">
            <a:avLst/>
          </a:prstGeom>
          <a:noFill/>
          <a:ln>
            <a:noFill/>
          </a:ln>
        </p:spPr>
        <p:txBody>
          <a:bodyPr spcFirstLastPara="1" wrap="square" lIns="90000" tIns="91425" rIns="90000" bIns="91425" anchor="t" anchorCtr="0">
            <a:noAutofit/>
          </a:bodyPr>
          <a:lstStyle/>
          <a:p>
            <a:pPr marL="0" marR="0" lvl="0" indent="0" algn="l" rtl="0">
              <a:lnSpc>
                <a:spcPct val="100000"/>
              </a:lnSpc>
              <a:spcBef>
                <a:spcPts val="0"/>
              </a:spcBef>
              <a:spcAft>
                <a:spcPts val="0"/>
              </a:spcAft>
              <a:buNone/>
            </a:pPr>
            <a:r>
              <a:rPr lang="es-CL" sz="1100" b="0" i="0" u="none" strike="noStrike" cap="none">
                <a:solidFill>
                  <a:srgbClr val="741B47"/>
                </a:solidFill>
                <a:latin typeface="Calibri"/>
                <a:ea typeface="Calibri"/>
                <a:cs typeface="Calibri"/>
                <a:sym typeface="Calibri"/>
              </a:rPr>
              <a:t>       </a:t>
            </a:r>
            <a:r>
              <a:rPr lang="es-CL" sz="1100" b="0" i="0" u="none" strike="noStrike" cap="none">
                <a:solidFill>
                  <a:srgbClr val="29754D"/>
                </a:solidFill>
                <a:latin typeface="Calibri"/>
                <a:ea typeface="Calibri"/>
                <a:cs typeface="Calibri"/>
                <a:sym typeface="Calibri"/>
              </a:rPr>
              <a:t> ELECTRÓNICA </a:t>
            </a:r>
            <a:r>
              <a:rPr lang="es-CL" sz="1100" b="0" i="0" u="none" strike="noStrike" cap="none">
                <a:solidFill>
                  <a:srgbClr val="000000"/>
                </a:solidFill>
                <a:latin typeface="Calibri"/>
                <a:ea typeface="Calibri"/>
                <a:cs typeface="Calibri"/>
                <a:sym typeface="Calibri"/>
              </a:rPr>
              <a:t>| 4° Medio | Presentación</a:t>
            </a:r>
            <a:endParaRPr sz="1100" b="0" i="0" u="none" strike="noStrike" cap="none">
              <a:latin typeface="Arial"/>
              <a:ea typeface="Arial"/>
              <a:cs typeface="Arial"/>
              <a:sym typeface="Arial"/>
            </a:endParaRPr>
          </a:p>
        </p:txBody>
      </p:sp>
      <p:sp>
        <p:nvSpPr>
          <p:cNvPr id="125" name="Google Shape;125;p88"/>
          <p:cNvSpPr/>
          <p:nvPr/>
        </p:nvSpPr>
        <p:spPr>
          <a:xfrm>
            <a:off x="8443440" y="271080"/>
            <a:ext cx="1166040" cy="347040"/>
          </a:xfrm>
          <a:prstGeom prst="rect">
            <a:avLst/>
          </a:prstGeom>
          <a:noFill/>
          <a:ln>
            <a:noFill/>
          </a:ln>
        </p:spPr>
        <p:txBody>
          <a:bodyPr spcFirstLastPara="1" wrap="square" lIns="90000" tIns="91425" rIns="90000" bIns="91425" anchor="t" anchorCtr="0">
            <a:noAutofit/>
          </a:bodyPr>
          <a:lstStyle/>
          <a:p>
            <a:pPr marL="0" marR="0" lvl="0" indent="0" algn="r" rtl="0">
              <a:lnSpc>
                <a:spcPct val="100000"/>
              </a:lnSpc>
              <a:spcBef>
                <a:spcPts val="0"/>
              </a:spcBef>
              <a:spcAft>
                <a:spcPts val="0"/>
              </a:spcAft>
              <a:buNone/>
            </a:pPr>
            <a:r>
              <a:rPr lang="es-CL" sz="1200" b="0" i="0" u="none" strike="noStrike" cap="none">
                <a:solidFill>
                  <a:srgbClr val="000000"/>
                </a:solidFill>
                <a:latin typeface="Calibri"/>
                <a:ea typeface="Calibri"/>
                <a:cs typeface="Calibri"/>
                <a:sym typeface="Calibri"/>
              </a:rPr>
              <a:t>Actividad 3|</a:t>
            </a:r>
            <a:r>
              <a:rPr lang="es-CL" sz="1600" b="0" i="0" u="none" strike="noStrike" cap="none">
                <a:solidFill>
                  <a:srgbClr val="29754D"/>
                </a:solidFill>
                <a:latin typeface="Calibri"/>
                <a:ea typeface="Calibri"/>
                <a:cs typeface="Calibri"/>
                <a:sym typeface="Calibri"/>
              </a:rPr>
              <a:t>3</a:t>
            </a:r>
            <a:endParaRPr sz="1600" b="0" i="0" u="none" strike="noStrike" cap="none">
              <a:latin typeface="Arial"/>
              <a:ea typeface="Arial"/>
              <a:cs typeface="Arial"/>
              <a:sym typeface="Arial"/>
            </a:endParaRPr>
          </a:p>
        </p:txBody>
      </p:sp>
      <p:sp>
        <p:nvSpPr>
          <p:cNvPr id="126" name="Google Shape;126;p88"/>
          <p:cNvSpPr/>
          <p:nvPr/>
        </p:nvSpPr>
        <p:spPr>
          <a:xfrm>
            <a:off x="442800" y="375840"/>
            <a:ext cx="7441200" cy="318960"/>
          </a:xfrm>
          <a:prstGeom prst="rect">
            <a:avLst/>
          </a:prstGeom>
          <a:noFill/>
          <a:ln>
            <a:noFill/>
          </a:ln>
        </p:spPr>
        <p:txBody>
          <a:bodyPr spcFirstLastPara="1" wrap="square" lIns="90000" tIns="91425" rIns="90000" bIns="91425" anchor="t" anchorCtr="0">
            <a:noAutofit/>
          </a:bodyPr>
          <a:lstStyle/>
          <a:p>
            <a:pPr marL="0" marR="0" lvl="0" indent="0" algn="l" rtl="0">
              <a:lnSpc>
                <a:spcPct val="80000"/>
              </a:lnSpc>
              <a:spcBef>
                <a:spcPts val="0"/>
              </a:spcBef>
              <a:spcAft>
                <a:spcPts val="0"/>
              </a:spcAft>
              <a:buNone/>
            </a:pPr>
            <a:r>
              <a:rPr lang="es-CL" sz="1400" b="1" i="0" u="none" strike="noStrike" cap="none">
                <a:solidFill>
                  <a:srgbClr val="FFFFFF"/>
                </a:solidFill>
                <a:latin typeface="Calibri"/>
                <a:ea typeface="Calibri"/>
                <a:cs typeface="Calibri"/>
                <a:sym typeface="Calibri"/>
              </a:rPr>
              <a:t>MÓDULO </a:t>
            </a:r>
            <a:r>
              <a:rPr lang="es-CL" sz="1400" b="0" i="0" u="none" strike="noStrike" cap="none">
                <a:solidFill>
                  <a:srgbClr val="FFFFFF"/>
                </a:solidFill>
                <a:latin typeface="Calibri"/>
                <a:ea typeface="Calibri"/>
                <a:cs typeface="Calibri"/>
                <a:sym typeface="Calibri"/>
              </a:rPr>
              <a:t>Montaje de Equipos Industriales</a:t>
            </a:r>
            <a:endParaRPr sz="1400" b="0" i="0" u="none" strike="noStrike" cap="none">
              <a:latin typeface="Arial"/>
              <a:ea typeface="Arial"/>
              <a:cs typeface="Arial"/>
              <a:sym typeface="Arial"/>
            </a:endParaRPr>
          </a:p>
        </p:txBody>
      </p:sp>
      <p:sp>
        <p:nvSpPr>
          <p:cNvPr id="127" name="Google Shape;127;p88"/>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128" name="Google Shape;128;p88"/>
          <p:cNvSpPr txBox="1">
            <a:spLocks noGrp="1"/>
          </p:cNvSpPr>
          <p:nvPr>
            <p:ph type="body" idx="1"/>
          </p:nvPr>
        </p:nvSpPr>
        <p:spPr>
          <a:xfrm>
            <a:off x="486000" y="1768680"/>
            <a:ext cx="8747640" cy="4384080"/>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Tree>
  </p:cSld>
  <p:clrMap bg1="lt1" tx1="dk1" bg2="dk2"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77"/>
        <p:cNvGrpSpPr/>
        <p:nvPr/>
      </p:nvGrpSpPr>
      <p:grpSpPr>
        <a:xfrm>
          <a:off x="0" y="0"/>
          <a:ext cx="0" cy="0"/>
          <a:chOff x="0" y="0"/>
          <a:chExt cx="0" cy="0"/>
        </a:xfrm>
      </p:grpSpPr>
      <p:sp>
        <p:nvSpPr>
          <p:cNvPr id="178" name="Google Shape;178;p90"/>
          <p:cNvSpPr/>
          <p:nvPr/>
        </p:nvSpPr>
        <p:spPr>
          <a:xfrm rot="10800000" flipH="1">
            <a:off x="181080" y="833040"/>
            <a:ext cx="9357480" cy="1236240"/>
          </a:xfrm>
          <a:prstGeom prst="round1Rect">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90"/>
          <p:cNvSpPr/>
          <p:nvPr/>
        </p:nvSpPr>
        <p:spPr>
          <a:xfrm>
            <a:off x="8092080" y="779400"/>
            <a:ext cx="661320" cy="51840"/>
          </a:xfrm>
          <a:prstGeom prst="rect">
            <a:avLst/>
          </a:prstGeom>
          <a:solidFill>
            <a:srgbClr val="0F69B4"/>
          </a:solidFill>
          <a:ln>
            <a:noFill/>
          </a:ln>
        </p:spPr>
        <p:txBody>
          <a:bodyPr spcFirstLastPara="1" wrap="square" lIns="90000" tIns="91425" rIns="90000" bIns="91425" anchor="b"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180" name="Google Shape;180;p90"/>
          <p:cNvSpPr/>
          <p:nvPr/>
        </p:nvSpPr>
        <p:spPr>
          <a:xfrm>
            <a:off x="8754120" y="779400"/>
            <a:ext cx="784800" cy="51840"/>
          </a:xfrm>
          <a:prstGeom prst="rect">
            <a:avLst/>
          </a:prstGeom>
          <a:solidFill>
            <a:srgbClr val="EB3C46"/>
          </a:solidFill>
          <a:ln>
            <a:noFill/>
          </a:ln>
        </p:spPr>
        <p:txBody>
          <a:bodyPr spcFirstLastPara="1" wrap="square" lIns="90000" tIns="91425" rIns="90000" bIns="91425" anchor="b"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181" name="Google Shape;181;p90"/>
          <p:cNvSpPr/>
          <p:nvPr/>
        </p:nvSpPr>
        <p:spPr>
          <a:xfrm>
            <a:off x="181080" y="6881760"/>
            <a:ext cx="527400" cy="263880"/>
          </a:xfrm>
          <a:prstGeom prst="rect">
            <a:avLst/>
          </a:prstGeom>
          <a:noFill/>
          <a:ln>
            <a:noFill/>
          </a:ln>
        </p:spPr>
        <p:txBody>
          <a:bodyPr spcFirstLastPara="1" wrap="square" lIns="90000" tIns="91425" rIns="90000" bIns="91425" anchor="t" anchorCtr="0">
            <a:noAutofit/>
          </a:bodyPr>
          <a:lstStyle/>
          <a:p>
            <a:pPr marL="0" marR="0" lvl="0" indent="0" algn="r" rtl="0">
              <a:lnSpc>
                <a:spcPct val="100000"/>
              </a:lnSpc>
              <a:spcBef>
                <a:spcPts val="0"/>
              </a:spcBef>
              <a:spcAft>
                <a:spcPts val="0"/>
              </a:spcAft>
              <a:buNone/>
            </a:pPr>
            <a:fld id="{00000000-1234-1234-1234-123412341234}" type="slidenum">
              <a:rPr lang="es-CL" sz="1100" b="0" i="0" u="none" strike="noStrike" cap="none">
                <a:solidFill>
                  <a:srgbClr val="000000"/>
                </a:solidFill>
                <a:latin typeface="Calibri"/>
                <a:ea typeface="Calibri"/>
                <a:cs typeface="Calibri"/>
                <a:sym typeface="Calibri"/>
              </a:rPr>
              <a:t>‹Nº›</a:t>
            </a:fld>
            <a:endParaRPr sz="1100" b="0" i="0" u="none" strike="noStrike" cap="none">
              <a:latin typeface="Arial"/>
              <a:ea typeface="Arial"/>
              <a:cs typeface="Arial"/>
              <a:sym typeface="Arial"/>
            </a:endParaRPr>
          </a:p>
        </p:txBody>
      </p:sp>
      <p:sp>
        <p:nvSpPr>
          <p:cNvPr id="182" name="Google Shape;182;p90"/>
          <p:cNvSpPr/>
          <p:nvPr/>
        </p:nvSpPr>
        <p:spPr>
          <a:xfrm>
            <a:off x="181080" y="181080"/>
            <a:ext cx="7910280" cy="650160"/>
          </a:xfrm>
          <a:prstGeom prst="round2SameRect">
            <a:avLst>
              <a:gd name="adj1" fmla="val 16667"/>
              <a:gd name="adj2" fmla="val 0"/>
            </a:avLst>
          </a:prstGeom>
          <a:solidFill>
            <a:srgbClr val="2975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90"/>
          <p:cNvSpPr/>
          <p:nvPr/>
        </p:nvSpPr>
        <p:spPr>
          <a:xfrm>
            <a:off x="375840" y="6881760"/>
            <a:ext cx="6786000" cy="347040"/>
          </a:xfrm>
          <a:prstGeom prst="rect">
            <a:avLst/>
          </a:prstGeom>
          <a:noFill/>
          <a:ln>
            <a:noFill/>
          </a:ln>
        </p:spPr>
        <p:txBody>
          <a:bodyPr spcFirstLastPara="1" wrap="square" lIns="90000" tIns="91425" rIns="90000" bIns="91425" anchor="t" anchorCtr="0">
            <a:noAutofit/>
          </a:bodyPr>
          <a:lstStyle/>
          <a:p>
            <a:pPr marL="0" marR="0" lvl="0" indent="0" algn="l" rtl="0">
              <a:lnSpc>
                <a:spcPct val="100000"/>
              </a:lnSpc>
              <a:spcBef>
                <a:spcPts val="0"/>
              </a:spcBef>
              <a:spcAft>
                <a:spcPts val="0"/>
              </a:spcAft>
              <a:buNone/>
            </a:pPr>
            <a:r>
              <a:rPr lang="es-CL" sz="1100" b="0" i="0" u="none" strike="noStrike" cap="none">
                <a:solidFill>
                  <a:srgbClr val="741B47"/>
                </a:solidFill>
                <a:latin typeface="Calibri"/>
                <a:ea typeface="Calibri"/>
                <a:cs typeface="Calibri"/>
                <a:sym typeface="Calibri"/>
              </a:rPr>
              <a:t>       </a:t>
            </a:r>
            <a:r>
              <a:rPr lang="es-CL" sz="1100" b="0" i="0" u="none" strike="noStrike" cap="none">
                <a:solidFill>
                  <a:srgbClr val="29754D"/>
                </a:solidFill>
                <a:latin typeface="Calibri"/>
                <a:ea typeface="Calibri"/>
                <a:cs typeface="Calibri"/>
                <a:sym typeface="Calibri"/>
              </a:rPr>
              <a:t> ELECTRÓNICA </a:t>
            </a:r>
            <a:r>
              <a:rPr lang="es-CL" sz="1100" b="0" i="0" u="none" strike="noStrike" cap="none">
                <a:solidFill>
                  <a:srgbClr val="000000"/>
                </a:solidFill>
                <a:latin typeface="Calibri"/>
                <a:ea typeface="Calibri"/>
                <a:cs typeface="Calibri"/>
                <a:sym typeface="Calibri"/>
              </a:rPr>
              <a:t>| 4° Medio | Presentación</a:t>
            </a:r>
            <a:endParaRPr sz="1100" b="0" i="0" u="none" strike="noStrike" cap="none">
              <a:latin typeface="Arial"/>
              <a:ea typeface="Arial"/>
              <a:cs typeface="Arial"/>
              <a:sym typeface="Arial"/>
            </a:endParaRPr>
          </a:p>
        </p:txBody>
      </p:sp>
      <p:sp>
        <p:nvSpPr>
          <p:cNvPr id="184" name="Google Shape;184;p90"/>
          <p:cNvSpPr/>
          <p:nvPr/>
        </p:nvSpPr>
        <p:spPr>
          <a:xfrm>
            <a:off x="442800" y="375840"/>
            <a:ext cx="7441200" cy="318960"/>
          </a:xfrm>
          <a:prstGeom prst="rect">
            <a:avLst/>
          </a:prstGeom>
          <a:noFill/>
          <a:ln>
            <a:noFill/>
          </a:ln>
        </p:spPr>
        <p:txBody>
          <a:bodyPr spcFirstLastPara="1" wrap="square" lIns="90000" tIns="91425" rIns="90000" bIns="91425" anchor="t" anchorCtr="0">
            <a:noAutofit/>
          </a:bodyPr>
          <a:lstStyle/>
          <a:p>
            <a:pPr marL="0" marR="0" lvl="0" indent="0" algn="l" rtl="0">
              <a:lnSpc>
                <a:spcPct val="80000"/>
              </a:lnSpc>
              <a:spcBef>
                <a:spcPts val="0"/>
              </a:spcBef>
              <a:spcAft>
                <a:spcPts val="0"/>
              </a:spcAft>
              <a:buNone/>
            </a:pPr>
            <a:r>
              <a:rPr lang="es-CL" sz="1400" b="1" i="0" u="none" strike="noStrike" cap="none">
                <a:solidFill>
                  <a:srgbClr val="FFFFFF"/>
                </a:solidFill>
                <a:latin typeface="Calibri"/>
                <a:ea typeface="Calibri"/>
                <a:cs typeface="Calibri"/>
                <a:sym typeface="Calibri"/>
              </a:rPr>
              <a:t>MÓDULO </a:t>
            </a:r>
            <a:r>
              <a:rPr lang="es-CL" sz="1400" b="0" i="0" u="none" strike="noStrike" cap="none">
                <a:solidFill>
                  <a:srgbClr val="FFFFFF"/>
                </a:solidFill>
                <a:latin typeface="Calibri"/>
                <a:ea typeface="Calibri"/>
                <a:cs typeface="Calibri"/>
                <a:sym typeface="Calibri"/>
              </a:rPr>
              <a:t>Montaje de Equipos Industriales</a:t>
            </a:r>
            <a:endParaRPr sz="1400" b="0" i="0" u="none" strike="noStrike" cap="none">
              <a:latin typeface="Arial"/>
              <a:ea typeface="Arial"/>
              <a:cs typeface="Arial"/>
              <a:sym typeface="Arial"/>
            </a:endParaRPr>
          </a:p>
        </p:txBody>
      </p:sp>
      <p:sp>
        <p:nvSpPr>
          <p:cNvPr id="185" name="Google Shape;185;p90"/>
          <p:cNvSpPr/>
          <p:nvPr/>
        </p:nvSpPr>
        <p:spPr>
          <a:xfrm>
            <a:off x="8443440" y="271080"/>
            <a:ext cx="1166040" cy="347040"/>
          </a:xfrm>
          <a:prstGeom prst="rect">
            <a:avLst/>
          </a:prstGeom>
          <a:noFill/>
          <a:ln>
            <a:noFill/>
          </a:ln>
        </p:spPr>
        <p:txBody>
          <a:bodyPr spcFirstLastPara="1" wrap="square" lIns="90000" tIns="91425" rIns="90000" bIns="91425" anchor="t" anchorCtr="0">
            <a:noAutofit/>
          </a:bodyPr>
          <a:lstStyle/>
          <a:p>
            <a:pPr marL="0" marR="0" lvl="0" indent="0" algn="r" rtl="0">
              <a:lnSpc>
                <a:spcPct val="100000"/>
              </a:lnSpc>
              <a:spcBef>
                <a:spcPts val="0"/>
              </a:spcBef>
              <a:spcAft>
                <a:spcPts val="0"/>
              </a:spcAft>
              <a:buNone/>
            </a:pPr>
            <a:r>
              <a:rPr lang="es-CL" sz="1200" b="0" i="0" u="none" strike="noStrike" cap="none">
                <a:solidFill>
                  <a:srgbClr val="000000"/>
                </a:solidFill>
                <a:latin typeface="Calibri"/>
                <a:ea typeface="Calibri"/>
                <a:cs typeface="Calibri"/>
                <a:sym typeface="Calibri"/>
              </a:rPr>
              <a:t>Actividad 3|</a:t>
            </a:r>
            <a:r>
              <a:rPr lang="es-CL" sz="1600" b="0" i="0" u="none" strike="noStrike" cap="none">
                <a:solidFill>
                  <a:srgbClr val="29754D"/>
                </a:solidFill>
                <a:latin typeface="Calibri"/>
                <a:ea typeface="Calibri"/>
                <a:cs typeface="Calibri"/>
                <a:sym typeface="Calibri"/>
              </a:rPr>
              <a:t>3</a:t>
            </a:r>
            <a:endParaRPr sz="1600" b="0" i="0" u="none" strike="noStrike" cap="none">
              <a:latin typeface="Arial"/>
              <a:ea typeface="Arial"/>
              <a:cs typeface="Arial"/>
              <a:sym typeface="Arial"/>
            </a:endParaRPr>
          </a:p>
        </p:txBody>
      </p:sp>
      <p:sp>
        <p:nvSpPr>
          <p:cNvPr id="186" name="Google Shape;186;p90"/>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187" name="Google Shape;187;p90"/>
          <p:cNvSpPr txBox="1">
            <a:spLocks noGrp="1"/>
          </p:cNvSpPr>
          <p:nvPr>
            <p:ph type="body" idx="1"/>
          </p:nvPr>
        </p:nvSpPr>
        <p:spPr>
          <a:xfrm>
            <a:off x="486000" y="1768680"/>
            <a:ext cx="8747280" cy="4383720"/>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Tree>
  </p:cSld>
  <p:clrMap bg1="lt1" tx1="dk1" bg2="dk2" tx2="lt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36"/>
        <p:cNvGrpSpPr/>
        <p:nvPr/>
      </p:nvGrpSpPr>
      <p:grpSpPr>
        <a:xfrm>
          <a:off x="0" y="0"/>
          <a:ext cx="0" cy="0"/>
          <a:chOff x="0" y="0"/>
          <a:chExt cx="0" cy="0"/>
        </a:xfrm>
      </p:grpSpPr>
      <p:sp>
        <p:nvSpPr>
          <p:cNvPr id="237" name="Google Shape;237;p92"/>
          <p:cNvSpPr/>
          <p:nvPr/>
        </p:nvSpPr>
        <p:spPr>
          <a:xfrm rot="10800000" flipH="1">
            <a:off x="180720" y="822600"/>
            <a:ext cx="9356040" cy="6530760"/>
          </a:xfrm>
          <a:prstGeom prst="round1Rect">
            <a:avLst>
              <a:gd name="adj" fmla="val 15350"/>
            </a:avLst>
          </a:prstGeom>
          <a:solidFill>
            <a:srgbClr val="D7E3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92"/>
          <p:cNvSpPr/>
          <p:nvPr/>
        </p:nvSpPr>
        <p:spPr>
          <a:xfrm>
            <a:off x="8092080" y="779400"/>
            <a:ext cx="661320" cy="51840"/>
          </a:xfrm>
          <a:prstGeom prst="rect">
            <a:avLst/>
          </a:prstGeom>
          <a:solidFill>
            <a:srgbClr val="0F69B4"/>
          </a:solidFill>
          <a:ln>
            <a:noFill/>
          </a:ln>
        </p:spPr>
        <p:txBody>
          <a:bodyPr spcFirstLastPara="1" wrap="square" lIns="90000" tIns="91425" rIns="90000" bIns="91425" anchor="b"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239" name="Google Shape;239;p92"/>
          <p:cNvSpPr/>
          <p:nvPr/>
        </p:nvSpPr>
        <p:spPr>
          <a:xfrm>
            <a:off x="8754120" y="779400"/>
            <a:ext cx="784800" cy="51840"/>
          </a:xfrm>
          <a:prstGeom prst="rect">
            <a:avLst/>
          </a:prstGeom>
          <a:solidFill>
            <a:srgbClr val="EB3C46"/>
          </a:solidFill>
          <a:ln>
            <a:noFill/>
          </a:ln>
        </p:spPr>
        <p:txBody>
          <a:bodyPr spcFirstLastPara="1" wrap="square" lIns="90000" tIns="91425" rIns="90000" bIns="91425" anchor="b"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240" name="Google Shape;240;p92"/>
          <p:cNvSpPr/>
          <p:nvPr/>
        </p:nvSpPr>
        <p:spPr>
          <a:xfrm>
            <a:off x="181080" y="6881760"/>
            <a:ext cx="527400" cy="263880"/>
          </a:xfrm>
          <a:prstGeom prst="rect">
            <a:avLst/>
          </a:prstGeom>
          <a:noFill/>
          <a:ln>
            <a:noFill/>
          </a:ln>
        </p:spPr>
        <p:txBody>
          <a:bodyPr spcFirstLastPara="1" wrap="square" lIns="90000" tIns="91425" rIns="90000" bIns="91425" anchor="t" anchorCtr="0">
            <a:noAutofit/>
          </a:bodyPr>
          <a:lstStyle/>
          <a:p>
            <a:pPr marL="0" marR="0" lvl="0" indent="0" algn="r" rtl="0">
              <a:lnSpc>
                <a:spcPct val="100000"/>
              </a:lnSpc>
              <a:spcBef>
                <a:spcPts val="0"/>
              </a:spcBef>
              <a:spcAft>
                <a:spcPts val="0"/>
              </a:spcAft>
              <a:buNone/>
            </a:pPr>
            <a:fld id="{00000000-1234-1234-1234-123412341234}" type="slidenum">
              <a:rPr lang="es-CL" sz="1100" b="0" i="0" u="none" strike="noStrike" cap="none">
                <a:solidFill>
                  <a:srgbClr val="000000"/>
                </a:solidFill>
                <a:latin typeface="Calibri"/>
                <a:ea typeface="Calibri"/>
                <a:cs typeface="Calibri"/>
                <a:sym typeface="Calibri"/>
              </a:rPr>
              <a:t>‹Nº›</a:t>
            </a:fld>
            <a:endParaRPr sz="1100" b="0" i="0" u="none" strike="noStrike" cap="none">
              <a:latin typeface="Arial"/>
              <a:ea typeface="Arial"/>
              <a:cs typeface="Arial"/>
              <a:sym typeface="Arial"/>
            </a:endParaRPr>
          </a:p>
        </p:txBody>
      </p:sp>
      <p:sp>
        <p:nvSpPr>
          <p:cNvPr id="241" name="Google Shape;241;p92"/>
          <p:cNvSpPr/>
          <p:nvPr/>
        </p:nvSpPr>
        <p:spPr>
          <a:xfrm>
            <a:off x="181080" y="181080"/>
            <a:ext cx="7910280" cy="650160"/>
          </a:xfrm>
          <a:prstGeom prst="round2SameRect">
            <a:avLst>
              <a:gd name="adj1" fmla="val 16667"/>
              <a:gd name="adj2" fmla="val 0"/>
            </a:avLst>
          </a:prstGeom>
          <a:solidFill>
            <a:srgbClr val="2975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92"/>
          <p:cNvSpPr/>
          <p:nvPr/>
        </p:nvSpPr>
        <p:spPr>
          <a:xfrm>
            <a:off x="375840" y="6881760"/>
            <a:ext cx="6786000" cy="347040"/>
          </a:xfrm>
          <a:prstGeom prst="rect">
            <a:avLst/>
          </a:prstGeom>
          <a:noFill/>
          <a:ln>
            <a:noFill/>
          </a:ln>
        </p:spPr>
        <p:txBody>
          <a:bodyPr spcFirstLastPara="1" wrap="square" lIns="90000" tIns="91425" rIns="90000" bIns="91425" anchor="t" anchorCtr="0">
            <a:noAutofit/>
          </a:bodyPr>
          <a:lstStyle/>
          <a:p>
            <a:pPr marL="0" marR="0" lvl="0" indent="0" algn="l" rtl="0">
              <a:lnSpc>
                <a:spcPct val="100000"/>
              </a:lnSpc>
              <a:spcBef>
                <a:spcPts val="0"/>
              </a:spcBef>
              <a:spcAft>
                <a:spcPts val="0"/>
              </a:spcAft>
              <a:buNone/>
            </a:pPr>
            <a:r>
              <a:rPr lang="es-CL" sz="1100" b="0" i="0" u="none" strike="noStrike" cap="none">
                <a:solidFill>
                  <a:srgbClr val="741B47"/>
                </a:solidFill>
                <a:latin typeface="Calibri"/>
                <a:ea typeface="Calibri"/>
                <a:cs typeface="Calibri"/>
                <a:sym typeface="Calibri"/>
              </a:rPr>
              <a:t>       </a:t>
            </a:r>
            <a:r>
              <a:rPr lang="es-CL" sz="1100" b="0" i="0" u="none" strike="noStrike" cap="none">
                <a:solidFill>
                  <a:srgbClr val="29754D"/>
                </a:solidFill>
                <a:latin typeface="Calibri"/>
                <a:ea typeface="Calibri"/>
                <a:cs typeface="Calibri"/>
                <a:sym typeface="Calibri"/>
              </a:rPr>
              <a:t> ELECTRÓNICA </a:t>
            </a:r>
            <a:r>
              <a:rPr lang="es-CL" sz="1100" b="0" i="0" u="none" strike="noStrike" cap="none">
                <a:solidFill>
                  <a:srgbClr val="000000"/>
                </a:solidFill>
                <a:latin typeface="Calibri"/>
                <a:ea typeface="Calibri"/>
                <a:cs typeface="Calibri"/>
                <a:sym typeface="Calibri"/>
              </a:rPr>
              <a:t>| 4° Medio | Presentación</a:t>
            </a:r>
            <a:endParaRPr sz="1100" b="0" i="0" u="none" strike="noStrike" cap="none">
              <a:latin typeface="Arial"/>
              <a:ea typeface="Arial"/>
              <a:cs typeface="Arial"/>
              <a:sym typeface="Arial"/>
            </a:endParaRPr>
          </a:p>
        </p:txBody>
      </p:sp>
      <p:sp>
        <p:nvSpPr>
          <p:cNvPr id="243" name="Google Shape;243;p92"/>
          <p:cNvSpPr/>
          <p:nvPr/>
        </p:nvSpPr>
        <p:spPr>
          <a:xfrm>
            <a:off x="442800" y="375840"/>
            <a:ext cx="7441200" cy="318960"/>
          </a:xfrm>
          <a:prstGeom prst="rect">
            <a:avLst/>
          </a:prstGeom>
          <a:noFill/>
          <a:ln>
            <a:noFill/>
          </a:ln>
        </p:spPr>
        <p:txBody>
          <a:bodyPr spcFirstLastPara="1" wrap="square" lIns="90000" tIns="91425" rIns="90000" bIns="91425" anchor="t" anchorCtr="0">
            <a:noAutofit/>
          </a:bodyPr>
          <a:lstStyle/>
          <a:p>
            <a:pPr marL="0" marR="0" lvl="0" indent="0" algn="l" rtl="0">
              <a:lnSpc>
                <a:spcPct val="80000"/>
              </a:lnSpc>
              <a:spcBef>
                <a:spcPts val="0"/>
              </a:spcBef>
              <a:spcAft>
                <a:spcPts val="0"/>
              </a:spcAft>
              <a:buNone/>
            </a:pPr>
            <a:r>
              <a:rPr lang="es-CL" sz="1400" b="1" i="0" u="none" strike="noStrike" cap="none">
                <a:solidFill>
                  <a:srgbClr val="FFFFFF"/>
                </a:solidFill>
                <a:latin typeface="Calibri"/>
                <a:ea typeface="Calibri"/>
                <a:cs typeface="Calibri"/>
                <a:sym typeface="Calibri"/>
              </a:rPr>
              <a:t>MÓDULO </a:t>
            </a:r>
            <a:r>
              <a:rPr lang="es-CL" sz="1400" b="0" i="0" u="none" strike="noStrike" cap="none">
                <a:solidFill>
                  <a:srgbClr val="FFFFFF"/>
                </a:solidFill>
                <a:latin typeface="Calibri"/>
                <a:ea typeface="Calibri"/>
                <a:cs typeface="Calibri"/>
                <a:sym typeface="Calibri"/>
              </a:rPr>
              <a:t>Montaje de Equipos Industriales</a:t>
            </a:r>
            <a:endParaRPr sz="1400" b="0" i="0" u="none" strike="noStrike" cap="none">
              <a:latin typeface="Arial"/>
              <a:ea typeface="Arial"/>
              <a:cs typeface="Arial"/>
              <a:sym typeface="Arial"/>
            </a:endParaRPr>
          </a:p>
        </p:txBody>
      </p:sp>
      <p:sp>
        <p:nvSpPr>
          <p:cNvPr id="244" name="Google Shape;244;p92"/>
          <p:cNvSpPr/>
          <p:nvPr/>
        </p:nvSpPr>
        <p:spPr>
          <a:xfrm>
            <a:off x="8443440" y="271080"/>
            <a:ext cx="1166040" cy="347040"/>
          </a:xfrm>
          <a:prstGeom prst="rect">
            <a:avLst/>
          </a:prstGeom>
          <a:noFill/>
          <a:ln>
            <a:noFill/>
          </a:ln>
        </p:spPr>
        <p:txBody>
          <a:bodyPr spcFirstLastPara="1" wrap="square" lIns="90000" tIns="91425" rIns="90000" bIns="91425" anchor="t" anchorCtr="0">
            <a:noAutofit/>
          </a:bodyPr>
          <a:lstStyle/>
          <a:p>
            <a:pPr marL="0" marR="0" lvl="0" indent="0" algn="r" rtl="0">
              <a:lnSpc>
                <a:spcPct val="100000"/>
              </a:lnSpc>
              <a:spcBef>
                <a:spcPts val="0"/>
              </a:spcBef>
              <a:spcAft>
                <a:spcPts val="0"/>
              </a:spcAft>
              <a:buNone/>
            </a:pPr>
            <a:r>
              <a:rPr lang="es-CL" sz="1200" b="0" i="0" u="none" strike="noStrike" cap="none">
                <a:solidFill>
                  <a:srgbClr val="000000"/>
                </a:solidFill>
                <a:latin typeface="Calibri"/>
                <a:ea typeface="Calibri"/>
                <a:cs typeface="Calibri"/>
                <a:sym typeface="Calibri"/>
              </a:rPr>
              <a:t>Actividad 3|</a:t>
            </a:r>
            <a:r>
              <a:rPr lang="es-CL" sz="1600" b="0" i="0" u="none" strike="noStrike" cap="none">
                <a:solidFill>
                  <a:srgbClr val="29754D"/>
                </a:solidFill>
                <a:latin typeface="Calibri"/>
                <a:ea typeface="Calibri"/>
                <a:cs typeface="Calibri"/>
                <a:sym typeface="Calibri"/>
              </a:rPr>
              <a:t>3</a:t>
            </a:r>
            <a:endParaRPr sz="1600" b="0" i="0" u="none" strike="noStrike" cap="none">
              <a:latin typeface="Arial"/>
              <a:ea typeface="Arial"/>
              <a:cs typeface="Arial"/>
              <a:sym typeface="Arial"/>
            </a:endParaRPr>
          </a:p>
        </p:txBody>
      </p:sp>
      <p:sp>
        <p:nvSpPr>
          <p:cNvPr id="245" name="Google Shape;245;p92"/>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246" name="Google Shape;246;p92"/>
          <p:cNvSpPr txBox="1">
            <a:spLocks noGrp="1"/>
          </p:cNvSpPr>
          <p:nvPr>
            <p:ph type="body" idx="1"/>
          </p:nvPr>
        </p:nvSpPr>
        <p:spPr>
          <a:xfrm>
            <a:off x="486000" y="1768680"/>
            <a:ext cx="4268160" cy="4383720"/>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247" name="Google Shape;247;p92"/>
          <p:cNvSpPr txBox="1">
            <a:spLocks noGrp="1"/>
          </p:cNvSpPr>
          <p:nvPr>
            <p:ph type="body" idx="2"/>
          </p:nvPr>
        </p:nvSpPr>
        <p:spPr>
          <a:xfrm>
            <a:off x="4968360" y="1768680"/>
            <a:ext cx="4268160" cy="4383720"/>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Tree>
  </p:cSld>
  <p:clrMap bg1="lt1" tx1="dk1" bg2="dk2" tx2="lt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96"/>
        <p:cNvGrpSpPr/>
        <p:nvPr/>
      </p:nvGrpSpPr>
      <p:grpSpPr>
        <a:xfrm>
          <a:off x="0" y="0"/>
          <a:ext cx="0" cy="0"/>
          <a:chOff x="0" y="0"/>
          <a:chExt cx="0" cy="0"/>
        </a:xfrm>
      </p:grpSpPr>
      <p:sp>
        <p:nvSpPr>
          <p:cNvPr id="297" name="Google Shape;297;p94"/>
          <p:cNvSpPr/>
          <p:nvPr/>
        </p:nvSpPr>
        <p:spPr>
          <a:xfrm rot="10800000" flipH="1">
            <a:off x="180720" y="822600"/>
            <a:ext cx="9356040" cy="6530760"/>
          </a:xfrm>
          <a:prstGeom prst="round1Rect">
            <a:avLst>
              <a:gd name="adj" fmla="val 15350"/>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94"/>
          <p:cNvSpPr/>
          <p:nvPr/>
        </p:nvSpPr>
        <p:spPr>
          <a:xfrm>
            <a:off x="8092080" y="779400"/>
            <a:ext cx="661320" cy="51840"/>
          </a:xfrm>
          <a:prstGeom prst="rect">
            <a:avLst/>
          </a:prstGeom>
          <a:solidFill>
            <a:srgbClr val="0F69B4"/>
          </a:solidFill>
          <a:ln>
            <a:noFill/>
          </a:ln>
        </p:spPr>
        <p:txBody>
          <a:bodyPr spcFirstLastPara="1" wrap="square" lIns="90000" tIns="91425" rIns="90000" bIns="91425" anchor="b"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299" name="Google Shape;299;p94"/>
          <p:cNvSpPr/>
          <p:nvPr/>
        </p:nvSpPr>
        <p:spPr>
          <a:xfrm>
            <a:off x="8754120" y="779400"/>
            <a:ext cx="784800" cy="51840"/>
          </a:xfrm>
          <a:prstGeom prst="rect">
            <a:avLst/>
          </a:prstGeom>
          <a:solidFill>
            <a:srgbClr val="EB3C46"/>
          </a:solidFill>
          <a:ln>
            <a:noFill/>
          </a:ln>
        </p:spPr>
        <p:txBody>
          <a:bodyPr spcFirstLastPara="1" wrap="square" lIns="90000" tIns="91425" rIns="90000" bIns="91425" anchor="b"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300" name="Google Shape;300;p94"/>
          <p:cNvSpPr/>
          <p:nvPr/>
        </p:nvSpPr>
        <p:spPr>
          <a:xfrm>
            <a:off x="181800" y="181080"/>
            <a:ext cx="7908480" cy="650160"/>
          </a:xfrm>
          <a:prstGeom prst="round2SameRect">
            <a:avLst>
              <a:gd name="adj1" fmla="val 16667"/>
              <a:gd name="adj2" fmla="val 0"/>
            </a:avLst>
          </a:prstGeom>
          <a:blipFill rotWithShape="1">
            <a:blip r:embed="rId14">
              <a:alphaModFix/>
            </a:blip>
            <a:tile tx="0" ty="0" sx="100000" sy="100000" flip="none" algn="tl"/>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94"/>
          <p:cNvSpPr/>
          <p:nvPr/>
        </p:nvSpPr>
        <p:spPr>
          <a:xfrm>
            <a:off x="8170560" y="288360"/>
            <a:ext cx="1166040" cy="347040"/>
          </a:xfrm>
          <a:prstGeom prst="rect">
            <a:avLst/>
          </a:prstGeom>
          <a:noFill/>
          <a:ln>
            <a:noFill/>
          </a:ln>
        </p:spPr>
        <p:txBody>
          <a:bodyPr spcFirstLastPara="1" wrap="square" lIns="90000" tIns="91425" rIns="90000" bIns="91425" anchor="t" anchorCtr="0">
            <a:noAutofit/>
          </a:bodyPr>
          <a:lstStyle/>
          <a:p>
            <a:pPr marL="0" marR="0" lvl="0" indent="0" algn="r" rtl="0">
              <a:lnSpc>
                <a:spcPct val="100000"/>
              </a:lnSpc>
              <a:spcBef>
                <a:spcPts val="0"/>
              </a:spcBef>
              <a:spcAft>
                <a:spcPts val="0"/>
              </a:spcAft>
              <a:buNone/>
            </a:pPr>
            <a:r>
              <a:rPr lang="es-CL" sz="1400" b="1" i="0" u="none" strike="noStrike" cap="none">
                <a:solidFill>
                  <a:srgbClr val="000000"/>
                </a:solidFill>
                <a:latin typeface="Calibri"/>
                <a:ea typeface="Calibri"/>
                <a:cs typeface="Calibri"/>
                <a:sym typeface="Calibri"/>
              </a:rPr>
              <a:t>¡Atención!</a:t>
            </a:r>
            <a:endParaRPr sz="1400" b="0" i="0" u="none" strike="noStrike" cap="none">
              <a:latin typeface="Arial"/>
              <a:ea typeface="Arial"/>
              <a:cs typeface="Arial"/>
              <a:sym typeface="Arial"/>
            </a:endParaRPr>
          </a:p>
        </p:txBody>
      </p:sp>
      <p:sp>
        <p:nvSpPr>
          <p:cNvPr id="302" name="Google Shape;302;p94"/>
          <p:cNvSpPr/>
          <p:nvPr/>
        </p:nvSpPr>
        <p:spPr>
          <a:xfrm>
            <a:off x="181080" y="6881760"/>
            <a:ext cx="527400" cy="263880"/>
          </a:xfrm>
          <a:prstGeom prst="rect">
            <a:avLst/>
          </a:prstGeom>
          <a:noFill/>
          <a:ln>
            <a:noFill/>
          </a:ln>
        </p:spPr>
        <p:txBody>
          <a:bodyPr spcFirstLastPara="1" wrap="square" lIns="90000" tIns="91425" rIns="90000" bIns="91425" anchor="t" anchorCtr="0">
            <a:noAutofit/>
          </a:bodyPr>
          <a:lstStyle/>
          <a:p>
            <a:pPr marL="0" marR="0" lvl="0" indent="0" algn="r" rtl="0">
              <a:lnSpc>
                <a:spcPct val="100000"/>
              </a:lnSpc>
              <a:spcBef>
                <a:spcPts val="0"/>
              </a:spcBef>
              <a:spcAft>
                <a:spcPts val="0"/>
              </a:spcAft>
              <a:buNone/>
            </a:pPr>
            <a:fld id="{00000000-1234-1234-1234-123412341234}" type="slidenum">
              <a:rPr lang="es-CL" sz="1100" b="0" i="0" u="none" strike="noStrike" cap="none">
                <a:solidFill>
                  <a:srgbClr val="000000"/>
                </a:solidFill>
                <a:latin typeface="Calibri"/>
                <a:ea typeface="Calibri"/>
                <a:cs typeface="Calibri"/>
                <a:sym typeface="Calibri"/>
              </a:rPr>
              <a:t>‹Nº›</a:t>
            </a:fld>
            <a:endParaRPr sz="1100" b="0" i="0" u="none" strike="noStrike" cap="none">
              <a:latin typeface="Arial"/>
              <a:ea typeface="Arial"/>
              <a:cs typeface="Arial"/>
              <a:sym typeface="Arial"/>
            </a:endParaRPr>
          </a:p>
        </p:txBody>
      </p:sp>
      <p:sp>
        <p:nvSpPr>
          <p:cNvPr id="303" name="Google Shape;303;p94"/>
          <p:cNvSpPr/>
          <p:nvPr/>
        </p:nvSpPr>
        <p:spPr>
          <a:xfrm>
            <a:off x="375840" y="6881760"/>
            <a:ext cx="6786000" cy="347040"/>
          </a:xfrm>
          <a:prstGeom prst="rect">
            <a:avLst/>
          </a:prstGeom>
          <a:noFill/>
          <a:ln>
            <a:noFill/>
          </a:ln>
        </p:spPr>
        <p:txBody>
          <a:bodyPr spcFirstLastPara="1" wrap="square" lIns="90000" tIns="91425" rIns="90000" bIns="91425" anchor="t" anchorCtr="0">
            <a:noAutofit/>
          </a:bodyPr>
          <a:lstStyle/>
          <a:p>
            <a:pPr marL="0" marR="0" lvl="0" indent="0" algn="l" rtl="0">
              <a:lnSpc>
                <a:spcPct val="100000"/>
              </a:lnSpc>
              <a:spcBef>
                <a:spcPts val="0"/>
              </a:spcBef>
              <a:spcAft>
                <a:spcPts val="0"/>
              </a:spcAft>
              <a:buNone/>
            </a:pPr>
            <a:r>
              <a:rPr lang="es-CL" sz="1100" b="0" i="0" u="none" strike="noStrike" cap="none">
                <a:solidFill>
                  <a:srgbClr val="741B47"/>
                </a:solidFill>
                <a:latin typeface="Calibri"/>
                <a:ea typeface="Calibri"/>
                <a:cs typeface="Calibri"/>
                <a:sym typeface="Calibri"/>
              </a:rPr>
              <a:t>       </a:t>
            </a:r>
            <a:r>
              <a:rPr lang="es-CL" sz="1100" b="0" i="0" u="none" strike="noStrike" cap="none">
                <a:solidFill>
                  <a:srgbClr val="29754D"/>
                </a:solidFill>
                <a:latin typeface="Calibri"/>
                <a:ea typeface="Calibri"/>
                <a:cs typeface="Calibri"/>
                <a:sym typeface="Calibri"/>
              </a:rPr>
              <a:t> ELECTRÓNICA </a:t>
            </a:r>
            <a:r>
              <a:rPr lang="es-CL" sz="1100" b="0" i="0" u="none" strike="noStrike" cap="none">
                <a:solidFill>
                  <a:srgbClr val="000000"/>
                </a:solidFill>
                <a:latin typeface="Calibri"/>
                <a:ea typeface="Calibri"/>
                <a:cs typeface="Calibri"/>
                <a:sym typeface="Calibri"/>
              </a:rPr>
              <a:t>| 4° Medio | Presentación</a:t>
            </a:r>
            <a:endParaRPr sz="1100" b="0" i="0" u="none" strike="noStrike" cap="none">
              <a:latin typeface="Arial"/>
              <a:ea typeface="Arial"/>
              <a:cs typeface="Arial"/>
              <a:sym typeface="Arial"/>
            </a:endParaRPr>
          </a:p>
        </p:txBody>
      </p:sp>
      <p:sp>
        <p:nvSpPr>
          <p:cNvPr id="304" name="Google Shape;304;p94"/>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305" name="Google Shape;305;p94"/>
          <p:cNvSpPr txBox="1">
            <a:spLocks noGrp="1"/>
          </p:cNvSpPr>
          <p:nvPr>
            <p:ph type="body" idx="1"/>
          </p:nvPr>
        </p:nvSpPr>
        <p:spPr>
          <a:xfrm>
            <a:off x="486000" y="1768680"/>
            <a:ext cx="8747640" cy="4384080"/>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Tree>
  </p:cSld>
  <p:clrMap bg1="lt1" tx1="dk1" bg2="dk2" tx2="lt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0.xml"/><Relationship Id="rId1" Type="http://schemas.openxmlformats.org/officeDocument/2006/relationships/slideLayout" Target="../slideLayouts/slideLayout49.xml"/></Relationships>
</file>

<file path=ppt/slides/_rels/slide11.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49.xml"/><Relationship Id="rId6" Type="http://schemas.openxmlformats.org/officeDocument/2006/relationships/image" Target="../media/image24.png"/><Relationship Id="rId5" Type="http://schemas.openxmlformats.org/officeDocument/2006/relationships/image" Target="../media/image23.jp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2.xml"/><Relationship Id="rId1" Type="http://schemas.openxmlformats.org/officeDocument/2006/relationships/slideLayout" Target="../slideLayouts/slideLayout25.xml"/><Relationship Id="rId4" Type="http://schemas.openxmlformats.org/officeDocument/2006/relationships/image" Target="../media/image28.jpg"/></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25.xml"/><Relationship Id="rId5" Type="http://schemas.openxmlformats.org/officeDocument/2006/relationships/image" Target="../media/image31.jpg"/><Relationship Id="rId4" Type="http://schemas.openxmlformats.org/officeDocument/2006/relationships/image" Target="../media/image30.jpg"/></Relationships>
</file>

<file path=ppt/slides/_rels/slide1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14.xml"/><Relationship Id="rId1" Type="http://schemas.openxmlformats.org/officeDocument/2006/relationships/slideLayout" Target="../slideLayouts/slideLayout25.xml"/><Relationship Id="rId5" Type="http://schemas.openxmlformats.org/officeDocument/2006/relationships/image" Target="../media/image34.jpg"/><Relationship Id="rId4" Type="http://schemas.openxmlformats.org/officeDocument/2006/relationships/image" Target="../media/image33.jpg"/></Relationships>
</file>

<file path=ppt/slides/_rels/slide1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15.xml"/><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16.xml"/><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7.xml"/><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8.xml"/><Relationship Id="rId1" Type="http://schemas.openxmlformats.org/officeDocument/2006/relationships/slideLayout" Target="../slideLayouts/slideLayout25.xml"/><Relationship Id="rId4" Type="http://schemas.openxmlformats.org/officeDocument/2006/relationships/image" Target="../media/image39.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3" Type="http://schemas.openxmlformats.org/officeDocument/2006/relationships/image" Target="../media/image40.jpg"/><Relationship Id="rId7" Type="http://schemas.openxmlformats.org/officeDocument/2006/relationships/image" Target="../media/image44.jpg"/><Relationship Id="rId2" Type="http://schemas.openxmlformats.org/officeDocument/2006/relationships/notesSlide" Target="../notesSlides/notesSlide21.xml"/><Relationship Id="rId1" Type="http://schemas.openxmlformats.org/officeDocument/2006/relationships/slideLayout" Target="../slideLayouts/slideLayout25.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41.jpg"/></Relationships>
</file>

<file path=ppt/slides/_rels/slide22.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22.xml"/><Relationship Id="rId1" Type="http://schemas.openxmlformats.org/officeDocument/2006/relationships/slideLayout" Target="../slideLayouts/slideLayout25.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23.xml.rels><?xml version="1.0" encoding="UTF-8" standalone="yes"?>
<Relationships xmlns="http://schemas.openxmlformats.org/package/2006/relationships"><Relationship Id="rId8" Type="http://schemas.openxmlformats.org/officeDocument/2006/relationships/image" Target="../media/image54.png"/><Relationship Id="rId13" Type="http://schemas.openxmlformats.org/officeDocument/2006/relationships/image" Target="../media/image59.png"/><Relationship Id="rId3" Type="http://schemas.openxmlformats.org/officeDocument/2006/relationships/image" Target="../media/image49.png"/><Relationship Id="rId7" Type="http://schemas.openxmlformats.org/officeDocument/2006/relationships/image" Target="../media/image53.png"/><Relationship Id="rId12" Type="http://schemas.openxmlformats.org/officeDocument/2006/relationships/image" Target="../media/image58.png"/><Relationship Id="rId2" Type="http://schemas.openxmlformats.org/officeDocument/2006/relationships/notesSlide" Target="../notesSlides/notesSlide23.xml"/><Relationship Id="rId1" Type="http://schemas.openxmlformats.org/officeDocument/2006/relationships/slideLayout" Target="../slideLayouts/slideLayout25.xml"/><Relationship Id="rId6" Type="http://schemas.openxmlformats.org/officeDocument/2006/relationships/image" Target="../media/image52.png"/><Relationship Id="rId11" Type="http://schemas.openxmlformats.org/officeDocument/2006/relationships/image" Target="../media/image57.png"/><Relationship Id="rId5" Type="http://schemas.openxmlformats.org/officeDocument/2006/relationships/image" Target="../media/image51.png"/><Relationship Id="rId10" Type="http://schemas.openxmlformats.org/officeDocument/2006/relationships/image" Target="../media/image56.png"/><Relationship Id="rId4" Type="http://schemas.openxmlformats.org/officeDocument/2006/relationships/image" Target="../media/image50.png"/><Relationship Id="rId9" Type="http://schemas.openxmlformats.org/officeDocument/2006/relationships/image" Target="../media/image55.png"/></Relationships>
</file>

<file path=ppt/slides/_rels/slide24.xml.rels><?xml version="1.0" encoding="UTF-8" standalone="yes"?>
<Relationships xmlns="http://schemas.openxmlformats.org/package/2006/relationships"><Relationship Id="rId3" Type="http://schemas.openxmlformats.org/officeDocument/2006/relationships/image" Target="../media/image60.jpg"/><Relationship Id="rId2" Type="http://schemas.openxmlformats.org/officeDocument/2006/relationships/notesSlide" Target="../notesSlides/notesSlide24.xml"/><Relationship Id="rId1" Type="http://schemas.openxmlformats.org/officeDocument/2006/relationships/slideLayout" Target="../slideLayouts/slideLayout25.xml"/><Relationship Id="rId5" Type="http://schemas.openxmlformats.org/officeDocument/2006/relationships/image" Target="../media/image62.jpg"/><Relationship Id="rId4" Type="http://schemas.openxmlformats.org/officeDocument/2006/relationships/image" Target="../media/image61.jpg"/></Relationships>
</file>

<file path=ppt/slides/_rels/slide25.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5.xml"/><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26.xml"/><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3" Type="http://schemas.openxmlformats.org/officeDocument/2006/relationships/image" Target="../media/image65.jpg"/><Relationship Id="rId2" Type="http://schemas.openxmlformats.org/officeDocument/2006/relationships/notesSlide" Target="../notesSlides/notesSlide27.xml"/><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3" Type="http://schemas.openxmlformats.org/officeDocument/2006/relationships/image" Target="../media/image66.jpg"/><Relationship Id="rId2" Type="http://schemas.openxmlformats.org/officeDocument/2006/relationships/notesSlide" Target="../notesSlides/notesSlide28.xml"/><Relationship Id="rId1" Type="http://schemas.openxmlformats.org/officeDocument/2006/relationships/slideLayout" Target="../slideLayouts/slideLayout25.xml"/></Relationships>
</file>

<file path=ppt/slides/_rels/slide29.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notesSlide" Target="../notesSlides/notesSlide29.xml"/><Relationship Id="rId1" Type="http://schemas.openxmlformats.org/officeDocument/2006/relationships/slideLayout" Target="../slideLayouts/slideLayout49.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5.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30.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notesSlide" Target="../notesSlides/notesSlide30.xml"/><Relationship Id="rId1" Type="http://schemas.openxmlformats.org/officeDocument/2006/relationships/slideLayout" Target="../slideLayouts/slideLayout25.xml"/><Relationship Id="rId4" Type="http://schemas.openxmlformats.org/officeDocument/2006/relationships/image" Target="../media/image69.jpg"/></Relationships>
</file>

<file path=ppt/slides/_rels/slide31.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31.xml"/><Relationship Id="rId1" Type="http://schemas.openxmlformats.org/officeDocument/2006/relationships/slideLayout" Target="../slideLayouts/slideLayout25.xml"/></Relationships>
</file>

<file path=ppt/slides/_rels/slide32.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32.xml"/><Relationship Id="rId1" Type="http://schemas.openxmlformats.org/officeDocument/2006/relationships/slideLayout" Target="../slideLayouts/slideLayout2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7.xml"/></Relationships>
</file>

<file path=ppt/slides/_rels/slide34.xml.rels><?xml version="1.0" encoding="UTF-8" standalone="yes"?>
<Relationships xmlns="http://schemas.openxmlformats.org/package/2006/relationships"><Relationship Id="rId3" Type="http://schemas.openxmlformats.org/officeDocument/2006/relationships/image" Target="../media/image72.jpg"/><Relationship Id="rId7" Type="http://schemas.openxmlformats.org/officeDocument/2006/relationships/image" Target="../media/image76.jpg"/><Relationship Id="rId2" Type="http://schemas.openxmlformats.org/officeDocument/2006/relationships/notesSlide" Target="../notesSlides/notesSlide34.xml"/><Relationship Id="rId1" Type="http://schemas.openxmlformats.org/officeDocument/2006/relationships/slideLayout" Target="../slideLayouts/slideLayout25.xml"/><Relationship Id="rId6" Type="http://schemas.openxmlformats.org/officeDocument/2006/relationships/image" Target="../media/image75.jpg"/><Relationship Id="rId5" Type="http://schemas.openxmlformats.org/officeDocument/2006/relationships/image" Target="../media/image74.jpg"/><Relationship Id="rId4" Type="http://schemas.openxmlformats.org/officeDocument/2006/relationships/image" Target="../media/image73.jpg"/></Relationships>
</file>

<file path=ppt/slides/_rels/slide35.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35.xml"/><Relationship Id="rId1" Type="http://schemas.openxmlformats.org/officeDocument/2006/relationships/slideLayout" Target="../slideLayouts/slideLayout25.xml"/><Relationship Id="rId6" Type="http://schemas.openxmlformats.org/officeDocument/2006/relationships/image" Target="../media/image80.png"/><Relationship Id="rId5" Type="http://schemas.openxmlformats.org/officeDocument/2006/relationships/image" Target="../media/image79.jpg"/><Relationship Id="rId4" Type="http://schemas.openxmlformats.org/officeDocument/2006/relationships/image" Target="../media/image78.jp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7.xml"/></Relationships>
</file>

<file path=ppt/slides/_rels/slide38.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38.xml"/><Relationship Id="rId1" Type="http://schemas.openxmlformats.org/officeDocument/2006/relationships/slideLayout" Target="../slideLayouts/slideLayout25.xml"/><Relationship Id="rId6" Type="http://schemas.openxmlformats.org/officeDocument/2006/relationships/image" Target="../media/image84.png"/><Relationship Id="rId5" Type="http://schemas.openxmlformats.org/officeDocument/2006/relationships/image" Target="../media/image83.png"/><Relationship Id="rId4" Type="http://schemas.openxmlformats.org/officeDocument/2006/relationships/image" Target="../media/image82.png"/></Relationships>
</file>

<file path=ppt/slides/_rels/slide39.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39.xml"/><Relationship Id="rId1" Type="http://schemas.openxmlformats.org/officeDocument/2006/relationships/slideLayout" Target="../slideLayouts/slideLayout37.xml"/><Relationship Id="rId5" Type="http://schemas.openxmlformats.org/officeDocument/2006/relationships/image" Target="../media/image87.jpg"/><Relationship Id="rId4" Type="http://schemas.openxmlformats.org/officeDocument/2006/relationships/image" Target="../media/image86.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40.xml.rels><?xml version="1.0" encoding="UTF-8" standalone="yes"?>
<Relationships xmlns="http://schemas.openxmlformats.org/package/2006/relationships"><Relationship Id="rId3" Type="http://schemas.openxmlformats.org/officeDocument/2006/relationships/image" Target="../media/image88.jpg"/><Relationship Id="rId2" Type="http://schemas.openxmlformats.org/officeDocument/2006/relationships/notesSlide" Target="../notesSlides/notesSlide40.xml"/><Relationship Id="rId1" Type="http://schemas.openxmlformats.org/officeDocument/2006/relationships/slideLayout" Target="../slideLayouts/slideLayout37.xml"/></Relationships>
</file>

<file path=ppt/slides/_rels/slide41.xml.rels><?xml version="1.0" encoding="UTF-8" standalone="yes"?>
<Relationships xmlns="http://schemas.openxmlformats.org/package/2006/relationships"><Relationship Id="rId3" Type="http://schemas.openxmlformats.org/officeDocument/2006/relationships/image" Target="../media/image89.jpg"/><Relationship Id="rId2" Type="http://schemas.openxmlformats.org/officeDocument/2006/relationships/notesSlide" Target="../notesSlides/notesSlide41.xml"/><Relationship Id="rId1" Type="http://schemas.openxmlformats.org/officeDocument/2006/relationships/slideLayout" Target="../slideLayouts/slideLayout37.xml"/><Relationship Id="rId6" Type="http://schemas.openxmlformats.org/officeDocument/2006/relationships/image" Target="../media/image92.jpg"/><Relationship Id="rId5" Type="http://schemas.openxmlformats.org/officeDocument/2006/relationships/image" Target="../media/image91.jpg"/><Relationship Id="rId4" Type="http://schemas.openxmlformats.org/officeDocument/2006/relationships/image" Target="../media/image90.jpg"/></Relationships>
</file>

<file path=ppt/slides/_rels/slide42.xml.rels><?xml version="1.0" encoding="UTF-8" standalone="yes"?>
<Relationships xmlns="http://schemas.openxmlformats.org/package/2006/relationships"><Relationship Id="rId3" Type="http://schemas.openxmlformats.org/officeDocument/2006/relationships/image" Target="../media/image93.jpg"/><Relationship Id="rId2" Type="http://schemas.openxmlformats.org/officeDocument/2006/relationships/notesSlide" Target="../notesSlides/notesSlide42.xml"/><Relationship Id="rId1" Type="http://schemas.openxmlformats.org/officeDocument/2006/relationships/slideLayout" Target="../slideLayouts/slideLayout25.xml"/><Relationship Id="rId6" Type="http://schemas.openxmlformats.org/officeDocument/2006/relationships/image" Target="../media/image96.jpg"/><Relationship Id="rId5" Type="http://schemas.openxmlformats.org/officeDocument/2006/relationships/image" Target="../media/image95.jpg"/><Relationship Id="rId4" Type="http://schemas.openxmlformats.org/officeDocument/2006/relationships/image" Target="../media/image94.jp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7.xml"/></Relationships>
</file>

<file path=ppt/slides/_rels/slide44.xml.rels><?xml version="1.0" encoding="UTF-8" standalone="yes"?>
<Relationships xmlns="http://schemas.openxmlformats.org/package/2006/relationships"><Relationship Id="rId3" Type="http://schemas.openxmlformats.org/officeDocument/2006/relationships/image" Target="../media/image97.jpg"/><Relationship Id="rId2" Type="http://schemas.openxmlformats.org/officeDocument/2006/relationships/notesSlide" Target="../notesSlides/notesSlide44.xml"/><Relationship Id="rId1" Type="http://schemas.openxmlformats.org/officeDocument/2006/relationships/slideLayout" Target="../slideLayouts/slideLayout37.xml"/><Relationship Id="rId5" Type="http://schemas.openxmlformats.org/officeDocument/2006/relationships/image" Target="../media/image99.jpg"/><Relationship Id="rId4" Type="http://schemas.openxmlformats.org/officeDocument/2006/relationships/image" Target="../media/image98.jpg"/></Relationships>
</file>

<file path=ppt/slides/_rels/slide45.xml.rels><?xml version="1.0" encoding="UTF-8" standalone="yes"?>
<Relationships xmlns="http://schemas.openxmlformats.org/package/2006/relationships"><Relationship Id="rId3" Type="http://schemas.openxmlformats.org/officeDocument/2006/relationships/image" Target="../media/image100.jpg"/><Relationship Id="rId2" Type="http://schemas.openxmlformats.org/officeDocument/2006/relationships/notesSlide" Target="../notesSlides/notesSlide45.xml"/><Relationship Id="rId1" Type="http://schemas.openxmlformats.org/officeDocument/2006/relationships/slideLayout" Target="../slideLayouts/slideLayout37.xml"/></Relationships>
</file>

<file path=ppt/slides/_rels/slide46.xml.rels><?xml version="1.0" encoding="UTF-8" standalone="yes"?>
<Relationships xmlns="http://schemas.openxmlformats.org/package/2006/relationships"><Relationship Id="rId8" Type="http://schemas.openxmlformats.org/officeDocument/2006/relationships/image" Target="../media/image106.jpg"/><Relationship Id="rId3" Type="http://schemas.openxmlformats.org/officeDocument/2006/relationships/image" Target="../media/image101.jpg"/><Relationship Id="rId7" Type="http://schemas.openxmlformats.org/officeDocument/2006/relationships/image" Target="../media/image105.png"/><Relationship Id="rId2" Type="http://schemas.openxmlformats.org/officeDocument/2006/relationships/notesSlide" Target="../notesSlides/notesSlide46.xml"/><Relationship Id="rId1" Type="http://schemas.openxmlformats.org/officeDocument/2006/relationships/slideLayout" Target="../slideLayouts/slideLayout25.xml"/><Relationship Id="rId6" Type="http://schemas.openxmlformats.org/officeDocument/2006/relationships/image" Target="../media/image104.png"/><Relationship Id="rId5" Type="http://schemas.openxmlformats.org/officeDocument/2006/relationships/image" Target="../media/image103.png"/><Relationship Id="rId4" Type="http://schemas.openxmlformats.org/officeDocument/2006/relationships/image" Target="../media/image102.jpg"/><Relationship Id="rId9" Type="http://schemas.openxmlformats.org/officeDocument/2006/relationships/image" Target="../media/image107.png"/></Relationships>
</file>

<file path=ppt/slides/_rels/slide47.xml.rels><?xml version="1.0" encoding="UTF-8" standalone="yes"?>
<Relationships xmlns="http://schemas.openxmlformats.org/package/2006/relationships"><Relationship Id="rId3" Type="http://schemas.openxmlformats.org/officeDocument/2006/relationships/image" Target="../media/image108.jpg"/><Relationship Id="rId2" Type="http://schemas.openxmlformats.org/officeDocument/2006/relationships/notesSlide" Target="../notesSlides/notesSlide47.xml"/><Relationship Id="rId1" Type="http://schemas.openxmlformats.org/officeDocument/2006/relationships/slideLayout" Target="../slideLayouts/slideLayout25.xml"/><Relationship Id="rId4" Type="http://schemas.openxmlformats.org/officeDocument/2006/relationships/image" Target="../media/image109.jpg"/></Relationships>
</file>

<file path=ppt/slides/_rels/slide48.xml.rels><?xml version="1.0" encoding="UTF-8" standalone="yes"?>
<Relationships xmlns="http://schemas.openxmlformats.org/package/2006/relationships"><Relationship Id="rId3" Type="http://schemas.openxmlformats.org/officeDocument/2006/relationships/image" Target="../media/image110.jpg"/><Relationship Id="rId2" Type="http://schemas.openxmlformats.org/officeDocument/2006/relationships/notesSlide" Target="../notesSlides/notesSlide48.xml"/><Relationship Id="rId1" Type="http://schemas.openxmlformats.org/officeDocument/2006/relationships/slideLayout" Target="../slideLayouts/slideLayout37.xml"/><Relationship Id="rId4" Type="http://schemas.openxmlformats.org/officeDocument/2006/relationships/image" Target="../media/image111.jpg"/></Relationships>
</file>

<file path=ppt/slides/_rels/slide49.xml.rels><?xml version="1.0" encoding="UTF-8" standalone="yes"?>
<Relationships xmlns="http://schemas.openxmlformats.org/package/2006/relationships"><Relationship Id="rId3" Type="http://schemas.openxmlformats.org/officeDocument/2006/relationships/image" Target="../media/image112.jpg"/><Relationship Id="rId2" Type="http://schemas.openxmlformats.org/officeDocument/2006/relationships/notesSlide" Target="../notesSlides/notesSlide49.xml"/><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50.xml.rels><?xml version="1.0" encoding="UTF-8" standalone="yes"?>
<Relationships xmlns="http://schemas.openxmlformats.org/package/2006/relationships"><Relationship Id="rId8" Type="http://schemas.openxmlformats.org/officeDocument/2006/relationships/image" Target="../media/image117.png"/><Relationship Id="rId3" Type="http://schemas.openxmlformats.org/officeDocument/2006/relationships/image" Target="../media/image113.png"/><Relationship Id="rId7" Type="http://schemas.openxmlformats.org/officeDocument/2006/relationships/image" Target="../media/image116.png"/><Relationship Id="rId2" Type="http://schemas.openxmlformats.org/officeDocument/2006/relationships/notesSlide" Target="../notesSlides/notesSlide50.xml"/><Relationship Id="rId1" Type="http://schemas.openxmlformats.org/officeDocument/2006/relationships/slideLayout" Target="../slideLayouts/slideLayout37.xml"/><Relationship Id="rId6" Type="http://schemas.openxmlformats.org/officeDocument/2006/relationships/image" Target="../media/image23.jpg"/><Relationship Id="rId5" Type="http://schemas.openxmlformats.org/officeDocument/2006/relationships/image" Target="../media/image115.png"/><Relationship Id="rId4" Type="http://schemas.openxmlformats.org/officeDocument/2006/relationships/image" Target="../media/image114.pn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7.xml"/></Relationships>
</file>

<file path=ppt/slides/_rels/slide52.xml.rels><?xml version="1.0" encoding="UTF-8" standalone="yes"?>
<Relationships xmlns="http://schemas.openxmlformats.org/package/2006/relationships"><Relationship Id="rId3" Type="http://schemas.openxmlformats.org/officeDocument/2006/relationships/image" Target="../media/image118.jpg"/><Relationship Id="rId2" Type="http://schemas.openxmlformats.org/officeDocument/2006/relationships/notesSlide" Target="../notesSlides/notesSlide52.xml"/><Relationship Id="rId1" Type="http://schemas.openxmlformats.org/officeDocument/2006/relationships/slideLayout" Target="../slideLayouts/slideLayout37.xml"/></Relationships>
</file>

<file path=ppt/slides/_rels/slide53.xml.rels><?xml version="1.0" encoding="UTF-8" standalone="yes"?>
<Relationships xmlns="http://schemas.openxmlformats.org/package/2006/relationships"><Relationship Id="rId3" Type="http://schemas.openxmlformats.org/officeDocument/2006/relationships/image" Target="../media/image118.jpg"/><Relationship Id="rId2" Type="http://schemas.openxmlformats.org/officeDocument/2006/relationships/notesSlide" Target="../notesSlides/notesSlide53.xml"/><Relationship Id="rId1" Type="http://schemas.openxmlformats.org/officeDocument/2006/relationships/slideLayout" Target="../slideLayouts/slideLayout3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7.xml"/></Relationships>
</file>

<file path=ppt/slides/_rels/slide55.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notesSlide" Target="../notesSlides/notesSlide55.xml"/><Relationship Id="rId1" Type="http://schemas.openxmlformats.org/officeDocument/2006/relationships/slideLayout" Target="../slideLayouts/slideLayout37.xml"/><Relationship Id="rId4" Type="http://schemas.openxmlformats.org/officeDocument/2006/relationships/image" Target="../media/image120.jpg"/></Relationships>
</file>

<file path=ppt/slides/_rels/slide56.xml.rels><?xml version="1.0" encoding="UTF-8" standalone="yes"?>
<Relationships xmlns="http://schemas.openxmlformats.org/package/2006/relationships"><Relationship Id="rId3" Type="http://schemas.openxmlformats.org/officeDocument/2006/relationships/image" Target="../media/image121.jpg"/><Relationship Id="rId2" Type="http://schemas.openxmlformats.org/officeDocument/2006/relationships/notesSlide" Target="../notesSlides/notesSlide56.xml"/><Relationship Id="rId1" Type="http://schemas.openxmlformats.org/officeDocument/2006/relationships/slideLayout" Target="../slideLayouts/slideLayout37.xml"/></Relationships>
</file>

<file path=ppt/slides/_rels/slide57.xml.rels><?xml version="1.0" encoding="UTF-8" standalone="yes"?>
<Relationships xmlns="http://schemas.openxmlformats.org/package/2006/relationships"><Relationship Id="rId8" Type="http://schemas.openxmlformats.org/officeDocument/2006/relationships/image" Target="../media/image127.png"/><Relationship Id="rId3" Type="http://schemas.openxmlformats.org/officeDocument/2006/relationships/image" Target="../media/image122.png"/><Relationship Id="rId7" Type="http://schemas.openxmlformats.org/officeDocument/2006/relationships/image" Target="../media/image126.png"/><Relationship Id="rId12" Type="http://schemas.openxmlformats.org/officeDocument/2006/relationships/image" Target="../media/image131.png"/><Relationship Id="rId2" Type="http://schemas.openxmlformats.org/officeDocument/2006/relationships/notesSlide" Target="../notesSlides/notesSlide57.xml"/><Relationship Id="rId1" Type="http://schemas.openxmlformats.org/officeDocument/2006/relationships/slideLayout" Target="../slideLayouts/slideLayout37.xml"/><Relationship Id="rId6" Type="http://schemas.openxmlformats.org/officeDocument/2006/relationships/image" Target="../media/image125.png"/><Relationship Id="rId11" Type="http://schemas.openxmlformats.org/officeDocument/2006/relationships/image" Target="../media/image130.png"/><Relationship Id="rId5" Type="http://schemas.openxmlformats.org/officeDocument/2006/relationships/image" Target="../media/image124.png"/><Relationship Id="rId10" Type="http://schemas.openxmlformats.org/officeDocument/2006/relationships/image" Target="../media/image129.png"/><Relationship Id="rId4" Type="http://schemas.openxmlformats.org/officeDocument/2006/relationships/image" Target="../media/image123.png"/><Relationship Id="rId9" Type="http://schemas.openxmlformats.org/officeDocument/2006/relationships/image" Target="../media/image128.png"/></Relationships>
</file>

<file path=ppt/slides/_rels/slide58.xml.rels><?xml version="1.0" encoding="UTF-8" standalone="yes"?>
<Relationships xmlns="http://schemas.openxmlformats.org/package/2006/relationships"><Relationship Id="rId3" Type="http://schemas.openxmlformats.org/officeDocument/2006/relationships/image" Target="../media/image132.png"/><Relationship Id="rId2" Type="http://schemas.openxmlformats.org/officeDocument/2006/relationships/notesSlide" Target="../notesSlides/notesSlide58.xml"/><Relationship Id="rId1" Type="http://schemas.openxmlformats.org/officeDocument/2006/relationships/slideLayout" Target="../slideLayouts/slideLayout37.xml"/><Relationship Id="rId5" Type="http://schemas.openxmlformats.org/officeDocument/2006/relationships/image" Target="../media/image134.png"/><Relationship Id="rId4" Type="http://schemas.openxmlformats.org/officeDocument/2006/relationships/image" Target="../media/image133.png"/></Relationships>
</file>

<file path=ppt/slides/_rels/slide59.xml.rels><?xml version="1.0" encoding="UTF-8" standalone="yes"?>
<Relationships xmlns="http://schemas.openxmlformats.org/package/2006/relationships"><Relationship Id="rId3" Type="http://schemas.openxmlformats.org/officeDocument/2006/relationships/image" Target="../media/image135.png"/><Relationship Id="rId7" Type="http://schemas.openxmlformats.org/officeDocument/2006/relationships/image" Target="../media/image139.jpg"/><Relationship Id="rId2" Type="http://schemas.openxmlformats.org/officeDocument/2006/relationships/notesSlide" Target="../notesSlides/notesSlide59.xml"/><Relationship Id="rId1" Type="http://schemas.openxmlformats.org/officeDocument/2006/relationships/slideLayout" Target="../slideLayouts/slideLayout37.xml"/><Relationship Id="rId6" Type="http://schemas.openxmlformats.org/officeDocument/2006/relationships/image" Target="../media/image138.jpg"/><Relationship Id="rId5" Type="http://schemas.openxmlformats.org/officeDocument/2006/relationships/image" Target="../media/image137.png"/><Relationship Id="rId4" Type="http://schemas.openxmlformats.org/officeDocument/2006/relationships/image" Target="../media/image13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7.xml"/></Relationships>
</file>

<file path=ppt/slides/_rels/slide60.xml.rels><?xml version="1.0" encoding="UTF-8" standalone="yes"?>
<Relationships xmlns="http://schemas.openxmlformats.org/package/2006/relationships"><Relationship Id="rId8" Type="http://schemas.openxmlformats.org/officeDocument/2006/relationships/image" Target="../media/image144.png"/><Relationship Id="rId3" Type="http://schemas.openxmlformats.org/officeDocument/2006/relationships/image" Target="../media/image140.png"/><Relationship Id="rId7" Type="http://schemas.openxmlformats.org/officeDocument/2006/relationships/image" Target="../media/image138.jpg"/><Relationship Id="rId2" Type="http://schemas.openxmlformats.org/officeDocument/2006/relationships/notesSlide" Target="../notesSlides/notesSlide60.xml"/><Relationship Id="rId1" Type="http://schemas.openxmlformats.org/officeDocument/2006/relationships/slideLayout" Target="../slideLayouts/slideLayout37.xml"/><Relationship Id="rId6" Type="http://schemas.openxmlformats.org/officeDocument/2006/relationships/image" Target="../media/image143.jpg"/><Relationship Id="rId5" Type="http://schemas.openxmlformats.org/officeDocument/2006/relationships/image" Target="../media/image142.png"/><Relationship Id="rId4" Type="http://schemas.openxmlformats.org/officeDocument/2006/relationships/image" Target="../media/image141.png"/><Relationship Id="rId9" Type="http://schemas.openxmlformats.org/officeDocument/2006/relationships/image" Target="../media/image145.png"/></Relationships>
</file>

<file path=ppt/slides/_rels/slide61.xml.rels><?xml version="1.0" encoding="UTF-8" standalone="yes"?>
<Relationships xmlns="http://schemas.openxmlformats.org/package/2006/relationships"><Relationship Id="rId3" Type="http://schemas.openxmlformats.org/officeDocument/2006/relationships/image" Target="../media/image146.png"/><Relationship Id="rId2" Type="http://schemas.openxmlformats.org/officeDocument/2006/relationships/notesSlide" Target="../notesSlides/notesSlide61.xml"/><Relationship Id="rId1" Type="http://schemas.openxmlformats.org/officeDocument/2006/relationships/slideLayout" Target="../slideLayouts/slideLayout37.xml"/><Relationship Id="rId6" Type="http://schemas.openxmlformats.org/officeDocument/2006/relationships/image" Target="../media/image149.jpg"/><Relationship Id="rId5" Type="http://schemas.openxmlformats.org/officeDocument/2006/relationships/image" Target="../media/image148.jpg"/><Relationship Id="rId4" Type="http://schemas.openxmlformats.org/officeDocument/2006/relationships/image" Target="../media/image147.png"/></Relationships>
</file>

<file path=ppt/slides/_rels/slide62.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notesSlide" Target="../notesSlides/notesSlide62.xml"/><Relationship Id="rId1" Type="http://schemas.openxmlformats.org/officeDocument/2006/relationships/slideLayout" Target="../slideLayouts/slideLayout37.xml"/><Relationship Id="rId5" Type="http://schemas.openxmlformats.org/officeDocument/2006/relationships/image" Target="../media/image152.jpg"/><Relationship Id="rId4" Type="http://schemas.openxmlformats.org/officeDocument/2006/relationships/image" Target="../media/image151.png"/></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37.xml"/></Relationships>
</file>

<file path=ppt/slides/_rels/slide64.xml.rels><?xml version="1.0" encoding="UTF-8" standalone="yes"?>
<Relationships xmlns="http://schemas.openxmlformats.org/package/2006/relationships"><Relationship Id="rId3" Type="http://schemas.openxmlformats.org/officeDocument/2006/relationships/hyperlink" Target="http://isa/" TargetMode="External"/><Relationship Id="rId2" Type="http://schemas.openxmlformats.org/officeDocument/2006/relationships/notesSlide" Target="../notesSlides/notesSlide64.xml"/><Relationship Id="rId1" Type="http://schemas.openxmlformats.org/officeDocument/2006/relationships/slideLayout" Target="../slideLayouts/slideLayout37.xml"/><Relationship Id="rId6" Type="http://schemas.openxmlformats.org/officeDocument/2006/relationships/image" Target="../media/image155.jpg"/><Relationship Id="rId5" Type="http://schemas.openxmlformats.org/officeDocument/2006/relationships/image" Target="../media/image154.jpg"/><Relationship Id="rId4" Type="http://schemas.openxmlformats.org/officeDocument/2006/relationships/image" Target="../media/image153.png"/></Relationships>
</file>

<file path=ppt/slides/_rels/slide65.xml.rels><?xml version="1.0" encoding="UTF-8" standalone="yes"?>
<Relationships xmlns="http://schemas.openxmlformats.org/package/2006/relationships"><Relationship Id="rId3" Type="http://schemas.openxmlformats.org/officeDocument/2006/relationships/image" Target="../media/image156.jpg"/><Relationship Id="rId2" Type="http://schemas.openxmlformats.org/officeDocument/2006/relationships/notesSlide" Target="../notesSlides/notesSlide65.xml"/><Relationship Id="rId1" Type="http://schemas.openxmlformats.org/officeDocument/2006/relationships/slideLayout" Target="../slideLayouts/slideLayout37.xml"/></Relationships>
</file>

<file path=ppt/slides/_rels/slide66.xml.rels><?xml version="1.0" encoding="UTF-8" standalone="yes"?>
<Relationships xmlns="http://schemas.openxmlformats.org/package/2006/relationships"><Relationship Id="rId3" Type="http://schemas.openxmlformats.org/officeDocument/2006/relationships/image" Target="../media/image157.jpg"/><Relationship Id="rId2" Type="http://schemas.openxmlformats.org/officeDocument/2006/relationships/notesSlide" Target="../notesSlides/notesSlide66.xml"/><Relationship Id="rId1" Type="http://schemas.openxmlformats.org/officeDocument/2006/relationships/slideLayout" Target="../slideLayouts/slideLayout37.xml"/><Relationship Id="rId6" Type="http://schemas.openxmlformats.org/officeDocument/2006/relationships/image" Target="../media/image160.jpg"/><Relationship Id="rId5" Type="http://schemas.openxmlformats.org/officeDocument/2006/relationships/image" Target="../media/image159.jpg"/><Relationship Id="rId4" Type="http://schemas.openxmlformats.org/officeDocument/2006/relationships/image" Target="../media/image158.jpg"/></Relationships>
</file>

<file path=ppt/slides/_rels/slide67.xml.rels><?xml version="1.0" encoding="UTF-8" standalone="yes"?>
<Relationships xmlns="http://schemas.openxmlformats.org/package/2006/relationships"><Relationship Id="rId3" Type="http://schemas.openxmlformats.org/officeDocument/2006/relationships/image" Target="../media/image161.jpg"/><Relationship Id="rId2" Type="http://schemas.openxmlformats.org/officeDocument/2006/relationships/notesSlide" Target="../notesSlides/notesSlide67.xml"/><Relationship Id="rId1" Type="http://schemas.openxmlformats.org/officeDocument/2006/relationships/slideLayout" Target="../slideLayouts/slideLayout37.xml"/><Relationship Id="rId5" Type="http://schemas.openxmlformats.org/officeDocument/2006/relationships/image" Target="../media/image163.jpg"/><Relationship Id="rId4" Type="http://schemas.openxmlformats.org/officeDocument/2006/relationships/image" Target="../media/image162.jpg"/></Relationships>
</file>

<file path=ppt/slides/_rels/slide68.xml.rels><?xml version="1.0" encoding="UTF-8" standalone="yes"?>
<Relationships xmlns="http://schemas.openxmlformats.org/package/2006/relationships"><Relationship Id="rId3" Type="http://schemas.openxmlformats.org/officeDocument/2006/relationships/image" Target="../media/image164.jpg"/><Relationship Id="rId2" Type="http://schemas.openxmlformats.org/officeDocument/2006/relationships/notesSlide" Target="../notesSlides/notesSlide68.xml"/><Relationship Id="rId1" Type="http://schemas.openxmlformats.org/officeDocument/2006/relationships/slideLayout" Target="../slideLayouts/slideLayout37.xml"/><Relationship Id="rId5" Type="http://schemas.openxmlformats.org/officeDocument/2006/relationships/image" Target="../media/image163.jpg"/><Relationship Id="rId4" Type="http://schemas.openxmlformats.org/officeDocument/2006/relationships/image" Target="../media/image162.jpg"/></Relationships>
</file>

<file path=ppt/slides/_rels/slide69.xml.rels><?xml version="1.0" encoding="UTF-8" standalone="yes"?>
<Relationships xmlns="http://schemas.openxmlformats.org/package/2006/relationships"><Relationship Id="rId3" Type="http://schemas.openxmlformats.org/officeDocument/2006/relationships/image" Target="../media/image165.jpg"/><Relationship Id="rId2" Type="http://schemas.openxmlformats.org/officeDocument/2006/relationships/notesSlide" Target="../notesSlides/notesSlide69.xml"/><Relationship Id="rId1" Type="http://schemas.openxmlformats.org/officeDocument/2006/relationships/slideLayout" Target="../slideLayouts/slideLayout25.xml"/><Relationship Id="rId5" Type="http://schemas.openxmlformats.org/officeDocument/2006/relationships/image" Target="../media/image167.jpg"/><Relationship Id="rId4" Type="http://schemas.openxmlformats.org/officeDocument/2006/relationships/image" Target="../media/image166.jp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37.xml"/></Relationships>
</file>

<file path=ppt/slides/_rels/slide70.xml.rels><?xml version="1.0" encoding="UTF-8" standalone="yes"?>
<Relationships xmlns="http://schemas.openxmlformats.org/package/2006/relationships"><Relationship Id="rId3" Type="http://schemas.openxmlformats.org/officeDocument/2006/relationships/image" Target="../media/image168.png"/><Relationship Id="rId2" Type="http://schemas.openxmlformats.org/officeDocument/2006/relationships/notesSlide" Target="../notesSlides/notesSlide70.xml"/><Relationship Id="rId1" Type="http://schemas.openxmlformats.org/officeDocument/2006/relationships/slideLayout" Target="../slideLayouts/slideLayout25.xml"/></Relationships>
</file>

<file path=ppt/slides/_rels/slide71.xml.rels><?xml version="1.0" encoding="UTF-8" standalone="yes"?>
<Relationships xmlns="http://schemas.openxmlformats.org/package/2006/relationships"><Relationship Id="rId3" Type="http://schemas.openxmlformats.org/officeDocument/2006/relationships/image" Target="../media/image169.jpg"/><Relationship Id="rId2" Type="http://schemas.openxmlformats.org/officeDocument/2006/relationships/notesSlide" Target="../notesSlides/notesSlide71.xml"/><Relationship Id="rId1" Type="http://schemas.openxmlformats.org/officeDocument/2006/relationships/slideLayout" Target="../slideLayouts/slideLayout37.xml"/><Relationship Id="rId6" Type="http://schemas.openxmlformats.org/officeDocument/2006/relationships/image" Target="../media/image172.jpg"/><Relationship Id="rId5" Type="http://schemas.openxmlformats.org/officeDocument/2006/relationships/image" Target="../media/image171.jpg"/><Relationship Id="rId4" Type="http://schemas.openxmlformats.org/officeDocument/2006/relationships/image" Target="../media/image170.jpg"/></Relationships>
</file>

<file path=ppt/slides/_rels/slide72.xml.rels><?xml version="1.0" encoding="UTF-8" standalone="yes"?>
<Relationships xmlns="http://schemas.openxmlformats.org/package/2006/relationships"><Relationship Id="rId3" Type="http://schemas.openxmlformats.org/officeDocument/2006/relationships/image" Target="../media/image173.jpg"/><Relationship Id="rId2" Type="http://schemas.openxmlformats.org/officeDocument/2006/relationships/notesSlide" Target="../notesSlides/notesSlide72.xml"/><Relationship Id="rId1" Type="http://schemas.openxmlformats.org/officeDocument/2006/relationships/slideLayout" Target="../slideLayouts/slideLayout37.xml"/><Relationship Id="rId4" Type="http://schemas.openxmlformats.org/officeDocument/2006/relationships/image" Target="../media/image174.jpg"/></Relationships>
</file>

<file path=ppt/slides/_rels/slide73.xml.rels><?xml version="1.0" encoding="UTF-8" standalone="yes"?>
<Relationships xmlns="http://schemas.openxmlformats.org/package/2006/relationships"><Relationship Id="rId3" Type="http://schemas.openxmlformats.org/officeDocument/2006/relationships/image" Target="../media/image175.jpg"/><Relationship Id="rId2" Type="http://schemas.openxmlformats.org/officeDocument/2006/relationships/notesSlide" Target="../notesSlides/notesSlide73.xml"/><Relationship Id="rId1" Type="http://schemas.openxmlformats.org/officeDocument/2006/relationships/slideLayout" Target="../slideLayouts/slideLayout37.xml"/></Relationships>
</file>

<file path=ppt/slides/_rels/slide74.xml.rels><?xml version="1.0" encoding="UTF-8" standalone="yes"?>
<Relationships xmlns="http://schemas.openxmlformats.org/package/2006/relationships"><Relationship Id="rId3" Type="http://schemas.openxmlformats.org/officeDocument/2006/relationships/image" Target="../media/image176.jpg"/><Relationship Id="rId2" Type="http://schemas.openxmlformats.org/officeDocument/2006/relationships/notesSlide" Target="../notesSlides/notesSlide74.xml"/><Relationship Id="rId1" Type="http://schemas.openxmlformats.org/officeDocument/2006/relationships/slideLayout" Target="../slideLayouts/slideLayout37.xml"/></Relationships>
</file>

<file path=ppt/slides/_rels/slide75.xml.rels><?xml version="1.0" encoding="UTF-8" standalone="yes"?>
<Relationships xmlns="http://schemas.openxmlformats.org/package/2006/relationships"><Relationship Id="rId3" Type="http://schemas.openxmlformats.org/officeDocument/2006/relationships/image" Target="../media/image177.jpg"/><Relationship Id="rId2" Type="http://schemas.openxmlformats.org/officeDocument/2006/relationships/notesSlide" Target="../notesSlides/notesSlide75.xml"/><Relationship Id="rId1" Type="http://schemas.openxmlformats.org/officeDocument/2006/relationships/slideLayout" Target="../slideLayouts/slideLayout37.xml"/><Relationship Id="rId4" Type="http://schemas.openxmlformats.org/officeDocument/2006/relationships/image" Target="../media/image178.jpg"/></Relationships>
</file>

<file path=ppt/slides/_rels/slide76.xml.rels><?xml version="1.0" encoding="UTF-8" standalone="yes"?>
<Relationships xmlns="http://schemas.openxmlformats.org/package/2006/relationships"><Relationship Id="rId3" Type="http://schemas.openxmlformats.org/officeDocument/2006/relationships/image" Target="../media/image179.png"/><Relationship Id="rId2" Type="http://schemas.openxmlformats.org/officeDocument/2006/relationships/notesSlide" Target="../notesSlides/notesSlide76.xml"/><Relationship Id="rId1" Type="http://schemas.openxmlformats.org/officeDocument/2006/relationships/slideLayout" Target="../slideLayouts/slideLayout37.xml"/></Relationships>
</file>

<file path=ppt/slides/_rels/slide77.xml.rels><?xml version="1.0" encoding="UTF-8" standalone="yes"?>
<Relationships xmlns="http://schemas.openxmlformats.org/package/2006/relationships"><Relationship Id="rId3" Type="http://schemas.openxmlformats.org/officeDocument/2006/relationships/image" Target="../media/image180.png"/><Relationship Id="rId2" Type="http://schemas.openxmlformats.org/officeDocument/2006/relationships/notesSlide" Target="../notesSlides/notesSlide77.xml"/><Relationship Id="rId1" Type="http://schemas.openxmlformats.org/officeDocument/2006/relationships/slideLayout" Target="../slideLayouts/slideLayout37.xml"/><Relationship Id="rId4" Type="http://schemas.openxmlformats.org/officeDocument/2006/relationships/image" Target="../media/image181.png"/></Relationships>
</file>

<file path=ppt/slides/_rels/slide78.xml.rels><?xml version="1.0" encoding="UTF-8" standalone="yes"?>
<Relationships xmlns="http://schemas.openxmlformats.org/package/2006/relationships"><Relationship Id="rId3" Type="http://schemas.openxmlformats.org/officeDocument/2006/relationships/image" Target="../media/image182.jpg"/><Relationship Id="rId2" Type="http://schemas.openxmlformats.org/officeDocument/2006/relationships/notesSlide" Target="../notesSlides/notesSlide78.xml"/><Relationship Id="rId1" Type="http://schemas.openxmlformats.org/officeDocument/2006/relationships/slideLayout" Target="../slideLayouts/slideLayout37.xml"/></Relationships>
</file>

<file path=ppt/slides/_rels/slide79.xml.rels><?xml version="1.0" encoding="UTF-8" standalone="yes"?>
<Relationships xmlns="http://schemas.openxmlformats.org/package/2006/relationships"><Relationship Id="rId3" Type="http://schemas.openxmlformats.org/officeDocument/2006/relationships/image" Target="../media/image183.jpg"/><Relationship Id="rId2" Type="http://schemas.openxmlformats.org/officeDocument/2006/relationships/notesSlide" Target="../notesSlides/notesSlide79.xml"/><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37.xml"/><Relationship Id="rId4" Type="http://schemas.openxmlformats.org/officeDocument/2006/relationships/image" Target="../media/image16.png"/></Relationships>
</file>

<file path=ppt/slides/_rels/slide80.xml.rels><?xml version="1.0" encoding="UTF-8" standalone="yes"?>
<Relationships xmlns="http://schemas.openxmlformats.org/package/2006/relationships"><Relationship Id="rId3" Type="http://schemas.openxmlformats.org/officeDocument/2006/relationships/image" Target="../media/image184.png"/><Relationship Id="rId2" Type="http://schemas.openxmlformats.org/officeDocument/2006/relationships/notesSlide" Target="../notesSlides/notesSlide80.xml"/><Relationship Id="rId1" Type="http://schemas.openxmlformats.org/officeDocument/2006/relationships/slideLayout" Target="../slideLayouts/slideLayout49.xml"/></Relationships>
</file>

<file path=ppt/slides/_rels/slide81.xml.rels><?xml version="1.0" encoding="UTF-8" standalone="yes"?>
<Relationships xmlns="http://schemas.openxmlformats.org/package/2006/relationships"><Relationship Id="rId3" Type="http://schemas.openxmlformats.org/officeDocument/2006/relationships/image" Target="../media/image185.png"/><Relationship Id="rId2" Type="http://schemas.openxmlformats.org/officeDocument/2006/relationships/notesSlide" Target="../notesSlides/notesSlide81.xml"/><Relationship Id="rId1" Type="http://schemas.openxmlformats.org/officeDocument/2006/relationships/slideLayout" Target="../slideLayouts/slideLayout25.xml"/><Relationship Id="rId5" Type="http://schemas.openxmlformats.org/officeDocument/2006/relationships/image" Target="../media/image187.png"/><Relationship Id="rId4" Type="http://schemas.openxmlformats.org/officeDocument/2006/relationships/image" Target="../media/image186.png"/></Relationships>
</file>

<file path=ppt/slides/_rels/slide82.xml.rels><?xml version="1.0" encoding="UTF-8" standalone="yes"?>
<Relationships xmlns="http://schemas.openxmlformats.org/package/2006/relationships"><Relationship Id="rId8" Type="http://schemas.openxmlformats.org/officeDocument/2006/relationships/image" Target="../media/image193.png"/><Relationship Id="rId3" Type="http://schemas.openxmlformats.org/officeDocument/2006/relationships/image" Target="../media/image188.png"/><Relationship Id="rId7" Type="http://schemas.openxmlformats.org/officeDocument/2006/relationships/image" Target="../media/image192.png"/><Relationship Id="rId2" Type="http://schemas.openxmlformats.org/officeDocument/2006/relationships/notesSlide" Target="../notesSlides/notesSlide82.xml"/><Relationship Id="rId1" Type="http://schemas.openxmlformats.org/officeDocument/2006/relationships/slideLayout" Target="../slideLayouts/slideLayout61.xml"/><Relationship Id="rId6" Type="http://schemas.openxmlformats.org/officeDocument/2006/relationships/image" Target="../media/image191.png"/><Relationship Id="rId11" Type="http://schemas.openxmlformats.org/officeDocument/2006/relationships/image" Target="../media/image196.png"/><Relationship Id="rId5" Type="http://schemas.openxmlformats.org/officeDocument/2006/relationships/image" Target="../media/image190.png"/><Relationship Id="rId10" Type="http://schemas.openxmlformats.org/officeDocument/2006/relationships/image" Target="../media/image195.png"/><Relationship Id="rId4" Type="http://schemas.openxmlformats.org/officeDocument/2006/relationships/image" Target="../media/image189.png"/><Relationship Id="rId9" Type="http://schemas.openxmlformats.org/officeDocument/2006/relationships/image" Target="../media/image194.png"/></Relationships>
</file>

<file path=ppt/slides/_rels/slide83.xml.rels><?xml version="1.0" encoding="UTF-8" standalone="yes"?>
<Relationships xmlns="http://schemas.openxmlformats.org/package/2006/relationships"><Relationship Id="rId3" Type="http://schemas.openxmlformats.org/officeDocument/2006/relationships/image" Target="../media/image197.png"/><Relationship Id="rId2" Type="http://schemas.openxmlformats.org/officeDocument/2006/relationships/notesSlide" Target="../notesSlides/notesSlide83.xml"/><Relationship Id="rId1" Type="http://schemas.openxmlformats.org/officeDocument/2006/relationships/slideLayout" Target="../slideLayouts/slideLayout49.xml"/><Relationship Id="rId4" Type="http://schemas.openxmlformats.org/officeDocument/2006/relationships/image" Target="../media/image198.png"/></Relationships>
</file>

<file path=ppt/slides/_rels/slide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9.xml"/><Relationship Id="rId1" Type="http://schemas.openxmlformats.org/officeDocument/2006/relationships/slideLayout" Target="../slideLayouts/slideLayout49.xml"/><Relationship Id="rId4" Type="http://schemas.openxmlformats.org/officeDocument/2006/relationships/image" Target="../media/image1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p1"/>
          <p:cNvSpPr/>
          <p:nvPr/>
        </p:nvSpPr>
        <p:spPr>
          <a:xfrm>
            <a:off x="1176480" y="6648120"/>
            <a:ext cx="7011360" cy="311040"/>
          </a:xfrm>
          <a:prstGeom prst="rect">
            <a:avLst/>
          </a:prstGeom>
          <a:noFill/>
          <a:ln>
            <a:noFill/>
          </a:ln>
        </p:spPr>
        <p:txBody>
          <a:bodyPr spcFirstLastPara="1" wrap="square" lIns="90000" tIns="91425" rIns="90000" bIns="91425" anchor="ctr" anchorCtr="0">
            <a:noAutofit/>
          </a:bodyPr>
          <a:lstStyle/>
          <a:p>
            <a:pPr marL="0" marR="0" lvl="0" indent="0" algn="just" rtl="0">
              <a:lnSpc>
                <a:spcPct val="100000"/>
              </a:lnSpc>
              <a:spcBef>
                <a:spcPts val="0"/>
              </a:spcBef>
              <a:spcAft>
                <a:spcPts val="0"/>
              </a:spcAft>
              <a:buNone/>
            </a:pPr>
            <a:r>
              <a:rPr lang="es-CL" sz="1100" b="0" i="0" u="none" strike="noStrike" cap="none">
                <a:solidFill>
                  <a:srgbClr val="FFFFFF"/>
                </a:solidFill>
                <a:latin typeface="Calibri"/>
                <a:ea typeface="Calibri"/>
                <a:cs typeface="Calibri"/>
                <a:sym typeface="Calibri"/>
              </a:rPr>
              <a:t>En estos documentos se utilizarán de manera inclusiva términos como: el estudiante, el docente, el compañero u otras palabras equivalentes y sus respectivos plurales, es decir, con ellas, se hace referencia tanto a hombres como a mujeres.</a:t>
            </a:r>
            <a:endParaRPr sz="1100" b="0" i="0" u="none" strike="noStrike" cap="none">
              <a:latin typeface="Arial"/>
              <a:ea typeface="Arial"/>
              <a:cs typeface="Arial"/>
              <a:sym typeface="Arial"/>
            </a:endParaRPr>
          </a:p>
        </p:txBody>
      </p:sp>
      <p:sp>
        <p:nvSpPr>
          <p:cNvPr id="359" name="Google Shape;359;p1"/>
          <p:cNvSpPr/>
          <p:nvPr/>
        </p:nvSpPr>
        <p:spPr>
          <a:xfrm>
            <a:off x="1139040" y="834840"/>
            <a:ext cx="4156200" cy="318960"/>
          </a:xfrm>
          <a:prstGeom prst="rect">
            <a:avLst/>
          </a:prstGeom>
          <a:noFill/>
          <a:ln>
            <a:noFill/>
          </a:ln>
        </p:spPr>
        <p:txBody>
          <a:bodyPr spcFirstLastPara="1" wrap="square" lIns="90000" tIns="91425" rIns="90000" bIns="91425" anchor="t" anchorCtr="0">
            <a:noAutofit/>
          </a:bodyPr>
          <a:lstStyle/>
          <a:p>
            <a:pPr marL="0" marR="0" lvl="0" indent="0" algn="l" rtl="0">
              <a:lnSpc>
                <a:spcPct val="100000"/>
              </a:lnSpc>
              <a:spcBef>
                <a:spcPts val="0"/>
              </a:spcBef>
              <a:spcAft>
                <a:spcPts val="0"/>
              </a:spcAft>
              <a:buNone/>
            </a:pPr>
            <a:r>
              <a:rPr lang="es-CL" sz="1200" b="1" i="0" u="none" strike="noStrike" cap="none">
                <a:solidFill>
                  <a:srgbClr val="29754D"/>
                </a:solidFill>
                <a:latin typeface="Calibri"/>
                <a:ea typeface="Calibri"/>
                <a:cs typeface="Calibri"/>
                <a:sym typeface="Calibri"/>
              </a:rPr>
              <a:t>SECTOR ELECTRÓNICA </a:t>
            </a:r>
            <a:r>
              <a:rPr lang="es-CL" sz="1200" b="0" i="0" u="none" strike="noStrike" cap="none">
                <a:solidFill>
                  <a:srgbClr val="29754D"/>
                </a:solidFill>
                <a:latin typeface="Calibri"/>
                <a:ea typeface="Calibri"/>
                <a:cs typeface="Calibri"/>
                <a:sym typeface="Calibri"/>
              </a:rPr>
              <a:t>| NIVEL 4° MEDIO</a:t>
            </a:r>
            <a:endParaRPr sz="1200" b="0" i="0" u="none" strike="noStrike" cap="none">
              <a:latin typeface="Arial"/>
              <a:ea typeface="Arial"/>
              <a:cs typeface="Arial"/>
              <a:sym typeface="Arial"/>
            </a:endParaRPr>
          </a:p>
        </p:txBody>
      </p:sp>
      <p:sp>
        <p:nvSpPr>
          <p:cNvPr id="360" name="Google Shape;360;p1"/>
          <p:cNvSpPr/>
          <p:nvPr/>
        </p:nvSpPr>
        <p:spPr>
          <a:xfrm>
            <a:off x="387720" y="2144520"/>
            <a:ext cx="1443600" cy="177840"/>
          </a:xfrm>
          <a:prstGeom prst="rect">
            <a:avLst/>
          </a:prstGeom>
          <a:noFill/>
          <a:ln>
            <a:noFill/>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500" b="1" i="0" u="none" strike="noStrike" cap="none">
                <a:solidFill>
                  <a:srgbClr val="000000"/>
                </a:solidFill>
                <a:latin typeface="Calibri"/>
                <a:ea typeface="Calibri"/>
                <a:cs typeface="Calibri"/>
                <a:sym typeface="Calibri"/>
              </a:rPr>
              <a:t>MÓDULO 8</a:t>
            </a:r>
            <a:endParaRPr sz="15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500" b="0" i="0" u="none" strike="noStrike" cap="none">
              <a:latin typeface="Arial"/>
              <a:ea typeface="Arial"/>
              <a:cs typeface="Arial"/>
              <a:sym typeface="Arial"/>
            </a:endParaRPr>
          </a:p>
        </p:txBody>
      </p:sp>
      <p:sp>
        <p:nvSpPr>
          <p:cNvPr id="361" name="Google Shape;361;p1"/>
          <p:cNvSpPr/>
          <p:nvPr/>
        </p:nvSpPr>
        <p:spPr>
          <a:xfrm>
            <a:off x="365400" y="2350440"/>
            <a:ext cx="6580800" cy="1356480"/>
          </a:xfrm>
          <a:prstGeom prst="rect">
            <a:avLst/>
          </a:prstGeom>
          <a:noFill/>
          <a:ln>
            <a:noFill/>
          </a:ln>
        </p:spPr>
        <p:txBody>
          <a:bodyPr spcFirstLastPara="1" wrap="square" lIns="90000" tIns="91425" rIns="90000" bIns="91425" anchor="ctr" anchorCtr="0">
            <a:noAutofit/>
          </a:bodyPr>
          <a:lstStyle/>
          <a:p>
            <a:pPr marL="0" marR="0" lvl="0" indent="0" algn="l" rtl="0">
              <a:lnSpc>
                <a:spcPct val="80000"/>
              </a:lnSpc>
              <a:spcBef>
                <a:spcPts val="0"/>
              </a:spcBef>
              <a:spcAft>
                <a:spcPts val="0"/>
              </a:spcAft>
              <a:buNone/>
            </a:pPr>
            <a:r>
              <a:rPr lang="es-CL" sz="3600" b="1" i="0" u="none" strike="noStrike" cap="none">
                <a:solidFill>
                  <a:srgbClr val="29754D"/>
                </a:solidFill>
                <a:latin typeface="Calibri"/>
                <a:ea typeface="Calibri"/>
                <a:cs typeface="Calibri"/>
                <a:sym typeface="Calibri"/>
              </a:rPr>
              <a:t>MONTAJE DE EQUIPOS INDUSTRIALES</a:t>
            </a:r>
            <a:endParaRPr sz="3600" b="0" i="0" u="none" strike="noStrike" cap="none">
              <a:latin typeface="Arial"/>
              <a:ea typeface="Arial"/>
              <a:cs typeface="Arial"/>
              <a:sym typeface="Arial"/>
            </a:endParaRPr>
          </a:p>
          <a:p>
            <a:pPr marL="0" marR="0" lvl="0" indent="0" algn="l" rtl="0">
              <a:lnSpc>
                <a:spcPct val="90000"/>
              </a:lnSpc>
              <a:spcBef>
                <a:spcPts val="0"/>
              </a:spcBef>
              <a:spcAft>
                <a:spcPts val="0"/>
              </a:spcAft>
              <a:buNone/>
            </a:pPr>
            <a:endParaRPr sz="3600" b="0" i="0" u="none" strike="noStrike" cap="none">
              <a:latin typeface="Arial"/>
              <a:ea typeface="Arial"/>
              <a:cs typeface="Arial"/>
              <a:sym typeface="Arial"/>
            </a:endParaRPr>
          </a:p>
        </p:txBody>
      </p:sp>
      <p:pic>
        <p:nvPicPr>
          <p:cNvPr id="362" name="Google Shape;362;p1" descr="coso-tapa.png"/>
          <p:cNvPicPr preferRelativeResize="0"/>
          <p:nvPr/>
        </p:nvPicPr>
        <p:blipFill rotWithShape="1">
          <a:blip r:embed="rId3">
            <a:alphaModFix/>
          </a:blip>
          <a:srcRect/>
          <a:stretch/>
        </p:blipFill>
        <p:spPr>
          <a:xfrm>
            <a:off x="1025280" y="3132720"/>
            <a:ext cx="7669440" cy="3309120"/>
          </a:xfrm>
          <a:prstGeom prst="rect">
            <a:avLst/>
          </a:prstGeom>
          <a:noFill/>
          <a:ln>
            <a:noFill/>
          </a:ln>
        </p:spPr>
      </p:pic>
      <p:pic>
        <p:nvPicPr>
          <p:cNvPr id="363" name="Google Shape;363;p1"/>
          <p:cNvPicPr preferRelativeResize="0"/>
          <p:nvPr/>
        </p:nvPicPr>
        <p:blipFill rotWithShape="1">
          <a:blip r:embed="rId4">
            <a:alphaModFix/>
          </a:blip>
          <a:srcRect/>
          <a:stretch/>
        </p:blipFill>
        <p:spPr>
          <a:xfrm>
            <a:off x="361800" y="360720"/>
            <a:ext cx="4476240" cy="7578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Google Shape;479;p10"/>
          <p:cNvSpPr/>
          <p:nvPr/>
        </p:nvSpPr>
        <p:spPr>
          <a:xfrm>
            <a:off x="5270400" y="2349360"/>
            <a:ext cx="3593520" cy="2196360"/>
          </a:xfrm>
          <a:prstGeom prst="roundRect">
            <a:avLst>
              <a:gd name="adj" fmla="val 4804"/>
            </a:avLst>
          </a:prstGeom>
          <a:solidFill>
            <a:schemeClr val="lt1"/>
          </a:solidFill>
          <a:ln w="9525" cap="flat" cmpd="sng">
            <a:solidFill>
              <a:schemeClr val="dk2"/>
            </a:solidFill>
            <a:prstDash val="solid"/>
            <a:round/>
            <a:headEnd type="none" w="sm" len="sm"/>
            <a:tailEnd type="none" w="sm" len="sm"/>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480" name="Google Shape;480;p10"/>
          <p:cNvSpPr/>
          <p:nvPr/>
        </p:nvSpPr>
        <p:spPr>
          <a:xfrm>
            <a:off x="447840" y="1214280"/>
            <a:ext cx="9030240" cy="562680"/>
          </a:xfrm>
          <a:prstGeom prst="rect">
            <a:avLst/>
          </a:prstGeom>
          <a:noFill/>
          <a:ln>
            <a:noFill/>
          </a:ln>
        </p:spPr>
        <p:txBody>
          <a:bodyPr spcFirstLastPara="1" wrap="square" lIns="90000" tIns="45000" rIns="90000" bIns="45000" anchor="t" anchorCtr="0">
            <a:spAutoFit/>
          </a:bodyPr>
          <a:lstStyle/>
          <a:p>
            <a:pPr marL="12600" marR="0" lvl="0" indent="0" algn="l" rtl="0">
              <a:lnSpc>
                <a:spcPct val="100000"/>
              </a:lnSpc>
              <a:spcBef>
                <a:spcPts val="0"/>
              </a:spcBef>
              <a:spcAft>
                <a:spcPts val="0"/>
              </a:spcAft>
              <a:buNone/>
            </a:pPr>
            <a:r>
              <a:rPr lang="es-CL" sz="3100" b="1" i="0" u="none" strike="noStrike" cap="none">
                <a:solidFill>
                  <a:srgbClr val="29754D"/>
                </a:solidFill>
                <a:latin typeface="Calibri"/>
                <a:ea typeface="Calibri"/>
                <a:cs typeface="Calibri"/>
                <a:sym typeface="Calibri"/>
              </a:rPr>
              <a:t>SENSORES DE PRESENCIA </a:t>
            </a:r>
            <a:r>
              <a:rPr lang="es-CL" sz="3100" b="0" i="0" u="none" strike="noStrike" cap="none">
                <a:solidFill>
                  <a:srgbClr val="C73E32"/>
                </a:solidFill>
                <a:latin typeface="Calibri"/>
                <a:ea typeface="Calibri"/>
                <a:cs typeface="Calibri"/>
                <a:sym typeface="Calibri"/>
              </a:rPr>
              <a:t>INDUCTIVOS</a:t>
            </a:r>
            <a:endParaRPr sz="3100" b="0" i="0" u="none" strike="noStrike" cap="none">
              <a:latin typeface="Arial"/>
              <a:ea typeface="Arial"/>
              <a:cs typeface="Arial"/>
              <a:sym typeface="Arial"/>
            </a:endParaRPr>
          </a:p>
        </p:txBody>
      </p:sp>
      <p:sp>
        <p:nvSpPr>
          <p:cNvPr id="481" name="Google Shape;481;p10"/>
          <p:cNvSpPr/>
          <p:nvPr/>
        </p:nvSpPr>
        <p:spPr>
          <a:xfrm>
            <a:off x="520560" y="2266920"/>
            <a:ext cx="5066640" cy="3099960"/>
          </a:xfrm>
          <a:prstGeom prst="rect">
            <a:avLst/>
          </a:prstGeom>
          <a:noFill/>
          <a:ln>
            <a:noFill/>
          </a:ln>
        </p:spPr>
        <p:txBody>
          <a:bodyPr spcFirstLastPara="1" wrap="square" lIns="0" tIns="0" rIns="0" bIns="0" anchor="t" anchorCtr="0">
            <a:spAutoFit/>
          </a:bodyPr>
          <a:lstStyle/>
          <a:p>
            <a:pPr marL="12600" marR="0" lvl="0" indent="0" algn="l" rtl="0">
              <a:lnSpc>
                <a:spcPct val="100000"/>
              </a:lnSpc>
              <a:spcBef>
                <a:spcPts val="0"/>
              </a:spcBef>
              <a:spcAft>
                <a:spcPts val="0"/>
              </a:spcAft>
              <a:buNone/>
            </a:pPr>
            <a:r>
              <a:rPr lang="es-CL" sz="1800" b="1" i="0" u="none" strike="noStrike" cap="none">
                <a:solidFill>
                  <a:srgbClr val="C73E32"/>
                </a:solidFill>
                <a:latin typeface="Calibri"/>
                <a:ea typeface="Calibri"/>
                <a:cs typeface="Calibri"/>
                <a:sym typeface="Calibri"/>
              </a:rPr>
              <a:t>Ejemplos de aplicación:</a:t>
            </a:r>
            <a:endParaRPr sz="1800" b="0" i="0" u="none" strike="noStrike" cap="none">
              <a:latin typeface="Arial"/>
              <a:ea typeface="Arial"/>
              <a:cs typeface="Arial"/>
              <a:sym typeface="Arial"/>
            </a:endParaRPr>
          </a:p>
          <a:p>
            <a:pPr marL="406800" marR="0" lvl="1" indent="-139680" algn="l" rtl="0">
              <a:lnSpc>
                <a:spcPct val="100000"/>
              </a:lnSpc>
              <a:spcBef>
                <a:spcPts val="315"/>
              </a:spcBef>
              <a:spcAft>
                <a:spcPts val="0"/>
              </a:spcAft>
              <a:buClr>
                <a:srgbClr val="000000"/>
              </a:buClr>
              <a:buSzPts val="1800"/>
              <a:buFont typeface="Arial"/>
              <a:buChar char="•"/>
            </a:pPr>
            <a:r>
              <a:rPr lang="es-CL" sz="1800" b="0" i="0" u="none" strike="noStrike" cap="none">
                <a:solidFill>
                  <a:srgbClr val="000000"/>
                </a:solidFill>
                <a:latin typeface="Calibri"/>
                <a:ea typeface="Calibri"/>
                <a:cs typeface="Calibri"/>
                <a:sym typeface="Calibri"/>
              </a:rPr>
              <a:t>Presencia/no presencia de pieza.</a:t>
            </a:r>
            <a:endParaRPr sz="1800" b="0" i="0" u="none" strike="noStrike" cap="none">
              <a:latin typeface="Arial"/>
              <a:ea typeface="Arial"/>
              <a:cs typeface="Arial"/>
              <a:sym typeface="Arial"/>
            </a:endParaRPr>
          </a:p>
          <a:p>
            <a:pPr marL="406800" marR="0" lvl="1" indent="-139680" algn="l" rtl="0">
              <a:lnSpc>
                <a:spcPct val="100000"/>
              </a:lnSpc>
              <a:spcBef>
                <a:spcPts val="320"/>
              </a:spcBef>
              <a:spcAft>
                <a:spcPts val="0"/>
              </a:spcAft>
              <a:buClr>
                <a:srgbClr val="000000"/>
              </a:buClr>
              <a:buSzPts val="1800"/>
              <a:buFont typeface="Arial"/>
              <a:buChar char="•"/>
            </a:pPr>
            <a:r>
              <a:rPr lang="es-CL" sz="1800" b="0" i="0" u="none" strike="noStrike" cap="none">
                <a:solidFill>
                  <a:srgbClr val="000000"/>
                </a:solidFill>
                <a:latin typeface="Calibri"/>
                <a:ea typeface="Calibri"/>
                <a:cs typeface="Calibri"/>
                <a:sym typeface="Calibri"/>
              </a:rPr>
              <a:t>Finales de Carrera.</a:t>
            </a:r>
            <a:endParaRPr sz="1800" b="0" i="0" u="none" strike="noStrike" cap="none">
              <a:latin typeface="Arial"/>
              <a:ea typeface="Arial"/>
              <a:cs typeface="Arial"/>
              <a:sym typeface="Arial"/>
            </a:endParaRPr>
          </a:p>
          <a:p>
            <a:pPr marL="406800" marR="0" lvl="1" indent="-139680" algn="l" rtl="0">
              <a:lnSpc>
                <a:spcPct val="100000"/>
              </a:lnSpc>
              <a:spcBef>
                <a:spcPts val="420"/>
              </a:spcBef>
              <a:spcAft>
                <a:spcPts val="0"/>
              </a:spcAft>
              <a:buClr>
                <a:srgbClr val="000000"/>
              </a:buClr>
              <a:buSzPts val="1800"/>
              <a:buFont typeface="Arial"/>
              <a:buChar char="•"/>
            </a:pPr>
            <a:r>
              <a:rPr lang="es-CL" sz="1800" b="0" i="0" u="none" strike="noStrike" cap="none">
                <a:solidFill>
                  <a:srgbClr val="000000"/>
                </a:solidFill>
                <a:latin typeface="Calibri"/>
                <a:ea typeface="Calibri"/>
                <a:cs typeface="Calibri"/>
                <a:sym typeface="Calibri"/>
              </a:rPr>
              <a:t>Conteo de piezas.</a:t>
            </a:r>
            <a:endParaRPr sz="1800" b="0" i="0" u="none" strike="noStrike" cap="none">
              <a:latin typeface="Arial"/>
              <a:ea typeface="Arial"/>
              <a:cs typeface="Arial"/>
              <a:sym typeface="Arial"/>
            </a:endParaRPr>
          </a:p>
          <a:p>
            <a:pPr marL="0" marR="0" lvl="0" indent="0" algn="l" rtl="0">
              <a:lnSpc>
                <a:spcPct val="100000"/>
              </a:lnSpc>
              <a:spcBef>
                <a:spcPts val="420"/>
              </a:spcBef>
              <a:spcAft>
                <a:spcPts val="0"/>
              </a:spcAft>
              <a:buNone/>
            </a:pPr>
            <a:endParaRPr sz="1800" b="0" i="0" u="none" strike="noStrike" cap="none">
              <a:latin typeface="Arial"/>
              <a:ea typeface="Arial"/>
              <a:cs typeface="Arial"/>
              <a:sym typeface="Arial"/>
            </a:endParaRPr>
          </a:p>
          <a:p>
            <a:pPr marL="12600" marR="0" lvl="0" indent="0" algn="l" rtl="0">
              <a:lnSpc>
                <a:spcPct val="100000"/>
              </a:lnSpc>
              <a:spcBef>
                <a:spcPts val="366"/>
              </a:spcBef>
              <a:spcAft>
                <a:spcPts val="0"/>
              </a:spcAft>
              <a:buNone/>
            </a:pPr>
            <a:r>
              <a:rPr lang="es-CL" sz="1800" b="1" i="0" u="none" strike="noStrike" cap="none">
                <a:solidFill>
                  <a:srgbClr val="C73E32"/>
                </a:solidFill>
                <a:latin typeface="Calibri"/>
                <a:ea typeface="Calibri"/>
                <a:cs typeface="Calibri"/>
                <a:sym typeface="Calibri"/>
              </a:rPr>
              <a:t>Ventaja:</a:t>
            </a:r>
            <a:endParaRPr sz="1800" b="0" i="0" u="none" strike="noStrike" cap="none">
              <a:latin typeface="Arial"/>
              <a:ea typeface="Arial"/>
              <a:cs typeface="Arial"/>
              <a:sym typeface="Arial"/>
            </a:endParaRPr>
          </a:p>
          <a:p>
            <a:pPr marL="406800" marR="0" lvl="1" indent="-139680" algn="l" rtl="0">
              <a:lnSpc>
                <a:spcPct val="100000"/>
              </a:lnSpc>
              <a:spcBef>
                <a:spcPts val="329"/>
              </a:spcBef>
              <a:spcAft>
                <a:spcPts val="0"/>
              </a:spcAft>
              <a:buClr>
                <a:srgbClr val="000000"/>
              </a:buClr>
              <a:buSzPts val="1800"/>
              <a:buFont typeface="Arial"/>
              <a:buChar char="•"/>
            </a:pPr>
            <a:r>
              <a:rPr lang="es-CL" sz="1800" b="0" i="0" u="none" strike="noStrike" cap="none">
                <a:solidFill>
                  <a:srgbClr val="000000"/>
                </a:solidFill>
                <a:latin typeface="Calibri"/>
                <a:ea typeface="Calibri"/>
                <a:cs typeface="Calibri"/>
                <a:sym typeface="Calibri"/>
              </a:rPr>
              <a:t>Ausencia de contacto, frente a micro-interruptores.</a:t>
            </a:r>
            <a:endParaRPr sz="1800" b="0" i="0" u="none" strike="noStrike" cap="none">
              <a:latin typeface="Arial"/>
              <a:ea typeface="Arial"/>
              <a:cs typeface="Arial"/>
              <a:sym typeface="Arial"/>
            </a:endParaRPr>
          </a:p>
          <a:p>
            <a:pPr marL="406800" marR="0" lvl="1" indent="-139680" algn="l" rtl="0">
              <a:lnSpc>
                <a:spcPct val="100000"/>
              </a:lnSpc>
              <a:spcBef>
                <a:spcPts val="320"/>
              </a:spcBef>
              <a:spcAft>
                <a:spcPts val="0"/>
              </a:spcAft>
              <a:buClr>
                <a:srgbClr val="000000"/>
              </a:buClr>
              <a:buSzPts val="1800"/>
              <a:buFont typeface="Arial"/>
              <a:buChar char="•"/>
            </a:pPr>
            <a:r>
              <a:rPr lang="es-CL" sz="1800" b="0" i="0" u="none" strike="noStrike" cap="none">
                <a:solidFill>
                  <a:srgbClr val="000000"/>
                </a:solidFill>
                <a:latin typeface="Calibri"/>
                <a:ea typeface="Calibri"/>
                <a:cs typeface="Calibri"/>
                <a:sym typeface="Calibri"/>
              </a:rPr>
              <a:t>Ausencia de partes móviles.</a:t>
            </a:r>
            <a:endParaRPr sz="1800" b="0" i="0" u="none" strike="noStrike" cap="none">
              <a:latin typeface="Arial"/>
              <a:ea typeface="Arial"/>
              <a:cs typeface="Arial"/>
              <a:sym typeface="Arial"/>
            </a:endParaRPr>
          </a:p>
          <a:p>
            <a:pPr marL="406800" marR="0" lvl="1" indent="-139680" algn="l" rtl="0">
              <a:lnSpc>
                <a:spcPct val="100000"/>
              </a:lnSpc>
              <a:spcBef>
                <a:spcPts val="320"/>
              </a:spcBef>
              <a:spcAft>
                <a:spcPts val="0"/>
              </a:spcAft>
              <a:buClr>
                <a:srgbClr val="000000"/>
              </a:buClr>
              <a:buSzPts val="1800"/>
              <a:buFont typeface="Arial"/>
              <a:buChar char="•"/>
            </a:pPr>
            <a:r>
              <a:rPr lang="es-CL" sz="1800" b="0" i="0" u="none" strike="noStrike" cap="none">
                <a:solidFill>
                  <a:srgbClr val="000000"/>
                </a:solidFill>
                <a:latin typeface="Calibri"/>
                <a:ea typeface="Calibri"/>
                <a:cs typeface="Calibri"/>
                <a:sym typeface="Calibri"/>
              </a:rPr>
              <a:t>Resistente a ambientes agresivos (estanco).</a:t>
            </a:r>
            <a:endParaRPr sz="1800" b="0" i="0" u="none" strike="noStrike" cap="none">
              <a:latin typeface="Arial"/>
              <a:ea typeface="Arial"/>
              <a:cs typeface="Arial"/>
              <a:sym typeface="Arial"/>
            </a:endParaRPr>
          </a:p>
        </p:txBody>
      </p:sp>
      <p:sp>
        <p:nvSpPr>
          <p:cNvPr id="482" name="Google Shape;482;p10"/>
          <p:cNvSpPr/>
          <p:nvPr/>
        </p:nvSpPr>
        <p:spPr>
          <a:xfrm>
            <a:off x="5676840" y="2844720"/>
            <a:ext cx="2614320" cy="1164960"/>
          </a:xfrm>
          <a:prstGeom prst="rect">
            <a:avLst/>
          </a:prstGeom>
          <a:blipFill rotWithShape="1">
            <a:blip r:embed="rId3">
              <a:alphaModFix/>
            </a:blip>
            <a:stretch>
              <a:fillRect l="-16102" t="-38264"/>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sp>
        <p:nvSpPr>
          <p:cNvPr id="487" name="Google Shape;487;p11"/>
          <p:cNvSpPr/>
          <p:nvPr/>
        </p:nvSpPr>
        <p:spPr>
          <a:xfrm>
            <a:off x="596880" y="1905120"/>
            <a:ext cx="8038440" cy="4893480"/>
          </a:xfrm>
          <a:prstGeom prst="roundRect">
            <a:avLst>
              <a:gd name="adj" fmla="val 3766"/>
            </a:avLst>
          </a:prstGeom>
          <a:solidFill>
            <a:schemeClr val="lt1"/>
          </a:solidFill>
          <a:ln w="9525" cap="flat" cmpd="sng">
            <a:solidFill>
              <a:schemeClr val="dk2"/>
            </a:solidFill>
            <a:prstDash val="solid"/>
            <a:round/>
            <a:headEnd type="none" w="sm" len="sm"/>
            <a:tailEnd type="none" w="sm" len="sm"/>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488" name="Google Shape;488;p11"/>
          <p:cNvSpPr/>
          <p:nvPr/>
        </p:nvSpPr>
        <p:spPr>
          <a:xfrm>
            <a:off x="447840" y="1214280"/>
            <a:ext cx="9030240" cy="562680"/>
          </a:xfrm>
          <a:prstGeom prst="rect">
            <a:avLst/>
          </a:prstGeom>
          <a:noFill/>
          <a:ln>
            <a:noFill/>
          </a:ln>
        </p:spPr>
        <p:txBody>
          <a:bodyPr spcFirstLastPara="1" wrap="square" lIns="90000" tIns="45000" rIns="90000" bIns="45000" anchor="t" anchorCtr="0">
            <a:spAutoFit/>
          </a:bodyPr>
          <a:lstStyle/>
          <a:p>
            <a:pPr marL="12600" marR="0" lvl="0" indent="0" algn="l" rtl="0">
              <a:lnSpc>
                <a:spcPct val="100000"/>
              </a:lnSpc>
              <a:spcBef>
                <a:spcPts val="0"/>
              </a:spcBef>
              <a:spcAft>
                <a:spcPts val="0"/>
              </a:spcAft>
              <a:buNone/>
            </a:pPr>
            <a:r>
              <a:rPr lang="es-CL" sz="3100" b="1" i="0" u="none" strike="noStrike" cap="none">
                <a:solidFill>
                  <a:srgbClr val="29754D"/>
                </a:solidFill>
                <a:latin typeface="Calibri"/>
                <a:ea typeface="Calibri"/>
                <a:cs typeface="Calibri"/>
                <a:sym typeface="Calibri"/>
              </a:rPr>
              <a:t>DETECTORES </a:t>
            </a:r>
            <a:r>
              <a:rPr lang="es-CL" sz="3100" b="0" i="0" u="none" strike="noStrike" cap="none">
                <a:solidFill>
                  <a:srgbClr val="C73E32"/>
                </a:solidFill>
                <a:latin typeface="Calibri"/>
                <a:ea typeface="Calibri"/>
                <a:cs typeface="Calibri"/>
                <a:sym typeface="Calibri"/>
              </a:rPr>
              <a:t>INDUCTIVOS</a:t>
            </a:r>
            <a:endParaRPr sz="3100" b="0" i="0" u="none" strike="noStrike" cap="none">
              <a:latin typeface="Arial"/>
              <a:ea typeface="Arial"/>
              <a:cs typeface="Arial"/>
              <a:sym typeface="Arial"/>
            </a:endParaRPr>
          </a:p>
        </p:txBody>
      </p:sp>
      <p:grpSp>
        <p:nvGrpSpPr>
          <p:cNvPr id="489" name="Google Shape;489;p11"/>
          <p:cNvGrpSpPr/>
          <p:nvPr/>
        </p:nvGrpSpPr>
        <p:grpSpPr>
          <a:xfrm>
            <a:off x="832680" y="2081880"/>
            <a:ext cx="7493760" cy="4518360"/>
            <a:chOff x="832680" y="2081880"/>
            <a:chExt cx="7493760" cy="4518360"/>
          </a:xfrm>
        </p:grpSpPr>
        <p:sp>
          <p:nvSpPr>
            <p:cNvPr id="490" name="Google Shape;490;p11"/>
            <p:cNvSpPr/>
            <p:nvPr/>
          </p:nvSpPr>
          <p:spPr>
            <a:xfrm>
              <a:off x="6760800" y="4074480"/>
              <a:ext cx="360" cy="572400"/>
            </a:xfrm>
            <a:custGeom>
              <a:avLst/>
              <a:gdLst/>
              <a:ahLst/>
              <a:cxnLst/>
              <a:rect l="l" t="t" r="r" b="b"/>
              <a:pathLst>
                <a:path w="120000" h="666750" extrusionOk="0">
                  <a:moveTo>
                    <a:pt x="0" y="666750"/>
                  </a:moveTo>
                  <a:lnTo>
                    <a:pt x="0" y="0"/>
                  </a:lnTo>
                </a:path>
              </a:pathLst>
            </a:custGeom>
            <a:noFill/>
            <a:ln w="28425" cap="flat" cmpd="sng">
              <a:solidFill>
                <a:srgbClr val="000000"/>
              </a:solidFill>
              <a:prstDash val="solid"/>
              <a:round/>
              <a:headEnd type="none" w="sm" len="sm"/>
              <a:tailEnd type="none" w="sm" len="sm"/>
            </a:ln>
          </p:spPr>
        </p:sp>
        <p:sp>
          <p:nvSpPr>
            <p:cNvPr id="491" name="Google Shape;491;p11"/>
            <p:cNvSpPr/>
            <p:nvPr/>
          </p:nvSpPr>
          <p:spPr>
            <a:xfrm>
              <a:off x="6702480" y="2426760"/>
              <a:ext cx="360" cy="1670760"/>
            </a:xfrm>
            <a:custGeom>
              <a:avLst/>
              <a:gdLst/>
              <a:ahLst/>
              <a:cxnLst/>
              <a:rect l="l" t="t" r="r" b="b"/>
              <a:pathLst>
                <a:path w="120000" h="1945004" extrusionOk="0">
                  <a:moveTo>
                    <a:pt x="0" y="1944681"/>
                  </a:moveTo>
                  <a:lnTo>
                    <a:pt x="0" y="0"/>
                  </a:lnTo>
                </a:path>
              </a:pathLst>
            </a:custGeom>
            <a:noFill/>
            <a:ln w="28425" cap="flat" cmpd="sng">
              <a:solidFill>
                <a:srgbClr val="000000"/>
              </a:solidFill>
              <a:prstDash val="solid"/>
              <a:round/>
              <a:headEnd type="none" w="sm" len="sm"/>
              <a:tailEnd type="none" w="sm" len="sm"/>
            </a:ln>
          </p:spPr>
        </p:sp>
        <p:sp>
          <p:nvSpPr>
            <p:cNvPr id="492" name="Google Shape;492;p11"/>
            <p:cNvSpPr/>
            <p:nvPr/>
          </p:nvSpPr>
          <p:spPr>
            <a:xfrm>
              <a:off x="5016960" y="2199240"/>
              <a:ext cx="3309480" cy="244080"/>
            </a:xfrm>
            <a:prstGeom prst="rect">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11"/>
            <p:cNvSpPr/>
            <p:nvPr/>
          </p:nvSpPr>
          <p:spPr>
            <a:xfrm>
              <a:off x="6486840" y="2801880"/>
              <a:ext cx="1618920" cy="1508040"/>
            </a:xfrm>
            <a:prstGeom prst="rect">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11"/>
            <p:cNvSpPr/>
            <p:nvPr/>
          </p:nvSpPr>
          <p:spPr>
            <a:xfrm>
              <a:off x="6318720" y="4179600"/>
              <a:ext cx="335160" cy="1080"/>
            </a:xfrm>
            <a:custGeom>
              <a:avLst/>
              <a:gdLst/>
              <a:ahLst/>
              <a:cxnLst/>
              <a:rect l="l" t="t" r="r" b="b"/>
              <a:pathLst>
                <a:path w="311150" h="1904" extrusionOk="0">
                  <a:moveTo>
                    <a:pt x="0" y="1590"/>
                  </a:moveTo>
                  <a:lnTo>
                    <a:pt x="311150" y="0"/>
                  </a:lnTo>
                </a:path>
              </a:pathLst>
            </a:custGeom>
            <a:noFill/>
            <a:ln w="28425" cap="flat" cmpd="sng">
              <a:solidFill>
                <a:srgbClr val="000000"/>
              </a:solidFill>
              <a:prstDash val="solid"/>
              <a:round/>
              <a:headEnd type="none" w="sm" len="sm"/>
              <a:tailEnd type="none" w="sm" len="sm"/>
            </a:ln>
          </p:spPr>
        </p:sp>
        <p:sp>
          <p:nvSpPr>
            <p:cNvPr id="495" name="Google Shape;495;p11"/>
            <p:cNvSpPr/>
            <p:nvPr/>
          </p:nvSpPr>
          <p:spPr>
            <a:xfrm>
              <a:off x="6322320" y="2632680"/>
              <a:ext cx="360" cy="1559880"/>
            </a:xfrm>
            <a:custGeom>
              <a:avLst/>
              <a:gdLst/>
              <a:ahLst/>
              <a:cxnLst/>
              <a:rect l="l" t="t" r="r" b="b"/>
              <a:pathLst>
                <a:path w="120000" h="1816100" extrusionOk="0">
                  <a:moveTo>
                    <a:pt x="0" y="1816101"/>
                  </a:moveTo>
                  <a:lnTo>
                    <a:pt x="0" y="0"/>
                  </a:lnTo>
                </a:path>
              </a:pathLst>
            </a:custGeom>
            <a:noFill/>
            <a:ln w="28425" cap="flat" cmpd="sng">
              <a:solidFill>
                <a:srgbClr val="000000"/>
              </a:solidFill>
              <a:prstDash val="solid"/>
              <a:round/>
              <a:headEnd type="none" w="sm" len="sm"/>
              <a:tailEnd type="none" w="sm" len="sm"/>
            </a:ln>
          </p:spPr>
        </p:sp>
        <p:sp>
          <p:nvSpPr>
            <p:cNvPr id="496" name="Google Shape;496;p11"/>
            <p:cNvSpPr/>
            <p:nvPr/>
          </p:nvSpPr>
          <p:spPr>
            <a:xfrm>
              <a:off x="832680" y="2130480"/>
              <a:ext cx="3940920" cy="4469760"/>
            </a:xfrm>
            <a:prstGeom prst="rect">
              <a:avLst/>
            </a:prstGeom>
            <a:blipFill rotWithShape="1">
              <a:blip r:embed="rId5">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11"/>
            <p:cNvSpPr/>
            <p:nvPr/>
          </p:nvSpPr>
          <p:spPr>
            <a:xfrm>
              <a:off x="4142160" y="2440440"/>
              <a:ext cx="2576880" cy="360"/>
            </a:xfrm>
            <a:custGeom>
              <a:avLst/>
              <a:gdLst/>
              <a:ahLst/>
              <a:cxnLst/>
              <a:rect l="l" t="t" r="r" b="b"/>
              <a:pathLst>
                <a:path w="2387600" h="120000" extrusionOk="0">
                  <a:moveTo>
                    <a:pt x="0" y="0"/>
                  </a:moveTo>
                  <a:lnTo>
                    <a:pt x="2387611" y="0"/>
                  </a:lnTo>
                </a:path>
              </a:pathLst>
            </a:custGeom>
            <a:noFill/>
            <a:ln w="28425" cap="flat" cmpd="sng">
              <a:solidFill>
                <a:srgbClr val="000000"/>
              </a:solidFill>
              <a:prstDash val="solid"/>
              <a:round/>
              <a:headEnd type="none" w="sm" len="sm"/>
              <a:tailEnd type="none" w="sm" len="sm"/>
            </a:ln>
          </p:spPr>
        </p:sp>
        <p:sp>
          <p:nvSpPr>
            <p:cNvPr id="498" name="Google Shape;498;p11"/>
            <p:cNvSpPr/>
            <p:nvPr/>
          </p:nvSpPr>
          <p:spPr>
            <a:xfrm>
              <a:off x="4128480" y="2628720"/>
              <a:ext cx="2210040" cy="360"/>
            </a:xfrm>
            <a:custGeom>
              <a:avLst/>
              <a:gdLst/>
              <a:ahLst/>
              <a:cxnLst/>
              <a:rect l="l" t="t" r="r" b="b"/>
              <a:pathLst>
                <a:path w="2047875" h="120000" extrusionOk="0">
                  <a:moveTo>
                    <a:pt x="0" y="0"/>
                  </a:moveTo>
                  <a:lnTo>
                    <a:pt x="2047881" y="0"/>
                  </a:lnTo>
                </a:path>
              </a:pathLst>
            </a:custGeom>
            <a:noFill/>
            <a:ln w="28425" cap="flat" cmpd="sng">
              <a:solidFill>
                <a:srgbClr val="000000"/>
              </a:solidFill>
              <a:prstDash val="solid"/>
              <a:round/>
              <a:headEnd type="none" w="sm" len="sm"/>
              <a:tailEnd type="none" w="sm" len="sm"/>
            </a:ln>
          </p:spPr>
        </p:sp>
        <p:sp>
          <p:nvSpPr>
            <p:cNvPr id="499" name="Google Shape;499;p11"/>
            <p:cNvSpPr/>
            <p:nvPr/>
          </p:nvSpPr>
          <p:spPr>
            <a:xfrm>
              <a:off x="4104360" y="4642200"/>
              <a:ext cx="2645280" cy="360"/>
            </a:xfrm>
            <a:custGeom>
              <a:avLst/>
              <a:gdLst/>
              <a:ahLst/>
              <a:cxnLst/>
              <a:rect l="l" t="t" r="r" b="b"/>
              <a:pathLst>
                <a:path w="2451100" h="120000" extrusionOk="0">
                  <a:moveTo>
                    <a:pt x="0" y="0"/>
                  </a:moveTo>
                  <a:lnTo>
                    <a:pt x="2451101" y="0"/>
                  </a:lnTo>
                </a:path>
              </a:pathLst>
            </a:custGeom>
            <a:noFill/>
            <a:ln w="28425" cap="flat" cmpd="sng">
              <a:solidFill>
                <a:srgbClr val="000000"/>
              </a:solidFill>
              <a:prstDash val="solid"/>
              <a:round/>
              <a:headEnd type="none" w="sm" len="sm"/>
              <a:tailEnd type="none" w="sm" len="sm"/>
            </a:ln>
          </p:spPr>
        </p:sp>
        <p:sp>
          <p:nvSpPr>
            <p:cNvPr id="500" name="Google Shape;500;p11"/>
            <p:cNvSpPr/>
            <p:nvPr/>
          </p:nvSpPr>
          <p:spPr>
            <a:xfrm>
              <a:off x="4029120" y="4598640"/>
              <a:ext cx="139680" cy="137160"/>
            </a:xfrm>
            <a:custGeom>
              <a:avLst/>
              <a:gdLst/>
              <a:ahLst/>
              <a:cxnLst/>
              <a:rect l="l" t="t" r="r" b="b"/>
              <a:pathLst>
                <a:path w="130175" h="160654" extrusionOk="0">
                  <a:moveTo>
                    <a:pt x="65087" y="0"/>
                  </a:moveTo>
                  <a:lnTo>
                    <a:pt x="39754" y="6299"/>
                  </a:lnTo>
                  <a:lnTo>
                    <a:pt x="19065" y="23480"/>
                  </a:lnTo>
                  <a:lnTo>
                    <a:pt x="5115" y="48965"/>
                  </a:lnTo>
                  <a:lnTo>
                    <a:pt x="0" y="80175"/>
                  </a:lnTo>
                  <a:lnTo>
                    <a:pt x="5115" y="111377"/>
                  </a:lnTo>
                  <a:lnTo>
                    <a:pt x="19065" y="136858"/>
                  </a:lnTo>
                  <a:lnTo>
                    <a:pt x="39754" y="154037"/>
                  </a:lnTo>
                  <a:lnTo>
                    <a:pt x="65087" y="160337"/>
                  </a:lnTo>
                  <a:lnTo>
                    <a:pt x="90420" y="154037"/>
                  </a:lnTo>
                  <a:lnTo>
                    <a:pt x="111109" y="136858"/>
                  </a:lnTo>
                  <a:lnTo>
                    <a:pt x="125059" y="111377"/>
                  </a:lnTo>
                  <a:lnTo>
                    <a:pt x="130175" y="80175"/>
                  </a:lnTo>
                  <a:lnTo>
                    <a:pt x="125059" y="48965"/>
                  </a:lnTo>
                  <a:lnTo>
                    <a:pt x="111109" y="23480"/>
                  </a:lnTo>
                  <a:lnTo>
                    <a:pt x="90420" y="6299"/>
                  </a:lnTo>
                  <a:lnTo>
                    <a:pt x="65087" y="0"/>
                  </a:lnTo>
                  <a:close/>
                </a:path>
              </a:pathLst>
            </a:custGeom>
            <a:solidFill>
              <a:srgbClr val="000000"/>
            </a:solidFill>
            <a:ln>
              <a:noFill/>
            </a:ln>
          </p:spPr>
        </p:sp>
        <p:sp>
          <p:nvSpPr>
            <p:cNvPr id="501" name="Google Shape;501;p11"/>
            <p:cNvSpPr/>
            <p:nvPr/>
          </p:nvSpPr>
          <p:spPr>
            <a:xfrm>
              <a:off x="4035960" y="2557800"/>
              <a:ext cx="136440" cy="137160"/>
            </a:xfrm>
            <a:custGeom>
              <a:avLst/>
              <a:gdLst/>
              <a:ahLst/>
              <a:cxnLst/>
              <a:rect l="l" t="t" r="r" b="b"/>
              <a:pathLst>
                <a:path w="127000" h="160655" extrusionOk="0">
                  <a:moveTo>
                    <a:pt x="63500" y="0"/>
                  </a:moveTo>
                  <a:lnTo>
                    <a:pt x="38785" y="6299"/>
                  </a:lnTo>
                  <a:lnTo>
                    <a:pt x="18600" y="23480"/>
                  </a:lnTo>
                  <a:lnTo>
                    <a:pt x="4990" y="48965"/>
                  </a:lnTo>
                  <a:lnTo>
                    <a:pt x="0" y="80175"/>
                  </a:lnTo>
                  <a:lnTo>
                    <a:pt x="4990" y="111377"/>
                  </a:lnTo>
                  <a:lnTo>
                    <a:pt x="18600" y="136858"/>
                  </a:lnTo>
                  <a:lnTo>
                    <a:pt x="38785" y="154037"/>
                  </a:lnTo>
                  <a:lnTo>
                    <a:pt x="63500" y="160337"/>
                  </a:lnTo>
                  <a:lnTo>
                    <a:pt x="88214" y="154037"/>
                  </a:lnTo>
                  <a:lnTo>
                    <a:pt x="108399" y="136858"/>
                  </a:lnTo>
                  <a:lnTo>
                    <a:pt x="122009" y="111377"/>
                  </a:lnTo>
                  <a:lnTo>
                    <a:pt x="127000" y="80175"/>
                  </a:lnTo>
                  <a:lnTo>
                    <a:pt x="122009" y="48965"/>
                  </a:lnTo>
                  <a:lnTo>
                    <a:pt x="108399" y="23480"/>
                  </a:lnTo>
                  <a:lnTo>
                    <a:pt x="88214" y="6299"/>
                  </a:lnTo>
                  <a:lnTo>
                    <a:pt x="63500" y="0"/>
                  </a:lnTo>
                  <a:close/>
                </a:path>
              </a:pathLst>
            </a:custGeom>
            <a:solidFill>
              <a:srgbClr val="000000"/>
            </a:solidFill>
            <a:ln>
              <a:noFill/>
            </a:ln>
          </p:spPr>
        </p:sp>
        <p:sp>
          <p:nvSpPr>
            <p:cNvPr id="502" name="Google Shape;502;p11"/>
            <p:cNvSpPr/>
            <p:nvPr/>
          </p:nvSpPr>
          <p:spPr>
            <a:xfrm>
              <a:off x="4035960" y="2359800"/>
              <a:ext cx="138600" cy="137160"/>
            </a:xfrm>
            <a:custGeom>
              <a:avLst/>
              <a:gdLst/>
              <a:ahLst/>
              <a:cxnLst/>
              <a:rect l="l" t="t" r="r" b="b"/>
              <a:pathLst>
                <a:path w="128904" h="160655" extrusionOk="0">
                  <a:moveTo>
                    <a:pt x="64287" y="0"/>
                  </a:moveTo>
                  <a:lnTo>
                    <a:pt x="39267" y="6299"/>
                  </a:lnTo>
                  <a:lnTo>
                    <a:pt x="18832" y="23480"/>
                  </a:lnTo>
                  <a:lnTo>
                    <a:pt x="5053" y="48965"/>
                  </a:lnTo>
                  <a:lnTo>
                    <a:pt x="0" y="80175"/>
                  </a:lnTo>
                  <a:lnTo>
                    <a:pt x="5053" y="111377"/>
                  </a:lnTo>
                  <a:lnTo>
                    <a:pt x="18832" y="136858"/>
                  </a:lnTo>
                  <a:lnTo>
                    <a:pt x="39267" y="154037"/>
                  </a:lnTo>
                  <a:lnTo>
                    <a:pt x="64287" y="160337"/>
                  </a:lnTo>
                  <a:lnTo>
                    <a:pt x="89314" y="154037"/>
                  </a:lnTo>
                  <a:lnTo>
                    <a:pt x="109753" y="136858"/>
                  </a:lnTo>
                  <a:lnTo>
                    <a:pt x="123534" y="111377"/>
                  </a:lnTo>
                  <a:lnTo>
                    <a:pt x="128587" y="80175"/>
                  </a:lnTo>
                  <a:lnTo>
                    <a:pt x="123534" y="48965"/>
                  </a:lnTo>
                  <a:lnTo>
                    <a:pt x="109753" y="23480"/>
                  </a:lnTo>
                  <a:lnTo>
                    <a:pt x="89314" y="6299"/>
                  </a:lnTo>
                  <a:lnTo>
                    <a:pt x="64287" y="0"/>
                  </a:lnTo>
                  <a:close/>
                </a:path>
              </a:pathLst>
            </a:custGeom>
            <a:solidFill>
              <a:srgbClr val="000000"/>
            </a:solidFill>
            <a:ln>
              <a:noFill/>
            </a:ln>
          </p:spPr>
        </p:sp>
        <p:sp>
          <p:nvSpPr>
            <p:cNvPr id="503" name="Google Shape;503;p11"/>
            <p:cNvSpPr/>
            <p:nvPr/>
          </p:nvSpPr>
          <p:spPr>
            <a:xfrm>
              <a:off x="4832640" y="2655000"/>
              <a:ext cx="512640" cy="244080"/>
            </a:xfrm>
            <a:prstGeom prst="rect">
              <a:avLst/>
            </a:prstGeom>
            <a:blipFill rotWithShape="1">
              <a:blip r:embed="rId6">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11"/>
            <p:cNvSpPr/>
            <p:nvPr/>
          </p:nvSpPr>
          <p:spPr>
            <a:xfrm>
              <a:off x="4839120" y="2715480"/>
              <a:ext cx="479160" cy="119160"/>
            </a:xfrm>
            <a:custGeom>
              <a:avLst/>
              <a:gdLst/>
              <a:ahLst/>
              <a:cxnLst/>
              <a:rect l="l" t="t" r="r" b="b"/>
              <a:pathLst>
                <a:path w="444500" h="139700" extrusionOk="0">
                  <a:moveTo>
                    <a:pt x="63500" y="127000"/>
                  </a:moveTo>
                  <a:lnTo>
                    <a:pt x="0" y="127000"/>
                  </a:lnTo>
                  <a:lnTo>
                    <a:pt x="0" y="139700"/>
                  </a:lnTo>
                  <a:lnTo>
                    <a:pt x="63500" y="139700"/>
                  </a:lnTo>
                  <a:lnTo>
                    <a:pt x="63500" y="127000"/>
                  </a:lnTo>
                  <a:close/>
                  <a:moveTo>
                    <a:pt x="50446" y="22021"/>
                  </a:moveTo>
                  <a:lnTo>
                    <a:pt x="38100" y="22021"/>
                  </a:lnTo>
                  <a:lnTo>
                    <a:pt x="93662" y="139700"/>
                  </a:lnTo>
                  <a:lnTo>
                    <a:pt x="95249" y="139700"/>
                  </a:lnTo>
                  <a:lnTo>
                    <a:pt x="102671" y="120053"/>
                  </a:lnTo>
                  <a:lnTo>
                    <a:pt x="91274" y="120053"/>
                  </a:lnTo>
                  <a:lnTo>
                    <a:pt x="50446" y="22021"/>
                  </a:lnTo>
                  <a:close/>
                  <a:moveTo>
                    <a:pt x="177799" y="127000"/>
                  </a:moveTo>
                  <a:lnTo>
                    <a:pt x="114299" y="127000"/>
                  </a:lnTo>
                  <a:lnTo>
                    <a:pt x="114299" y="139700"/>
                  </a:lnTo>
                  <a:lnTo>
                    <a:pt x="177799" y="139700"/>
                  </a:lnTo>
                  <a:lnTo>
                    <a:pt x="177799" y="127000"/>
                  </a:lnTo>
                  <a:close/>
                  <a:moveTo>
                    <a:pt x="41275" y="0"/>
                  </a:moveTo>
                  <a:lnTo>
                    <a:pt x="0" y="0"/>
                  </a:lnTo>
                  <a:lnTo>
                    <a:pt x="0" y="12700"/>
                  </a:lnTo>
                  <a:lnTo>
                    <a:pt x="7277" y="12700"/>
                  </a:lnTo>
                  <a:lnTo>
                    <a:pt x="12572" y="13131"/>
                  </a:lnTo>
                  <a:lnTo>
                    <a:pt x="25400" y="21564"/>
                  </a:lnTo>
                  <a:lnTo>
                    <a:pt x="25400" y="119189"/>
                  </a:lnTo>
                  <a:lnTo>
                    <a:pt x="24409" y="122300"/>
                  </a:lnTo>
                  <a:lnTo>
                    <a:pt x="22428" y="123621"/>
                  </a:lnTo>
                  <a:lnTo>
                    <a:pt x="19253" y="125882"/>
                  </a:lnTo>
                  <a:lnTo>
                    <a:pt x="13893" y="127000"/>
                  </a:lnTo>
                  <a:lnTo>
                    <a:pt x="50139" y="127000"/>
                  </a:lnTo>
                  <a:lnTo>
                    <a:pt x="44983" y="126072"/>
                  </a:lnTo>
                  <a:lnTo>
                    <a:pt x="39293" y="122897"/>
                  </a:lnTo>
                  <a:lnTo>
                    <a:pt x="38100" y="119595"/>
                  </a:lnTo>
                  <a:lnTo>
                    <a:pt x="38100" y="22021"/>
                  </a:lnTo>
                  <a:lnTo>
                    <a:pt x="50446" y="22021"/>
                  </a:lnTo>
                  <a:lnTo>
                    <a:pt x="41275" y="0"/>
                  </a:lnTo>
                  <a:close/>
                  <a:moveTo>
                    <a:pt x="152399" y="22021"/>
                  </a:moveTo>
                  <a:lnTo>
                    <a:pt x="139699" y="22021"/>
                  </a:lnTo>
                  <a:lnTo>
                    <a:pt x="139699" y="119189"/>
                  </a:lnTo>
                  <a:lnTo>
                    <a:pt x="138709" y="122300"/>
                  </a:lnTo>
                  <a:lnTo>
                    <a:pt x="136728" y="123621"/>
                  </a:lnTo>
                  <a:lnTo>
                    <a:pt x="133680" y="125882"/>
                  </a:lnTo>
                  <a:lnTo>
                    <a:pt x="128320" y="127000"/>
                  </a:lnTo>
                  <a:lnTo>
                    <a:pt x="164503" y="127000"/>
                  </a:lnTo>
                  <a:lnTo>
                    <a:pt x="159346" y="126072"/>
                  </a:lnTo>
                  <a:lnTo>
                    <a:pt x="156171" y="124218"/>
                  </a:lnTo>
                  <a:lnTo>
                    <a:pt x="153657" y="122897"/>
                  </a:lnTo>
                  <a:lnTo>
                    <a:pt x="152399" y="119595"/>
                  </a:lnTo>
                  <a:lnTo>
                    <a:pt x="152399" y="22021"/>
                  </a:lnTo>
                  <a:close/>
                  <a:moveTo>
                    <a:pt x="177799" y="0"/>
                  </a:moveTo>
                  <a:lnTo>
                    <a:pt x="139103" y="0"/>
                  </a:lnTo>
                  <a:lnTo>
                    <a:pt x="91274" y="120053"/>
                  </a:lnTo>
                  <a:lnTo>
                    <a:pt x="102671" y="120053"/>
                  </a:lnTo>
                  <a:lnTo>
                    <a:pt x="139699" y="22021"/>
                  </a:lnTo>
                  <a:lnTo>
                    <a:pt x="152399" y="22021"/>
                  </a:lnTo>
                  <a:lnTo>
                    <a:pt x="152399" y="20510"/>
                  </a:lnTo>
                  <a:lnTo>
                    <a:pt x="153390" y="17399"/>
                  </a:lnTo>
                  <a:lnTo>
                    <a:pt x="155371" y="16078"/>
                  </a:lnTo>
                  <a:lnTo>
                    <a:pt x="158546" y="13830"/>
                  </a:lnTo>
                  <a:lnTo>
                    <a:pt x="163969" y="12700"/>
                  </a:lnTo>
                  <a:lnTo>
                    <a:pt x="177799" y="12700"/>
                  </a:lnTo>
                  <a:lnTo>
                    <a:pt x="177799" y="0"/>
                  </a:lnTo>
                  <a:close/>
                  <a:moveTo>
                    <a:pt x="252300" y="63500"/>
                  </a:moveTo>
                  <a:lnTo>
                    <a:pt x="226948" y="63500"/>
                  </a:lnTo>
                  <a:lnTo>
                    <a:pt x="232206" y="64300"/>
                  </a:lnTo>
                  <a:lnTo>
                    <a:pt x="239483" y="67475"/>
                  </a:lnTo>
                  <a:lnTo>
                    <a:pt x="241299" y="70383"/>
                  </a:lnTo>
                  <a:lnTo>
                    <a:pt x="241299" y="76200"/>
                  </a:lnTo>
                  <a:lnTo>
                    <a:pt x="230424" y="80395"/>
                  </a:lnTo>
                  <a:lnTo>
                    <a:pt x="221210" y="84258"/>
                  </a:lnTo>
                  <a:lnTo>
                    <a:pt x="190499" y="111188"/>
                  </a:lnTo>
                  <a:lnTo>
                    <a:pt x="190499" y="122961"/>
                  </a:lnTo>
                  <a:lnTo>
                    <a:pt x="192544" y="128790"/>
                  </a:lnTo>
                  <a:lnTo>
                    <a:pt x="200748" y="137515"/>
                  </a:lnTo>
                  <a:lnTo>
                    <a:pt x="205917" y="139700"/>
                  </a:lnTo>
                  <a:lnTo>
                    <a:pt x="216230" y="139700"/>
                  </a:lnTo>
                  <a:lnTo>
                    <a:pt x="232551" y="127000"/>
                  </a:lnTo>
                  <a:lnTo>
                    <a:pt x="214845" y="127000"/>
                  </a:lnTo>
                  <a:lnTo>
                    <a:pt x="211137" y="125641"/>
                  </a:lnTo>
                  <a:lnTo>
                    <a:pt x="204787" y="120218"/>
                  </a:lnTo>
                  <a:lnTo>
                    <a:pt x="203236" y="116954"/>
                  </a:lnTo>
                  <a:lnTo>
                    <a:pt x="203199" y="109600"/>
                  </a:lnTo>
                  <a:lnTo>
                    <a:pt x="204457" y="106591"/>
                  </a:lnTo>
                  <a:lnTo>
                    <a:pt x="241299" y="88900"/>
                  </a:lnTo>
                  <a:lnTo>
                    <a:pt x="254045" y="88900"/>
                  </a:lnTo>
                  <a:lnTo>
                    <a:pt x="253970" y="71043"/>
                  </a:lnTo>
                  <a:lnTo>
                    <a:pt x="253403" y="65951"/>
                  </a:lnTo>
                  <a:lnTo>
                    <a:pt x="252300" y="63500"/>
                  </a:lnTo>
                  <a:close/>
                  <a:moveTo>
                    <a:pt x="254111" y="114693"/>
                  </a:moveTo>
                  <a:lnTo>
                    <a:pt x="241299" y="114693"/>
                  </a:lnTo>
                  <a:lnTo>
                    <a:pt x="241328" y="127000"/>
                  </a:lnTo>
                  <a:lnTo>
                    <a:pt x="242062" y="133908"/>
                  </a:lnTo>
                  <a:lnTo>
                    <a:pt x="245097" y="138544"/>
                  </a:lnTo>
                  <a:lnTo>
                    <a:pt x="247192" y="139700"/>
                  </a:lnTo>
                  <a:lnTo>
                    <a:pt x="255130" y="139700"/>
                  </a:lnTo>
                  <a:lnTo>
                    <a:pt x="260743" y="135470"/>
                  </a:lnTo>
                  <a:lnTo>
                    <a:pt x="266699" y="127000"/>
                  </a:lnTo>
                  <a:lnTo>
                    <a:pt x="257047" y="127000"/>
                  </a:lnTo>
                  <a:lnTo>
                    <a:pt x="256286" y="126707"/>
                  </a:lnTo>
                  <a:lnTo>
                    <a:pt x="255092" y="125514"/>
                  </a:lnTo>
                  <a:lnTo>
                    <a:pt x="254660" y="124320"/>
                  </a:lnTo>
                  <a:lnTo>
                    <a:pt x="254126" y="120751"/>
                  </a:lnTo>
                  <a:lnTo>
                    <a:pt x="254111" y="114693"/>
                  </a:lnTo>
                  <a:close/>
                  <a:moveTo>
                    <a:pt x="254045" y="88900"/>
                  </a:moveTo>
                  <a:lnTo>
                    <a:pt x="241299" y="88900"/>
                  </a:lnTo>
                  <a:lnTo>
                    <a:pt x="241299" y="109143"/>
                  </a:lnTo>
                  <a:lnTo>
                    <a:pt x="234701" y="116954"/>
                  </a:lnTo>
                  <a:lnTo>
                    <a:pt x="228796" y="122534"/>
                  </a:lnTo>
                  <a:lnTo>
                    <a:pt x="223587" y="125883"/>
                  </a:lnTo>
                  <a:lnTo>
                    <a:pt x="219074" y="127000"/>
                  </a:lnTo>
                  <a:lnTo>
                    <a:pt x="232551" y="127000"/>
                  </a:lnTo>
                  <a:lnTo>
                    <a:pt x="234916" y="123838"/>
                  </a:lnTo>
                  <a:lnTo>
                    <a:pt x="241299" y="114693"/>
                  </a:lnTo>
                  <a:lnTo>
                    <a:pt x="254111" y="114693"/>
                  </a:lnTo>
                  <a:lnTo>
                    <a:pt x="254045" y="88900"/>
                  </a:lnTo>
                  <a:close/>
                  <a:moveTo>
                    <a:pt x="231914" y="50800"/>
                  </a:moveTo>
                  <a:lnTo>
                    <a:pt x="213258" y="50800"/>
                  </a:lnTo>
                  <a:lnTo>
                    <a:pt x="205054" y="52654"/>
                  </a:lnTo>
                  <a:lnTo>
                    <a:pt x="193408" y="60058"/>
                  </a:lnTo>
                  <a:lnTo>
                    <a:pt x="190590" y="64033"/>
                  </a:lnTo>
                  <a:lnTo>
                    <a:pt x="190585" y="71310"/>
                  </a:lnTo>
                  <a:lnTo>
                    <a:pt x="191096" y="72898"/>
                  </a:lnTo>
                  <a:lnTo>
                    <a:pt x="193471" y="75539"/>
                  </a:lnTo>
                  <a:lnTo>
                    <a:pt x="194995" y="76200"/>
                  </a:lnTo>
                  <a:lnTo>
                    <a:pt x="198704" y="76200"/>
                  </a:lnTo>
                  <a:lnTo>
                    <a:pt x="200228" y="75806"/>
                  </a:lnTo>
                  <a:lnTo>
                    <a:pt x="202603" y="74218"/>
                  </a:lnTo>
                  <a:lnTo>
                    <a:pt x="203199" y="73088"/>
                  </a:lnTo>
                  <a:lnTo>
                    <a:pt x="202996" y="67398"/>
                  </a:lnTo>
                  <a:lnTo>
                    <a:pt x="204584" y="66141"/>
                  </a:lnTo>
                  <a:lnTo>
                    <a:pt x="207759" y="65087"/>
                  </a:lnTo>
                  <a:lnTo>
                    <a:pt x="210807" y="64033"/>
                  </a:lnTo>
                  <a:lnTo>
                    <a:pt x="214909" y="63500"/>
                  </a:lnTo>
                  <a:lnTo>
                    <a:pt x="252300" y="63500"/>
                  </a:lnTo>
                  <a:lnTo>
                    <a:pt x="250367" y="59334"/>
                  </a:lnTo>
                  <a:lnTo>
                    <a:pt x="247522" y="56426"/>
                  </a:lnTo>
                  <a:lnTo>
                    <a:pt x="238518" y="52057"/>
                  </a:lnTo>
                  <a:lnTo>
                    <a:pt x="231914" y="50800"/>
                  </a:lnTo>
                  <a:close/>
                  <a:moveTo>
                    <a:pt x="292099" y="103390"/>
                  </a:moveTo>
                  <a:lnTo>
                    <a:pt x="279399" y="103390"/>
                  </a:lnTo>
                  <a:lnTo>
                    <a:pt x="279399" y="128790"/>
                  </a:lnTo>
                  <a:lnTo>
                    <a:pt x="292099" y="128790"/>
                  </a:lnTo>
                  <a:lnTo>
                    <a:pt x="292633" y="120319"/>
                  </a:lnTo>
                  <a:lnTo>
                    <a:pt x="293420" y="116090"/>
                  </a:lnTo>
                  <a:lnTo>
                    <a:pt x="304736" y="116090"/>
                  </a:lnTo>
                  <a:lnTo>
                    <a:pt x="301294" y="115023"/>
                  </a:lnTo>
                  <a:lnTo>
                    <a:pt x="295211" y="110794"/>
                  </a:lnTo>
                  <a:lnTo>
                    <a:pt x="293154" y="107619"/>
                  </a:lnTo>
                  <a:lnTo>
                    <a:pt x="292099" y="103390"/>
                  </a:lnTo>
                  <a:close/>
                  <a:moveTo>
                    <a:pt x="310756" y="38100"/>
                  </a:moveTo>
                  <a:lnTo>
                    <a:pt x="305993" y="39293"/>
                  </a:lnTo>
                  <a:lnTo>
                    <a:pt x="302285" y="39890"/>
                  </a:lnTo>
                  <a:lnTo>
                    <a:pt x="294741" y="39890"/>
                  </a:lnTo>
                  <a:lnTo>
                    <a:pt x="290144" y="42138"/>
                  </a:lnTo>
                  <a:lnTo>
                    <a:pt x="281546" y="51130"/>
                  </a:lnTo>
                  <a:lnTo>
                    <a:pt x="279399" y="56756"/>
                  </a:lnTo>
                  <a:lnTo>
                    <a:pt x="279399" y="68656"/>
                  </a:lnTo>
                  <a:lnTo>
                    <a:pt x="280720" y="72961"/>
                  </a:lnTo>
                  <a:lnTo>
                    <a:pt x="286016" y="79844"/>
                  </a:lnTo>
                  <a:lnTo>
                    <a:pt x="291274" y="83273"/>
                  </a:lnTo>
                  <a:lnTo>
                    <a:pt x="307022" y="90157"/>
                  </a:lnTo>
                  <a:lnTo>
                    <a:pt x="312038" y="93129"/>
                  </a:lnTo>
                  <a:lnTo>
                    <a:pt x="316407" y="98158"/>
                  </a:lnTo>
                  <a:lnTo>
                    <a:pt x="317499" y="101269"/>
                  </a:lnTo>
                  <a:lnTo>
                    <a:pt x="317499" y="108013"/>
                  </a:lnTo>
                  <a:lnTo>
                    <a:pt x="316674" y="110629"/>
                  </a:lnTo>
                  <a:lnTo>
                    <a:pt x="313372" y="114998"/>
                  </a:lnTo>
                  <a:lnTo>
                    <a:pt x="311213" y="116090"/>
                  </a:lnTo>
                  <a:lnTo>
                    <a:pt x="295414" y="116090"/>
                  </a:lnTo>
                  <a:lnTo>
                    <a:pt x="296532" y="117144"/>
                  </a:lnTo>
                  <a:lnTo>
                    <a:pt x="297853" y="119265"/>
                  </a:lnTo>
                  <a:lnTo>
                    <a:pt x="302615" y="125615"/>
                  </a:lnTo>
                  <a:lnTo>
                    <a:pt x="306781" y="128790"/>
                  </a:lnTo>
                  <a:lnTo>
                    <a:pt x="315379" y="128790"/>
                  </a:lnTo>
                  <a:lnTo>
                    <a:pt x="319951" y="126504"/>
                  </a:lnTo>
                  <a:lnTo>
                    <a:pt x="328155" y="117373"/>
                  </a:lnTo>
                  <a:lnTo>
                    <a:pt x="330199" y="111328"/>
                  </a:lnTo>
                  <a:lnTo>
                    <a:pt x="330140" y="103390"/>
                  </a:lnTo>
                  <a:lnTo>
                    <a:pt x="296659" y="72961"/>
                  </a:lnTo>
                  <a:lnTo>
                    <a:pt x="293750" y="70777"/>
                  </a:lnTo>
                  <a:lnTo>
                    <a:pt x="293090" y="68656"/>
                  </a:lnTo>
                  <a:lnTo>
                    <a:pt x="292430" y="66675"/>
                  </a:lnTo>
                  <a:lnTo>
                    <a:pt x="292099" y="64300"/>
                  </a:lnTo>
                  <a:lnTo>
                    <a:pt x="292099" y="59270"/>
                  </a:lnTo>
                  <a:lnTo>
                    <a:pt x="292988" y="57213"/>
                  </a:lnTo>
                  <a:lnTo>
                    <a:pt x="296570" y="53517"/>
                  </a:lnTo>
                  <a:lnTo>
                    <a:pt x="298919" y="52590"/>
                  </a:lnTo>
                  <a:lnTo>
                    <a:pt x="313334" y="52590"/>
                  </a:lnTo>
                  <a:lnTo>
                    <a:pt x="312204" y="47751"/>
                  </a:lnTo>
                  <a:lnTo>
                    <a:pt x="310756" y="38100"/>
                  </a:lnTo>
                  <a:close/>
                  <a:moveTo>
                    <a:pt x="330199" y="39890"/>
                  </a:moveTo>
                  <a:lnTo>
                    <a:pt x="317499" y="39890"/>
                  </a:lnTo>
                  <a:lnTo>
                    <a:pt x="316966" y="45173"/>
                  </a:lnTo>
                  <a:lnTo>
                    <a:pt x="316471" y="48615"/>
                  </a:lnTo>
                  <a:lnTo>
                    <a:pt x="315544" y="51790"/>
                  </a:lnTo>
                  <a:lnTo>
                    <a:pt x="314921" y="52590"/>
                  </a:lnTo>
                  <a:lnTo>
                    <a:pt x="305663" y="52590"/>
                  </a:lnTo>
                  <a:lnTo>
                    <a:pt x="308838" y="53479"/>
                  </a:lnTo>
                  <a:lnTo>
                    <a:pt x="313867" y="57048"/>
                  </a:lnTo>
                  <a:lnTo>
                    <a:pt x="315912" y="60388"/>
                  </a:lnTo>
                  <a:lnTo>
                    <a:pt x="317499" y="65290"/>
                  </a:lnTo>
                  <a:lnTo>
                    <a:pt x="330199" y="65290"/>
                  </a:lnTo>
                  <a:lnTo>
                    <a:pt x="330199" y="39890"/>
                  </a:lnTo>
                  <a:close/>
                  <a:moveTo>
                    <a:pt x="430100" y="63500"/>
                  </a:moveTo>
                  <a:lnTo>
                    <a:pt x="404748" y="63500"/>
                  </a:lnTo>
                  <a:lnTo>
                    <a:pt x="410006" y="64300"/>
                  </a:lnTo>
                  <a:lnTo>
                    <a:pt x="417283" y="67475"/>
                  </a:lnTo>
                  <a:lnTo>
                    <a:pt x="419099" y="70383"/>
                  </a:lnTo>
                  <a:lnTo>
                    <a:pt x="419099" y="76200"/>
                  </a:lnTo>
                  <a:lnTo>
                    <a:pt x="408224" y="80395"/>
                  </a:lnTo>
                  <a:lnTo>
                    <a:pt x="399010" y="84258"/>
                  </a:lnTo>
                  <a:lnTo>
                    <a:pt x="368299" y="111188"/>
                  </a:lnTo>
                  <a:lnTo>
                    <a:pt x="368299" y="122961"/>
                  </a:lnTo>
                  <a:lnTo>
                    <a:pt x="370344" y="128790"/>
                  </a:lnTo>
                  <a:lnTo>
                    <a:pt x="378548" y="137515"/>
                  </a:lnTo>
                  <a:lnTo>
                    <a:pt x="383717" y="139700"/>
                  </a:lnTo>
                  <a:lnTo>
                    <a:pt x="394030" y="139700"/>
                  </a:lnTo>
                  <a:lnTo>
                    <a:pt x="410351" y="127000"/>
                  </a:lnTo>
                  <a:lnTo>
                    <a:pt x="392645" y="127000"/>
                  </a:lnTo>
                  <a:lnTo>
                    <a:pt x="388937" y="125641"/>
                  </a:lnTo>
                  <a:lnTo>
                    <a:pt x="382587" y="120218"/>
                  </a:lnTo>
                  <a:lnTo>
                    <a:pt x="381036" y="116954"/>
                  </a:lnTo>
                  <a:lnTo>
                    <a:pt x="380999" y="109600"/>
                  </a:lnTo>
                  <a:lnTo>
                    <a:pt x="382257" y="106591"/>
                  </a:lnTo>
                  <a:lnTo>
                    <a:pt x="419099" y="88900"/>
                  </a:lnTo>
                  <a:lnTo>
                    <a:pt x="431845" y="88900"/>
                  </a:lnTo>
                  <a:lnTo>
                    <a:pt x="431770" y="71043"/>
                  </a:lnTo>
                  <a:lnTo>
                    <a:pt x="431203" y="65951"/>
                  </a:lnTo>
                  <a:lnTo>
                    <a:pt x="430100" y="63500"/>
                  </a:lnTo>
                  <a:close/>
                  <a:moveTo>
                    <a:pt x="431911" y="114693"/>
                  </a:moveTo>
                  <a:lnTo>
                    <a:pt x="419099" y="114693"/>
                  </a:lnTo>
                  <a:lnTo>
                    <a:pt x="419128" y="127000"/>
                  </a:lnTo>
                  <a:lnTo>
                    <a:pt x="419862" y="133908"/>
                  </a:lnTo>
                  <a:lnTo>
                    <a:pt x="422897" y="138544"/>
                  </a:lnTo>
                  <a:lnTo>
                    <a:pt x="424992" y="139700"/>
                  </a:lnTo>
                  <a:lnTo>
                    <a:pt x="432930" y="139700"/>
                  </a:lnTo>
                  <a:lnTo>
                    <a:pt x="438543" y="135470"/>
                  </a:lnTo>
                  <a:lnTo>
                    <a:pt x="444499" y="127000"/>
                  </a:lnTo>
                  <a:lnTo>
                    <a:pt x="434847" y="127000"/>
                  </a:lnTo>
                  <a:lnTo>
                    <a:pt x="434086" y="126707"/>
                  </a:lnTo>
                  <a:lnTo>
                    <a:pt x="432892" y="125514"/>
                  </a:lnTo>
                  <a:lnTo>
                    <a:pt x="432460" y="124320"/>
                  </a:lnTo>
                  <a:lnTo>
                    <a:pt x="431926" y="120751"/>
                  </a:lnTo>
                  <a:lnTo>
                    <a:pt x="431911" y="114693"/>
                  </a:lnTo>
                  <a:close/>
                  <a:moveTo>
                    <a:pt x="431845" y="88900"/>
                  </a:moveTo>
                  <a:lnTo>
                    <a:pt x="419099" y="88900"/>
                  </a:lnTo>
                  <a:lnTo>
                    <a:pt x="419099" y="109143"/>
                  </a:lnTo>
                  <a:lnTo>
                    <a:pt x="412501" y="116954"/>
                  </a:lnTo>
                  <a:lnTo>
                    <a:pt x="406596" y="122534"/>
                  </a:lnTo>
                  <a:lnTo>
                    <a:pt x="401387" y="125883"/>
                  </a:lnTo>
                  <a:lnTo>
                    <a:pt x="396874" y="127000"/>
                  </a:lnTo>
                  <a:lnTo>
                    <a:pt x="410351" y="127000"/>
                  </a:lnTo>
                  <a:lnTo>
                    <a:pt x="412716" y="123838"/>
                  </a:lnTo>
                  <a:lnTo>
                    <a:pt x="419099" y="114693"/>
                  </a:lnTo>
                  <a:lnTo>
                    <a:pt x="431911" y="114693"/>
                  </a:lnTo>
                  <a:lnTo>
                    <a:pt x="431845" y="88900"/>
                  </a:lnTo>
                  <a:close/>
                  <a:moveTo>
                    <a:pt x="409714" y="50800"/>
                  </a:moveTo>
                  <a:lnTo>
                    <a:pt x="391058" y="50800"/>
                  </a:lnTo>
                  <a:lnTo>
                    <a:pt x="382854" y="52654"/>
                  </a:lnTo>
                  <a:lnTo>
                    <a:pt x="371208" y="60058"/>
                  </a:lnTo>
                  <a:lnTo>
                    <a:pt x="368390" y="64033"/>
                  </a:lnTo>
                  <a:lnTo>
                    <a:pt x="368385" y="71310"/>
                  </a:lnTo>
                  <a:lnTo>
                    <a:pt x="368896" y="72898"/>
                  </a:lnTo>
                  <a:lnTo>
                    <a:pt x="371271" y="75539"/>
                  </a:lnTo>
                  <a:lnTo>
                    <a:pt x="372795" y="76200"/>
                  </a:lnTo>
                  <a:lnTo>
                    <a:pt x="376504" y="76200"/>
                  </a:lnTo>
                  <a:lnTo>
                    <a:pt x="378028" y="75806"/>
                  </a:lnTo>
                  <a:lnTo>
                    <a:pt x="380403" y="74218"/>
                  </a:lnTo>
                  <a:lnTo>
                    <a:pt x="380999" y="73088"/>
                  </a:lnTo>
                  <a:lnTo>
                    <a:pt x="380796" y="67398"/>
                  </a:lnTo>
                  <a:lnTo>
                    <a:pt x="382384" y="66141"/>
                  </a:lnTo>
                  <a:lnTo>
                    <a:pt x="385559" y="65087"/>
                  </a:lnTo>
                  <a:lnTo>
                    <a:pt x="388607" y="64033"/>
                  </a:lnTo>
                  <a:lnTo>
                    <a:pt x="392709" y="63500"/>
                  </a:lnTo>
                  <a:lnTo>
                    <a:pt x="430100" y="63500"/>
                  </a:lnTo>
                  <a:lnTo>
                    <a:pt x="428167" y="59334"/>
                  </a:lnTo>
                  <a:lnTo>
                    <a:pt x="425322" y="56426"/>
                  </a:lnTo>
                  <a:lnTo>
                    <a:pt x="416318" y="52057"/>
                  </a:lnTo>
                  <a:lnTo>
                    <a:pt x="409714" y="50800"/>
                  </a:lnTo>
                  <a:close/>
                </a:path>
              </a:pathLst>
            </a:custGeom>
            <a:solidFill>
              <a:srgbClr val="000000"/>
            </a:solidFill>
            <a:ln>
              <a:noFill/>
            </a:ln>
          </p:spPr>
        </p:sp>
        <p:sp>
          <p:nvSpPr>
            <p:cNvPr id="505" name="Google Shape;505;p11"/>
            <p:cNvSpPr/>
            <p:nvPr/>
          </p:nvSpPr>
          <p:spPr>
            <a:xfrm>
              <a:off x="4811040" y="4681080"/>
              <a:ext cx="1116360" cy="244080"/>
            </a:xfrm>
            <a:prstGeom prst="rect">
              <a:avLst/>
            </a:prstGeom>
            <a:blipFill rotWithShape="1">
              <a:blip r:embed="rId7">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11"/>
            <p:cNvSpPr/>
            <p:nvPr/>
          </p:nvSpPr>
          <p:spPr>
            <a:xfrm>
              <a:off x="4818600" y="4741560"/>
              <a:ext cx="1068840" cy="119160"/>
            </a:xfrm>
            <a:prstGeom prst="rect">
              <a:avLst/>
            </a:prstGeom>
            <a:blipFill rotWithShape="1">
              <a:blip r:embed="rId8">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11"/>
            <p:cNvSpPr/>
            <p:nvPr/>
          </p:nvSpPr>
          <p:spPr>
            <a:xfrm>
              <a:off x="4972320" y="2081880"/>
              <a:ext cx="3111840" cy="317880"/>
            </a:xfrm>
            <a:prstGeom prst="rect">
              <a:avLst/>
            </a:prstGeom>
            <a:solidFill>
              <a:schemeClr val="lt1"/>
            </a:solid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pPr>
              <a:r>
                <a:rPr lang="es-CL" sz="1500" b="1" i="0" u="none" strike="noStrike" cap="none">
                  <a:solidFill>
                    <a:srgbClr val="29754D"/>
                  </a:solidFill>
                  <a:latin typeface="Calibri"/>
                  <a:ea typeface="Calibri"/>
                  <a:cs typeface="Calibri"/>
                  <a:sym typeface="Calibri"/>
                </a:rPr>
                <a:t>Alimentación externa o interna de 24</a:t>
              </a:r>
              <a:endParaRPr sz="1500" b="0" i="0" u="none" strike="noStrike" cap="none">
                <a:latin typeface="Arial"/>
                <a:ea typeface="Arial"/>
                <a:cs typeface="Arial"/>
                <a:sym typeface="Arial"/>
              </a:endParaRPr>
            </a:p>
          </p:txBody>
        </p:sp>
        <p:sp>
          <p:nvSpPr>
            <p:cNvPr id="508" name="Google Shape;508;p11"/>
            <p:cNvSpPr/>
            <p:nvPr/>
          </p:nvSpPr>
          <p:spPr>
            <a:xfrm>
              <a:off x="4799520" y="4679280"/>
              <a:ext cx="1126800" cy="302760"/>
            </a:xfrm>
            <a:prstGeom prst="rect">
              <a:avLst/>
            </a:prstGeom>
            <a:solidFill>
              <a:schemeClr val="lt1"/>
            </a:solid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pPr>
              <a:r>
                <a:rPr lang="es-CL" sz="1400" b="1" i="0" u="none" strike="noStrike" cap="none">
                  <a:solidFill>
                    <a:srgbClr val="29754D"/>
                  </a:solidFill>
                  <a:latin typeface="Calibri"/>
                  <a:ea typeface="Calibri"/>
                  <a:cs typeface="Calibri"/>
                  <a:sym typeface="Calibri"/>
                </a:rPr>
                <a:t>Entrada </a:t>
              </a:r>
              <a:r>
                <a:rPr lang="es-CL" sz="1400" b="1" i="0" u="none" strike="noStrike" cap="none">
                  <a:solidFill>
                    <a:srgbClr val="29754D"/>
                  </a:solidFill>
                  <a:latin typeface="Times New Roman"/>
                  <a:ea typeface="Times New Roman"/>
                  <a:cs typeface="Times New Roman"/>
                  <a:sym typeface="Times New Roman"/>
                </a:rPr>
                <a:t>I0</a:t>
              </a:r>
              <a:r>
                <a:rPr lang="es-CL" sz="1400" b="1" i="0" u="none" strike="noStrike" cap="none">
                  <a:solidFill>
                    <a:srgbClr val="29754D"/>
                  </a:solidFill>
                  <a:latin typeface="Calibri"/>
                  <a:ea typeface="Calibri"/>
                  <a:cs typeface="Calibri"/>
                  <a:sym typeface="Calibri"/>
                </a:rPr>
                <a:t> 4</a:t>
              </a:r>
              <a:endParaRPr sz="1400" b="0" i="0" u="none" strike="noStrike" cap="none">
                <a:latin typeface="Arial"/>
                <a:ea typeface="Arial"/>
                <a:cs typeface="Arial"/>
                <a:sym typeface="Arial"/>
              </a:endParaRPr>
            </a:p>
          </p:txBody>
        </p:sp>
        <p:sp>
          <p:nvSpPr>
            <p:cNvPr id="509" name="Google Shape;509;p11"/>
            <p:cNvSpPr/>
            <p:nvPr/>
          </p:nvSpPr>
          <p:spPr>
            <a:xfrm>
              <a:off x="4755240" y="2651040"/>
              <a:ext cx="610920" cy="317880"/>
            </a:xfrm>
            <a:prstGeom prst="rect">
              <a:avLst/>
            </a:prstGeom>
            <a:solidFill>
              <a:schemeClr val="lt1"/>
            </a:solid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pPr>
              <a:r>
                <a:rPr lang="es-CL" sz="1500" b="1" i="0" u="none" strike="noStrike" cap="none">
                  <a:solidFill>
                    <a:srgbClr val="29754D"/>
                  </a:solidFill>
                  <a:latin typeface="Calibri"/>
                  <a:ea typeface="Calibri"/>
                  <a:cs typeface="Calibri"/>
                  <a:sym typeface="Calibri"/>
                </a:rPr>
                <a:t>Masa</a:t>
              </a:r>
              <a:endParaRPr sz="1500" b="0" i="0" u="none" strike="noStrike" cap="none">
                <a:latin typeface="Arial"/>
                <a:ea typeface="Arial"/>
                <a:cs typeface="Arial"/>
                <a:sym typeface="Arial"/>
              </a:endParaRPr>
            </a:p>
          </p:txBody>
        </p:sp>
        <p:sp>
          <p:nvSpPr>
            <p:cNvPr id="510" name="Google Shape;510;p11"/>
            <p:cNvSpPr/>
            <p:nvPr/>
          </p:nvSpPr>
          <p:spPr>
            <a:xfrm>
              <a:off x="6737040" y="2490840"/>
              <a:ext cx="568440" cy="302760"/>
            </a:xfrm>
            <a:prstGeom prst="rect">
              <a:avLst/>
            </a:prstGeom>
            <a:solidFill>
              <a:schemeClr val="lt1"/>
            </a:solidFill>
            <a:ln>
              <a:noFill/>
            </a:ln>
          </p:spPr>
          <p:txBody>
            <a:bodyPr spcFirstLastPara="1" wrap="square" lIns="90000" tIns="45000" rIns="90000" bIns="45000" anchor="t" anchorCtr="0">
              <a:spAutoFit/>
            </a:bodyPr>
            <a:lstStyle/>
            <a:p>
              <a:pPr marL="0" marR="0" lvl="0" indent="0" algn="ctr" rtl="0">
                <a:lnSpc>
                  <a:spcPct val="100000"/>
                </a:lnSpc>
                <a:spcBef>
                  <a:spcPts val="0"/>
                </a:spcBef>
                <a:spcAft>
                  <a:spcPts val="0"/>
                </a:spcAft>
                <a:buNone/>
              </a:pPr>
              <a:r>
                <a:rPr lang="es-CL" sz="1400" b="1" i="0" u="none" strike="noStrike" cap="none">
                  <a:solidFill>
                    <a:srgbClr val="29754D"/>
                  </a:solidFill>
                  <a:latin typeface="Times New Roman"/>
                  <a:ea typeface="Times New Roman"/>
                  <a:cs typeface="Times New Roman"/>
                  <a:sym typeface="Times New Roman"/>
                </a:rPr>
                <a:t>VDC</a:t>
              </a:r>
              <a:endParaRPr sz="1400" b="0" i="0" u="none" strike="noStrike" cap="none">
                <a:latin typeface="Arial"/>
                <a:ea typeface="Arial"/>
                <a:cs typeface="Arial"/>
                <a:sym typeface="Arial"/>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14"/>
        <p:cNvGrpSpPr/>
        <p:nvPr/>
      </p:nvGrpSpPr>
      <p:grpSpPr>
        <a:xfrm>
          <a:off x="0" y="0"/>
          <a:ext cx="0" cy="0"/>
          <a:chOff x="0" y="0"/>
          <a:chExt cx="0" cy="0"/>
        </a:xfrm>
      </p:grpSpPr>
      <p:sp>
        <p:nvSpPr>
          <p:cNvPr id="515" name="Google Shape;515;p12"/>
          <p:cNvSpPr/>
          <p:nvPr/>
        </p:nvSpPr>
        <p:spPr>
          <a:xfrm>
            <a:off x="549360" y="2997360"/>
            <a:ext cx="8606880" cy="2907720"/>
          </a:xfrm>
          <a:prstGeom prst="roundRect">
            <a:avLst>
              <a:gd name="adj" fmla="val 3898"/>
            </a:avLst>
          </a:prstGeom>
          <a:solidFill>
            <a:schemeClr val="lt1"/>
          </a:solidFill>
          <a:ln w="9525" cap="flat" cmpd="sng">
            <a:solidFill>
              <a:schemeClr val="dk2"/>
            </a:solidFill>
            <a:prstDash val="solid"/>
            <a:round/>
            <a:headEnd type="none" w="sm" len="sm"/>
            <a:tailEnd type="none" w="sm" len="sm"/>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516" name="Google Shape;516;p12"/>
          <p:cNvSpPr/>
          <p:nvPr/>
        </p:nvSpPr>
        <p:spPr>
          <a:xfrm>
            <a:off x="4587840" y="2038320"/>
            <a:ext cx="183960" cy="48672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12"/>
          <p:cNvSpPr/>
          <p:nvPr/>
        </p:nvSpPr>
        <p:spPr>
          <a:xfrm>
            <a:off x="3813480" y="3252240"/>
            <a:ext cx="9030240" cy="599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12"/>
          <p:cNvSpPr/>
          <p:nvPr/>
        </p:nvSpPr>
        <p:spPr>
          <a:xfrm>
            <a:off x="447840" y="1214280"/>
            <a:ext cx="9030240" cy="562680"/>
          </a:xfrm>
          <a:prstGeom prst="rect">
            <a:avLst/>
          </a:prstGeom>
          <a:noFill/>
          <a:ln>
            <a:noFill/>
          </a:ln>
        </p:spPr>
        <p:txBody>
          <a:bodyPr spcFirstLastPara="1" wrap="square" lIns="90000" tIns="45000" rIns="90000" bIns="45000" anchor="t" anchorCtr="0">
            <a:spAutoFit/>
          </a:bodyPr>
          <a:lstStyle/>
          <a:p>
            <a:pPr marL="12600" marR="0" lvl="0" indent="0" algn="l" rtl="0">
              <a:lnSpc>
                <a:spcPct val="100000"/>
              </a:lnSpc>
              <a:spcBef>
                <a:spcPts val="0"/>
              </a:spcBef>
              <a:spcAft>
                <a:spcPts val="0"/>
              </a:spcAft>
              <a:buNone/>
            </a:pPr>
            <a:r>
              <a:rPr lang="es-CL" sz="3100" b="1" i="0" u="none" strike="noStrike" cap="none">
                <a:solidFill>
                  <a:srgbClr val="29754D"/>
                </a:solidFill>
                <a:latin typeface="Calibri"/>
                <a:ea typeface="Calibri"/>
                <a:cs typeface="Calibri"/>
                <a:sym typeface="Calibri"/>
              </a:rPr>
              <a:t>SENSORES DE PRESENCIA </a:t>
            </a:r>
            <a:r>
              <a:rPr lang="es-CL" sz="3100" b="0" i="0" u="none" strike="noStrike" cap="none">
                <a:solidFill>
                  <a:srgbClr val="C73E32"/>
                </a:solidFill>
                <a:latin typeface="Calibri"/>
                <a:ea typeface="Calibri"/>
                <a:cs typeface="Calibri"/>
                <a:sym typeface="Calibri"/>
              </a:rPr>
              <a:t>INDUCTIVOS</a:t>
            </a:r>
            <a:endParaRPr sz="3100" b="0" i="0" u="none" strike="noStrike" cap="none">
              <a:latin typeface="Arial"/>
              <a:ea typeface="Arial"/>
              <a:cs typeface="Arial"/>
              <a:sym typeface="Arial"/>
            </a:endParaRPr>
          </a:p>
        </p:txBody>
      </p:sp>
      <p:sp>
        <p:nvSpPr>
          <p:cNvPr id="519" name="Google Shape;519;p12"/>
          <p:cNvSpPr/>
          <p:nvPr/>
        </p:nvSpPr>
        <p:spPr>
          <a:xfrm>
            <a:off x="723960" y="3780720"/>
            <a:ext cx="3098160" cy="1459800"/>
          </a:xfrm>
          <a:prstGeom prst="rect">
            <a:avLst/>
          </a:prstGeom>
          <a:blipFill rotWithShape="1">
            <a:blip r:embed="rId3">
              <a:alphaModFix/>
            </a:blip>
            <a:stretch>
              <a:fillRect l="-6131" t="-38610" r="-90966" b="-16869"/>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12"/>
          <p:cNvSpPr/>
          <p:nvPr/>
        </p:nvSpPr>
        <p:spPr>
          <a:xfrm>
            <a:off x="6464160" y="3202920"/>
            <a:ext cx="2463480" cy="2615760"/>
          </a:xfrm>
          <a:prstGeom prst="rect">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12"/>
          <p:cNvSpPr/>
          <p:nvPr/>
        </p:nvSpPr>
        <p:spPr>
          <a:xfrm>
            <a:off x="4289760" y="3416040"/>
            <a:ext cx="1970640" cy="2189160"/>
          </a:xfrm>
          <a:prstGeom prst="rect">
            <a:avLst/>
          </a:prstGeom>
          <a:blipFill rotWithShape="1">
            <a:blip r:embed="rId3">
              <a:alphaModFix/>
            </a:blip>
            <a:stretch>
              <a:fillRect l="99645"/>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12"/>
          <p:cNvSpPr/>
          <p:nvPr/>
        </p:nvSpPr>
        <p:spPr>
          <a:xfrm>
            <a:off x="571680" y="2157480"/>
            <a:ext cx="7633440" cy="624960"/>
          </a:xfrm>
          <a:prstGeom prst="rect">
            <a:avLst/>
          </a:prstGeom>
          <a:noFill/>
          <a:ln>
            <a:noFill/>
          </a:ln>
        </p:spPr>
        <p:txBody>
          <a:bodyPr spcFirstLastPara="1" wrap="square" lIns="0" tIns="0" rIns="0" bIns="0" anchor="t" anchorCtr="0">
            <a:spAutoFit/>
          </a:bodyPr>
          <a:lstStyle/>
          <a:p>
            <a:pPr marL="12600" marR="0" lvl="0" indent="0" algn="l" rtl="0">
              <a:lnSpc>
                <a:spcPct val="100000"/>
              </a:lnSpc>
              <a:spcBef>
                <a:spcPts val="0"/>
              </a:spcBef>
              <a:spcAft>
                <a:spcPts val="0"/>
              </a:spcAft>
              <a:buNone/>
            </a:pPr>
            <a:r>
              <a:rPr lang="es-CL" sz="1800" b="1" i="0" u="none" strike="noStrike" cap="none">
                <a:solidFill>
                  <a:srgbClr val="000000"/>
                </a:solidFill>
                <a:latin typeface="Calibri"/>
                <a:ea typeface="Calibri"/>
                <a:cs typeface="Calibri"/>
                <a:sym typeface="Calibri"/>
              </a:rPr>
              <a:t>Posicionado de piezas:</a:t>
            </a:r>
            <a:endParaRPr sz="1800" b="0" i="0" u="none" strike="noStrike" cap="none">
              <a:latin typeface="Arial"/>
              <a:ea typeface="Arial"/>
              <a:cs typeface="Arial"/>
              <a:sym typeface="Arial"/>
            </a:endParaRPr>
          </a:p>
          <a:p>
            <a:pPr marL="12600" marR="0" lvl="0" indent="0" algn="l" rtl="0">
              <a:lnSpc>
                <a:spcPct val="100000"/>
              </a:lnSpc>
              <a:spcBef>
                <a:spcPts val="601"/>
              </a:spcBef>
              <a:spcAft>
                <a:spcPts val="0"/>
              </a:spcAft>
              <a:buNone/>
            </a:pPr>
            <a:r>
              <a:rPr lang="es-CL" sz="1800" b="1" i="0" u="none" strike="noStrike" cap="none">
                <a:solidFill>
                  <a:srgbClr val="000000"/>
                </a:solidFill>
                <a:latin typeface="Calibri"/>
                <a:ea typeface="Calibri"/>
                <a:cs typeface="Calibri"/>
                <a:sym typeface="Calibri"/>
              </a:rPr>
              <a:t>- </a:t>
            </a:r>
            <a:r>
              <a:rPr lang="es-CL" sz="1800" b="0" i="0" u="none" strike="noStrike" cap="none">
                <a:solidFill>
                  <a:srgbClr val="000000"/>
                </a:solidFill>
                <a:latin typeface="Calibri"/>
                <a:ea typeface="Calibri"/>
                <a:cs typeface="Calibri"/>
                <a:sym typeface="Calibri"/>
              </a:rPr>
              <a:t>Centros de mecanizado, cilindros neumáticos, etc.</a:t>
            </a:r>
            <a:endParaRPr sz="1800" b="0" i="0" u="none" strike="noStrike" cap="none">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26"/>
        <p:cNvGrpSpPr/>
        <p:nvPr/>
      </p:nvGrpSpPr>
      <p:grpSpPr>
        <a:xfrm>
          <a:off x="0" y="0"/>
          <a:ext cx="0" cy="0"/>
          <a:chOff x="0" y="0"/>
          <a:chExt cx="0" cy="0"/>
        </a:xfrm>
      </p:grpSpPr>
      <p:sp>
        <p:nvSpPr>
          <p:cNvPr id="527" name="Google Shape;527;p13"/>
          <p:cNvSpPr/>
          <p:nvPr/>
        </p:nvSpPr>
        <p:spPr>
          <a:xfrm>
            <a:off x="549360" y="2870280"/>
            <a:ext cx="8606880" cy="3974400"/>
          </a:xfrm>
          <a:prstGeom prst="roundRect">
            <a:avLst>
              <a:gd name="adj" fmla="val 3898"/>
            </a:avLst>
          </a:prstGeom>
          <a:solidFill>
            <a:schemeClr val="lt1"/>
          </a:solidFill>
          <a:ln w="9525" cap="flat" cmpd="sng">
            <a:solidFill>
              <a:schemeClr val="dk2"/>
            </a:solidFill>
            <a:prstDash val="solid"/>
            <a:round/>
            <a:headEnd type="none" w="sm" len="sm"/>
            <a:tailEnd type="none" w="sm" len="sm"/>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528" name="Google Shape;528;p13"/>
          <p:cNvSpPr/>
          <p:nvPr/>
        </p:nvSpPr>
        <p:spPr>
          <a:xfrm>
            <a:off x="4587840" y="2038320"/>
            <a:ext cx="183960" cy="48672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13"/>
          <p:cNvSpPr/>
          <p:nvPr/>
        </p:nvSpPr>
        <p:spPr>
          <a:xfrm>
            <a:off x="3813480" y="3252240"/>
            <a:ext cx="9030240" cy="599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13"/>
          <p:cNvSpPr/>
          <p:nvPr/>
        </p:nvSpPr>
        <p:spPr>
          <a:xfrm>
            <a:off x="447840" y="1214280"/>
            <a:ext cx="9030240" cy="562680"/>
          </a:xfrm>
          <a:prstGeom prst="rect">
            <a:avLst/>
          </a:prstGeom>
          <a:noFill/>
          <a:ln>
            <a:noFill/>
          </a:ln>
        </p:spPr>
        <p:txBody>
          <a:bodyPr spcFirstLastPara="1" wrap="square" lIns="90000" tIns="45000" rIns="90000" bIns="45000" anchor="t" anchorCtr="0">
            <a:spAutoFit/>
          </a:bodyPr>
          <a:lstStyle/>
          <a:p>
            <a:pPr marL="12600" marR="0" lvl="0" indent="0" algn="l" rtl="0">
              <a:lnSpc>
                <a:spcPct val="100000"/>
              </a:lnSpc>
              <a:spcBef>
                <a:spcPts val="0"/>
              </a:spcBef>
              <a:spcAft>
                <a:spcPts val="0"/>
              </a:spcAft>
              <a:buNone/>
            </a:pPr>
            <a:r>
              <a:rPr lang="es-CL" sz="3100" b="1" i="0" u="none" strike="noStrike" cap="none">
                <a:solidFill>
                  <a:srgbClr val="29754D"/>
                </a:solidFill>
                <a:latin typeface="Calibri"/>
                <a:ea typeface="Calibri"/>
                <a:cs typeface="Calibri"/>
                <a:sym typeface="Calibri"/>
              </a:rPr>
              <a:t>SENSORES DE PRESENCIA </a:t>
            </a:r>
            <a:r>
              <a:rPr lang="es-CL" sz="3100" b="0" i="0" u="none" strike="noStrike" cap="none">
                <a:solidFill>
                  <a:srgbClr val="C73E32"/>
                </a:solidFill>
                <a:latin typeface="Calibri"/>
                <a:ea typeface="Calibri"/>
                <a:cs typeface="Calibri"/>
                <a:sym typeface="Calibri"/>
              </a:rPr>
              <a:t>INDUCTIVOS</a:t>
            </a:r>
            <a:endParaRPr sz="3100" b="0" i="0" u="none" strike="noStrike" cap="none">
              <a:latin typeface="Arial"/>
              <a:ea typeface="Arial"/>
              <a:cs typeface="Arial"/>
              <a:sym typeface="Arial"/>
            </a:endParaRPr>
          </a:p>
        </p:txBody>
      </p:sp>
      <p:sp>
        <p:nvSpPr>
          <p:cNvPr id="531" name="Google Shape;531;p13"/>
          <p:cNvSpPr/>
          <p:nvPr/>
        </p:nvSpPr>
        <p:spPr>
          <a:xfrm>
            <a:off x="571680" y="2157480"/>
            <a:ext cx="7633440" cy="5868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s-CL" sz="1800" b="1" i="0" u="none" strike="noStrike" cap="none">
                <a:solidFill>
                  <a:srgbClr val="000000"/>
                </a:solidFill>
                <a:latin typeface="Calibri"/>
                <a:ea typeface="Calibri"/>
                <a:cs typeface="Calibri"/>
                <a:sym typeface="Calibri"/>
              </a:rPr>
              <a:t>Conteo de piezas y secuencias de movimiento:</a:t>
            </a:r>
            <a:endParaRPr sz="1800" b="0" i="0" u="none" strike="noStrike" cap="none">
              <a:latin typeface="Arial"/>
              <a:ea typeface="Arial"/>
              <a:cs typeface="Arial"/>
              <a:sym typeface="Arial"/>
            </a:endParaRPr>
          </a:p>
          <a:p>
            <a:pPr marL="0" marR="0" lvl="0" indent="0" algn="l" rtl="0">
              <a:lnSpc>
                <a:spcPct val="100000"/>
              </a:lnSpc>
              <a:spcBef>
                <a:spcPts val="300"/>
              </a:spcBef>
              <a:spcAft>
                <a:spcPts val="0"/>
              </a:spcAft>
              <a:buNone/>
            </a:pPr>
            <a:r>
              <a:rPr lang="es-CL" sz="1800" b="0" i="0" u="none" strike="noStrike" cap="none">
                <a:solidFill>
                  <a:srgbClr val="000000"/>
                </a:solidFill>
                <a:latin typeface="Calibri"/>
                <a:ea typeface="Calibri"/>
                <a:cs typeface="Calibri"/>
                <a:sym typeface="Calibri"/>
              </a:rPr>
              <a:t>- Cintas transportadoras, dispositivos de clasificación</a:t>
            </a:r>
            <a:r>
              <a:rPr lang="es-CL" sz="1800" b="0" i="0" u="none" strike="noStrike" cap="none">
                <a:solidFill>
                  <a:srgbClr val="000000"/>
                </a:solidFill>
                <a:latin typeface="Verdana"/>
                <a:ea typeface="Verdana"/>
                <a:cs typeface="Verdana"/>
                <a:sym typeface="Verdana"/>
              </a:rPr>
              <a:t>.</a:t>
            </a:r>
            <a:endParaRPr sz="1800" b="0" i="0" u="none" strike="noStrike" cap="none">
              <a:latin typeface="Arial"/>
              <a:ea typeface="Arial"/>
              <a:cs typeface="Arial"/>
              <a:sym typeface="Arial"/>
            </a:endParaRPr>
          </a:p>
        </p:txBody>
      </p:sp>
      <p:sp>
        <p:nvSpPr>
          <p:cNvPr id="532" name="Google Shape;532;p13"/>
          <p:cNvSpPr/>
          <p:nvPr/>
        </p:nvSpPr>
        <p:spPr>
          <a:xfrm>
            <a:off x="4604760" y="597600"/>
            <a:ext cx="7959240" cy="27612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13"/>
          <p:cNvSpPr/>
          <p:nvPr/>
        </p:nvSpPr>
        <p:spPr>
          <a:xfrm>
            <a:off x="4995360" y="3556080"/>
            <a:ext cx="3988440" cy="2611440"/>
          </a:xfrm>
          <a:prstGeom prst="rect">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34" name="Google Shape;534;p13" descr="Imagen22.jpg"/>
          <p:cNvPicPr preferRelativeResize="0"/>
          <p:nvPr/>
        </p:nvPicPr>
        <p:blipFill rotWithShape="1">
          <a:blip r:embed="rId4">
            <a:alphaModFix/>
          </a:blip>
          <a:srcRect/>
          <a:stretch/>
        </p:blipFill>
        <p:spPr>
          <a:xfrm>
            <a:off x="4808880" y="3156120"/>
            <a:ext cx="4192920" cy="2985840"/>
          </a:xfrm>
          <a:prstGeom prst="rect">
            <a:avLst/>
          </a:prstGeom>
          <a:noFill/>
          <a:ln>
            <a:noFill/>
          </a:ln>
        </p:spPr>
      </p:pic>
      <p:pic>
        <p:nvPicPr>
          <p:cNvPr id="535" name="Google Shape;535;p13" descr="Imagen32.jpg"/>
          <p:cNvPicPr preferRelativeResize="0"/>
          <p:nvPr/>
        </p:nvPicPr>
        <p:blipFill rotWithShape="1">
          <a:blip r:embed="rId5">
            <a:alphaModFix/>
          </a:blip>
          <a:srcRect b="5672"/>
          <a:stretch/>
        </p:blipFill>
        <p:spPr>
          <a:xfrm>
            <a:off x="749160" y="3009960"/>
            <a:ext cx="4266360" cy="372708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sp>
        <p:nvSpPr>
          <p:cNvPr id="540" name="Google Shape;540;p14"/>
          <p:cNvSpPr/>
          <p:nvPr/>
        </p:nvSpPr>
        <p:spPr>
          <a:xfrm>
            <a:off x="549360" y="2870280"/>
            <a:ext cx="8352720" cy="3974400"/>
          </a:xfrm>
          <a:prstGeom prst="roundRect">
            <a:avLst>
              <a:gd name="adj" fmla="val 3898"/>
            </a:avLst>
          </a:prstGeom>
          <a:solidFill>
            <a:schemeClr val="lt1"/>
          </a:solidFill>
          <a:ln w="9525" cap="flat" cmpd="sng">
            <a:solidFill>
              <a:schemeClr val="dk2"/>
            </a:solidFill>
            <a:prstDash val="solid"/>
            <a:round/>
            <a:headEnd type="none" w="sm" len="sm"/>
            <a:tailEnd type="none" w="sm" len="sm"/>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541" name="Google Shape;541;p14"/>
          <p:cNvSpPr/>
          <p:nvPr/>
        </p:nvSpPr>
        <p:spPr>
          <a:xfrm>
            <a:off x="4587840" y="2038320"/>
            <a:ext cx="183960" cy="48672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14"/>
          <p:cNvSpPr/>
          <p:nvPr/>
        </p:nvSpPr>
        <p:spPr>
          <a:xfrm>
            <a:off x="3813480" y="3252240"/>
            <a:ext cx="9030240" cy="599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14"/>
          <p:cNvSpPr/>
          <p:nvPr/>
        </p:nvSpPr>
        <p:spPr>
          <a:xfrm>
            <a:off x="447840" y="1214280"/>
            <a:ext cx="9030240" cy="562680"/>
          </a:xfrm>
          <a:prstGeom prst="rect">
            <a:avLst/>
          </a:prstGeom>
          <a:noFill/>
          <a:ln>
            <a:noFill/>
          </a:ln>
        </p:spPr>
        <p:txBody>
          <a:bodyPr spcFirstLastPara="1" wrap="square" lIns="90000" tIns="45000" rIns="90000" bIns="45000" anchor="t" anchorCtr="0">
            <a:spAutoFit/>
          </a:bodyPr>
          <a:lstStyle/>
          <a:p>
            <a:pPr marL="12600" marR="0" lvl="0" indent="0" algn="l" rtl="0">
              <a:lnSpc>
                <a:spcPct val="100000"/>
              </a:lnSpc>
              <a:spcBef>
                <a:spcPts val="0"/>
              </a:spcBef>
              <a:spcAft>
                <a:spcPts val="0"/>
              </a:spcAft>
              <a:buNone/>
            </a:pPr>
            <a:r>
              <a:rPr lang="es-CL" sz="3100" b="1" i="0" u="none" strike="noStrike" cap="none">
                <a:solidFill>
                  <a:srgbClr val="29754D"/>
                </a:solidFill>
                <a:latin typeface="Calibri"/>
                <a:ea typeface="Calibri"/>
                <a:cs typeface="Calibri"/>
                <a:sym typeface="Calibri"/>
              </a:rPr>
              <a:t>SENSORES DE PRESENCIA </a:t>
            </a:r>
            <a:r>
              <a:rPr lang="es-CL" sz="3100" b="0" i="0" u="none" strike="noStrike" cap="none">
                <a:solidFill>
                  <a:srgbClr val="C73E32"/>
                </a:solidFill>
                <a:latin typeface="Calibri"/>
                <a:ea typeface="Calibri"/>
                <a:cs typeface="Calibri"/>
                <a:sym typeface="Calibri"/>
              </a:rPr>
              <a:t>INDUCTIVOS</a:t>
            </a:r>
            <a:endParaRPr sz="3100" b="0" i="0" u="none" strike="noStrike" cap="none">
              <a:latin typeface="Arial"/>
              <a:ea typeface="Arial"/>
              <a:cs typeface="Arial"/>
              <a:sym typeface="Arial"/>
            </a:endParaRPr>
          </a:p>
        </p:txBody>
      </p:sp>
      <p:sp>
        <p:nvSpPr>
          <p:cNvPr id="544" name="Google Shape;544;p14"/>
          <p:cNvSpPr/>
          <p:nvPr/>
        </p:nvSpPr>
        <p:spPr>
          <a:xfrm>
            <a:off x="4604760" y="597600"/>
            <a:ext cx="7959240" cy="27612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5" name="Google Shape;545;p14"/>
          <p:cNvGrpSpPr/>
          <p:nvPr/>
        </p:nvGrpSpPr>
        <p:grpSpPr>
          <a:xfrm>
            <a:off x="4952880" y="3086280"/>
            <a:ext cx="3649320" cy="3524760"/>
            <a:chOff x="4952880" y="3086280"/>
            <a:chExt cx="3649320" cy="3524760"/>
          </a:xfrm>
        </p:grpSpPr>
        <p:sp>
          <p:nvSpPr>
            <p:cNvPr id="546" name="Google Shape;546;p14"/>
            <p:cNvSpPr/>
            <p:nvPr/>
          </p:nvSpPr>
          <p:spPr>
            <a:xfrm>
              <a:off x="4952880" y="3086280"/>
              <a:ext cx="3624840" cy="1942200"/>
            </a:xfrm>
            <a:prstGeom prst="rect">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14"/>
            <p:cNvSpPr/>
            <p:nvPr/>
          </p:nvSpPr>
          <p:spPr>
            <a:xfrm>
              <a:off x="4990680" y="5149440"/>
              <a:ext cx="3611520" cy="1461600"/>
            </a:xfrm>
            <a:prstGeom prst="rect">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48" name="Google Shape;548;p14"/>
          <p:cNvSpPr/>
          <p:nvPr/>
        </p:nvSpPr>
        <p:spPr>
          <a:xfrm>
            <a:off x="682560" y="3009960"/>
            <a:ext cx="4088160" cy="1939320"/>
          </a:xfrm>
          <a:prstGeom prst="rect">
            <a:avLst/>
          </a:prstGeom>
          <a:blipFill rotWithShape="1">
            <a:blip r:embed="rId5">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14"/>
          <p:cNvSpPr/>
          <p:nvPr/>
        </p:nvSpPr>
        <p:spPr>
          <a:xfrm>
            <a:off x="571680" y="2157480"/>
            <a:ext cx="7633440" cy="586800"/>
          </a:xfrm>
          <a:prstGeom prst="rect">
            <a:avLst/>
          </a:prstGeom>
          <a:noFill/>
          <a:ln>
            <a:noFill/>
          </a:ln>
        </p:spPr>
        <p:txBody>
          <a:bodyPr spcFirstLastPara="1" wrap="square" lIns="0" tIns="0" rIns="0" bIns="0" anchor="t" anchorCtr="0">
            <a:spAutoFit/>
          </a:bodyPr>
          <a:lstStyle/>
          <a:p>
            <a:pPr marL="12600" marR="0" lvl="0" indent="0" algn="l" rtl="0">
              <a:lnSpc>
                <a:spcPct val="100000"/>
              </a:lnSpc>
              <a:spcBef>
                <a:spcPts val="0"/>
              </a:spcBef>
              <a:spcAft>
                <a:spcPts val="0"/>
              </a:spcAft>
              <a:buNone/>
            </a:pPr>
            <a:r>
              <a:rPr lang="es-CL" sz="1800" b="1" i="0" u="none" strike="noStrike" cap="none">
                <a:solidFill>
                  <a:srgbClr val="000000"/>
                </a:solidFill>
                <a:latin typeface="Calibri"/>
                <a:ea typeface="Calibri"/>
                <a:cs typeface="Calibri"/>
                <a:sym typeface="Calibri"/>
              </a:rPr>
              <a:t>Medición de velocidad de rotación:</a:t>
            </a:r>
            <a:endParaRPr sz="1800" b="0" i="0" u="none" strike="noStrike" cap="none">
              <a:latin typeface="Arial"/>
              <a:ea typeface="Arial"/>
              <a:cs typeface="Arial"/>
              <a:sym typeface="Arial"/>
            </a:endParaRPr>
          </a:p>
          <a:p>
            <a:pPr marL="12600" marR="0" lvl="0" indent="0" algn="l" rtl="0">
              <a:lnSpc>
                <a:spcPct val="100000"/>
              </a:lnSpc>
              <a:spcBef>
                <a:spcPts val="300"/>
              </a:spcBef>
              <a:spcAft>
                <a:spcPts val="0"/>
              </a:spcAft>
              <a:buNone/>
            </a:pPr>
            <a:r>
              <a:rPr lang="es-CL" sz="1800" b="1" i="0" u="none" strike="noStrike" cap="none">
                <a:solidFill>
                  <a:srgbClr val="000000"/>
                </a:solidFill>
                <a:latin typeface="Calibri"/>
                <a:ea typeface="Calibri"/>
                <a:cs typeface="Calibri"/>
                <a:sym typeface="Calibri"/>
              </a:rPr>
              <a:t>- </a:t>
            </a:r>
            <a:r>
              <a:rPr lang="es-CL" sz="1800" b="0" i="0" u="none" strike="noStrike" cap="none">
                <a:solidFill>
                  <a:srgbClr val="000000"/>
                </a:solidFill>
                <a:latin typeface="Calibri"/>
                <a:ea typeface="Calibri"/>
                <a:cs typeface="Calibri"/>
                <a:sym typeface="Calibri"/>
              </a:rPr>
              <a:t>Engranajes.</a:t>
            </a:r>
            <a:endParaRPr sz="1800" b="0" i="0" u="none" strike="noStrike" cap="none">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53"/>
        <p:cNvGrpSpPr/>
        <p:nvPr/>
      </p:nvGrpSpPr>
      <p:grpSpPr>
        <a:xfrm>
          <a:off x="0" y="0"/>
          <a:ext cx="0" cy="0"/>
          <a:chOff x="0" y="0"/>
          <a:chExt cx="0" cy="0"/>
        </a:xfrm>
      </p:grpSpPr>
      <p:sp>
        <p:nvSpPr>
          <p:cNvPr id="554" name="Google Shape;554;p15"/>
          <p:cNvSpPr/>
          <p:nvPr/>
        </p:nvSpPr>
        <p:spPr>
          <a:xfrm>
            <a:off x="4587840" y="2038320"/>
            <a:ext cx="183960" cy="48672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15"/>
          <p:cNvSpPr/>
          <p:nvPr/>
        </p:nvSpPr>
        <p:spPr>
          <a:xfrm>
            <a:off x="3813480" y="3252240"/>
            <a:ext cx="9030240" cy="599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15"/>
          <p:cNvSpPr/>
          <p:nvPr/>
        </p:nvSpPr>
        <p:spPr>
          <a:xfrm>
            <a:off x="549360" y="2870280"/>
            <a:ext cx="6219000" cy="3707640"/>
          </a:xfrm>
          <a:prstGeom prst="roundRect">
            <a:avLst>
              <a:gd name="adj" fmla="val 3898"/>
            </a:avLst>
          </a:prstGeom>
          <a:solidFill>
            <a:schemeClr val="lt1"/>
          </a:solidFill>
          <a:ln w="9525" cap="flat" cmpd="sng">
            <a:solidFill>
              <a:schemeClr val="dk2"/>
            </a:solidFill>
            <a:prstDash val="solid"/>
            <a:round/>
            <a:headEnd type="none" w="sm" len="sm"/>
            <a:tailEnd type="none" w="sm" len="sm"/>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557" name="Google Shape;557;p15"/>
          <p:cNvSpPr/>
          <p:nvPr/>
        </p:nvSpPr>
        <p:spPr>
          <a:xfrm>
            <a:off x="447840" y="1214280"/>
            <a:ext cx="9030240" cy="562680"/>
          </a:xfrm>
          <a:prstGeom prst="rect">
            <a:avLst/>
          </a:prstGeom>
          <a:noFill/>
          <a:ln>
            <a:noFill/>
          </a:ln>
        </p:spPr>
        <p:txBody>
          <a:bodyPr spcFirstLastPara="1" wrap="square" lIns="90000" tIns="45000" rIns="90000" bIns="45000" anchor="t" anchorCtr="0">
            <a:spAutoFit/>
          </a:bodyPr>
          <a:lstStyle/>
          <a:p>
            <a:pPr marL="12600" marR="0" lvl="0" indent="0" algn="l" rtl="0">
              <a:lnSpc>
                <a:spcPct val="100000"/>
              </a:lnSpc>
              <a:spcBef>
                <a:spcPts val="0"/>
              </a:spcBef>
              <a:spcAft>
                <a:spcPts val="0"/>
              </a:spcAft>
              <a:buNone/>
            </a:pPr>
            <a:r>
              <a:rPr lang="es-CL" sz="3100" b="1" i="0" u="none" strike="noStrike" cap="none">
                <a:solidFill>
                  <a:srgbClr val="29754D"/>
                </a:solidFill>
                <a:latin typeface="Calibri"/>
                <a:ea typeface="Calibri"/>
                <a:cs typeface="Calibri"/>
                <a:sym typeface="Calibri"/>
              </a:rPr>
              <a:t>SENSORES DE PRESENCIA </a:t>
            </a:r>
            <a:r>
              <a:rPr lang="es-CL" sz="3100" b="0" i="0" u="none" strike="noStrike" cap="none">
                <a:solidFill>
                  <a:srgbClr val="C73E32"/>
                </a:solidFill>
                <a:latin typeface="Calibri"/>
                <a:ea typeface="Calibri"/>
                <a:cs typeface="Calibri"/>
                <a:sym typeface="Calibri"/>
              </a:rPr>
              <a:t>INDUCTIVOS</a:t>
            </a:r>
            <a:endParaRPr sz="3100" b="0" i="0" u="none" strike="noStrike" cap="none">
              <a:latin typeface="Arial"/>
              <a:ea typeface="Arial"/>
              <a:cs typeface="Arial"/>
              <a:sym typeface="Arial"/>
            </a:endParaRPr>
          </a:p>
        </p:txBody>
      </p:sp>
      <p:sp>
        <p:nvSpPr>
          <p:cNvPr id="558" name="Google Shape;558;p15"/>
          <p:cNvSpPr/>
          <p:nvPr/>
        </p:nvSpPr>
        <p:spPr>
          <a:xfrm>
            <a:off x="571680" y="2131920"/>
            <a:ext cx="7633440" cy="586800"/>
          </a:xfrm>
          <a:prstGeom prst="rect">
            <a:avLst/>
          </a:prstGeom>
          <a:noFill/>
          <a:ln>
            <a:noFill/>
          </a:ln>
        </p:spPr>
        <p:txBody>
          <a:bodyPr spcFirstLastPara="1" wrap="square" lIns="0" tIns="0" rIns="0" bIns="0" anchor="t" anchorCtr="0">
            <a:spAutoFit/>
          </a:bodyPr>
          <a:lstStyle/>
          <a:p>
            <a:pPr marL="12600" marR="0" lvl="0" indent="0" algn="l" rtl="0">
              <a:lnSpc>
                <a:spcPct val="100000"/>
              </a:lnSpc>
              <a:spcBef>
                <a:spcPts val="0"/>
              </a:spcBef>
              <a:spcAft>
                <a:spcPts val="0"/>
              </a:spcAft>
              <a:buNone/>
            </a:pPr>
            <a:r>
              <a:rPr lang="es-CL" sz="1800" b="1" i="0" u="none" strike="noStrike" cap="none">
                <a:solidFill>
                  <a:srgbClr val="000000"/>
                </a:solidFill>
                <a:latin typeface="Calibri"/>
                <a:ea typeface="Calibri"/>
                <a:cs typeface="Calibri"/>
                <a:sym typeface="Calibri"/>
              </a:rPr>
              <a:t>Supervisión de herramientas:</a:t>
            </a:r>
            <a:endParaRPr sz="1800" b="0" i="0" u="none" strike="noStrike" cap="none">
              <a:latin typeface="Arial"/>
              <a:ea typeface="Arial"/>
              <a:cs typeface="Arial"/>
              <a:sym typeface="Arial"/>
            </a:endParaRPr>
          </a:p>
          <a:p>
            <a:pPr marL="12600" marR="0" lvl="0" indent="0" algn="l" rtl="0">
              <a:lnSpc>
                <a:spcPct val="100000"/>
              </a:lnSpc>
              <a:spcBef>
                <a:spcPts val="300"/>
              </a:spcBef>
              <a:spcAft>
                <a:spcPts val="0"/>
              </a:spcAft>
              <a:buNone/>
            </a:pPr>
            <a:r>
              <a:rPr lang="es-CL" sz="1800" b="0" i="0" u="none" strike="noStrike" cap="none">
                <a:solidFill>
                  <a:srgbClr val="000000"/>
                </a:solidFill>
                <a:latin typeface="Calibri"/>
                <a:ea typeface="Calibri"/>
                <a:cs typeface="Calibri"/>
                <a:sym typeface="Calibri"/>
              </a:rPr>
              <a:t>- Verificación de rotura de una broca.</a:t>
            </a:r>
            <a:endParaRPr sz="1800" b="0" i="0" u="none" strike="noStrike" cap="none">
              <a:latin typeface="Arial"/>
              <a:ea typeface="Arial"/>
              <a:cs typeface="Arial"/>
              <a:sym typeface="Arial"/>
            </a:endParaRPr>
          </a:p>
        </p:txBody>
      </p:sp>
      <p:pic>
        <p:nvPicPr>
          <p:cNvPr id="559" name="Google Shape;559;p15" descr="Imagen-14.jpg"/>
          <p:cNvPicPr preferRelativeResize="0"/>
          <p:nvPr/>
        </p:nvPicPr>
        <p:blipFill rotWithShape="1">
          <a:blip r:embed="rId3">
            <a:alphaModFix/>
          </a:blip>
          <a:srcRect/>
          <a:stretch/>
        </p:blipFill>
        <p:spPr>
          <a:xfrm>
            <a:off x="1006560" y="2997360"/>
            <a:ext cx="5304600" cy="349164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63"/>
        <p:cNvGrpSpPr/>
        <p:nvPr/>
      </p:nvGrpSpPr>
      <p:grpSpPr>
        <a:xfrm>
          <a:off x="0" y="0"/>
          <a:ext cx="0" cy="0"/>
          <a:chOff x="0" y="0"/>
          <a:chExt cx="0" cy="0"/>
        </a:xfrm>
      </p:grpSpPr>
      <p:sp>
        <p:nvSpPr>
          <p:cNvPr id="564" name="Google Shape;564;p16"/>
          <p:cNvSpPr/>
          <p:nvPr/>
        </p:nvSpPr>
        <p:spPr>
          <a:xfrm>
            <a:off x="4587840" y="2038320"/>
            <a:ext cx="183960" cy="48672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16"/>
          <p:cNvSpPr/>
          <p:nvPr/>
        </p:nvSpPr>
        <p:spPr>
          <a:xfrm>
            <a:off x="3813480" y="3252240"/>
            <a:ext cx="9030240" cy="599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16"/>
          <p:cNvSpPr/>
          <p:nvPr/>
        </p:nvSpPr>
        <p:spPr>
          <a:xfrm>
            <a:off x="447840" y="1214280"/>
            <a:ext cx="9030240" cy="562680"/>
          </a:xfrm>
          <a:prstGeom prst="rect">
            <a:avLst/>
          </a:prstGeom>
          <a:noFill/>
          <a:ln>
            <a:noFill/>
          </a:ln>
        </p:spPr>
        <p:txBody>
          <a:bodyPr spcFirstLastPara="1" wrap="square" lIns="90000" tIns="45000" rIns="90000" bIns="45000" anchor="t" anchorCtr="0">
            <a:spAutoFit/>
          </a:bodyPr>
          <a:lstStyle/>
          <a:p>
            <a:pPr marL="12600" marR="0" lvl="0" indent="0" algn="l" rtl="0">
              <a:lnSpc>
                <a:spcPct val="100000"/>
              </a:lnSpc>
              <a:spcBef>
                <a:spcPts val="0"/>
              </a:spcBef>
              <a:spcAft>
                <a:spcPts val="0"/>
              </a:spcAft>
              <a:buNone/>
            </a:pPr>
            <a:r>
              <a:rPr lang="es-CL" sz="3100" b="1" i="0" u="none" strike="noStrike" cap="none">
                <a:solidFill>
                  <a:srgbClr val="29754D"/>
                </a:solidFill>
                <a:latin typeface="Calibri"/>
                <a:ea typeface="Calibri"/>
                <a:cs typeface="Calibri"/>
                <a:sym typeface="Calibri"/>
              </a:rPr>
              <a:t>SENSORES </a:t>
            </a:r>
            <a:r>
              <a:rPr lang="es-CL" sz="3100" b="0" i="0" u="none" strike="noStrike" cap="none">
                <a:solidFill>
                  <a:srgbClr val="C73E32"/>
                </a:solidFill>
                <a:latin typeface="Calibri"/>
                <a:ea typeface="Calibri"/>
                <a:cs typeface="Calibri"/>
                <a:sym typeface="Calibri"/>
              </a:rPr>
              <a:t>CAPACITIVOS</a:t>
            </a:r>
            <a:endParaRPr sz="3100" b="0" i="0" u="none" strike="noStrike" cap="none">
              <a:latin typeface="Arial"/>
              <a:ea typeface="Arial"/>
              <a:cs typeface="Arial"/>
              <a:sym typeface="Arial"/>
            </a:endParaRPr>
          </a:p>
        </p:txBody>
      </p:sp>
      <p:grpSp>
        <p:nvGrpSpPr>
          <p:cNvPr id="567" name="Google Shape;567;p16"/>
          <p:cNvGrpSpPr/>
          <p:nvPr/>
        </p:nvGrpSpPr>
        <p:grpSpPr>
          <a:xfrm>
            <a:off x="561960" y="5105520"/>
            <a:ext cx="6219000" cy="1586880"/>
            <a:chOff x="561960" y="5105520"/>
            <a:chExt cx="6219000" cy="1586880"/>
          </a:xfrm>
        </p:grpSpPr>
        <p:sp>
          <p:nvSpPr>
            <p:cNvPr id="568" name="Google Shape;568;p16"/>
            <p:cNvSpPr/>
            <p:nvPr/>
          </p:nvSpPr>
          <p:spPr>
            <a:xfrm>
              <a:off x="561960" y="5105520"/>
              <a:ext cx="6219000" cy="1586880"/>
            </a:xfrm>
            <a:prstGeom prst="roundRect">
              <a:avLst>
                <a:gd name="adj" fmla="val 3898"/>
              </a:avLst>
            </a:prstGeom>
            <a:solidFill>
              <a:schemeClr val="lt1"/>
            </a:solidFill>
            <a:ln w="9525" cap="flat" cmpd="sng">
              <a:solidFill>
                <a:schemeClr val="dk2"/>
              </a:solidFill>
              <a:prstDash val="solid"/>
              <a:round/>
              <a:headEnd type="none" w="sm" len="sm"/>
              <a:tailEnd type="none" w="sm" len="sm"/>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569" name="Google Shape;569;p16"/>
            <p:cNvSpPr/>
            <p:nvPr/>
          </p:nvSpPr>
          <p:spPr>
            <a:xfrm>
              <a:off x="962280" y="5321160"/>
              <a:ext cx="5418360" cy="1330560"/>
            </a:xfrm>
            <a:prstGeom prst="rect">
              <a:avLst/>
            </a:prstGeom>
            <a:blipFill rotWithShape="1">
              <a:blip r:embed="rId3">
                <a:alphaModFix/>
              </a:blip>
              <a:stretch>
                <a:fillRect t="-21704"/>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0" name="Google Shape;570;p16"/>
          <p:cNvSpPr/>
          <p:nvPr/>
        </p:nvSpPr>
        <p:spPr>
          <a:xfrm>
            <a:off x="622440" y="2075760"/>
            <a:ext cx="7581240" cy="2738880"/>
          </a:xfrm>
          <a:prstGeom prst="rect">
            <a:avLst/>
          </a:prstGeom>
          <a:noFill/>
          <a:ln>
            <a:noFill/>
          </a:ln>
        </p:spPr>
        <p:txBody>
          <a:bodyPr spcFirstLastPara="1" wrap="square" lIns="0" tIns="0" rIns="0" bIns="0" anchor="t" anchorCtr="0">
            <a:spAutoFit/>
          </a:bodyPr>
          <a:lstStyle/>
          <a:p>
            <a:pPr marL="140400" marR="0" lvl="0" indent="-139680" algn="l" rtl="0">
              <a:lnSpc>
                <a:spcPct val="90000"/>
              </a:lnSpc>
              <a:spcBef>
                <a:spcPts val="0"/>
              </a:spcBef>
              <a:spcAft>
                <a:spcPts val="0"/>
              </a:spcAft>
              <a:buClr>
                <a:srgbClr val="000000"/>
              </a:buClr>
              <a:buSzPts val="1700"/>
              <a:buFont typeface="Arial"/>
              <a:buChar char="•"/>
            </a:pPr>
            <a:r>
              <a:rPr lang="es-CL" sz="1700" b="0" i="0" u="none" strike="noStrike" cap="none">
                <a:solidFill>
                  <a:srgbClr val="000000"/>
                </a:solidFill>
                <a:latin typeface="Calibri"/>
                <a:ea typeface="Calibri"/>
                <a:cs typeface="Calibri"/>
                <a:sym typeface="Calibri"/>
              </a:rPr>
              <a:t>Su medida se basa en el cambio de la capacitancia que  experimenta un condensador al introducir un objeto en su cercanía.</a:t>
            </a:r>
            <a:endParaRPr sz="1700" b="0" i="0" u="none" strike="noStrike" cap="none">
              <a:latin typeface="Arial"/>
              <a:ea typeface="Arial"/>
              <a:cs typeface="Arial"/>
              <a:sym typeface="Arial"/>
            </a:endParaRPr>
          </a:p>
          <a:p>
            <a:pPr marL="140400" marR="0" lvl="0" indent="-139680" algn="l" rtl="0">
              <a:lnSpc>
                <a:spcPct val="90000"/>
              </a:lnSpc>
              <a:spcBef>
                <a:spcPts val="499"/>
              </a:spcBef>
              <a:spcAft>
                <a:spcPts val="0"/>
              </a:spcAft>
              <a:buClr>
                <a:srgbClr val="000000"/>
              </a:buClr>
              <a:buSzPts val="1700"/>
              <a:buFont typeface="Arial"/>
              <a:buChar char="•"/>
            </a:pPr>
            <a:r>
              <a:rPr lang="es-CL" sz="1700" b="0" i="0" u="none" strike="noStrike" cap="none">
                <a:solidFill>
                  <a:srgbClr val="000000"/>
                </a:solidFill>
                <a:latin typeface="Calibri"/>
                <a:ea typeface="Calibri"/>
                <a:cs typeface="Calibri"/>
                <a:sym typeface="Calibri"/>
              </a:rPr>
              <a:t>Permiten detectar materiales metálicos y no metálicos</a:t>
            </a:r>
            <a:endParaRPr sz="1700" b="0" i="0" u="none" strike="noStrike" cap="none">
              <a:latin typeface="Arial"/>
              <a:ea typeface="Arial"/>
              <a:cs typeface="Arial"/>
              <a:sym typeface="Arial"/>
            </a:endParaRPr>
          </a:p>
          <a:p>
            <a:pPr marL="144000" marR="0" lvl="0" indent="0" algn="l" rtl="0">
              <a:lnSpc>
                <a:spcPct val="90000"/>
              </a:lnSpc>
              <a:spcBef>
                <a:spcPts val="0"/>
              </a:spcBef>
              <a:spcAft>
                <a:spcPts val="0"/>
              </a:spcAft>
              <a:buNone/>
            </a:pPr>
            <a:r>
              <a:rPr lang="es-CL" sz="1700" b="0" i="0" u="none" strike="noStrike" cap="none">
                <a:solidFill>
                  <a:srgbClr val="000000"/>
                </a:solidFill>
                <a:latin typeface="Calibri"/>
                <a:ea typeface="Calibri"/>
                <a:cs typeface="Calibri"/>
                <a:sym typeface="Calibri"/>
              </a:rPr>
              <a:t>- Polvos, granulados.</a:t>
            </a:r>
            <a:endParaRPr sz="1700" b="0" i="0" u="none" strike="noStrike" cap="none">
              <a:latin typeface="Arial"/>
              <a:ea typeface="Arial"/>
              <a:cs typeface="Arial"/>
              <a:sym typeface="Arial"/>
            </a:endParaRPr>
          </a:p>
          <a:p>
            <a:pPr marL="144000" marR="0" lvl="0" indent="0" algn="l" rtl="0">
              <a:lnSpc>
                <a:spcPct val="90000"/>
              </a:lnSpc>
              <a:spcBef>
                <a:spcPts val="0"/>
              </a:spcBef>
              <a:spcAft>
                <a:spcPts val="0"/>
              </a:spcAft>
              <a:buNone/>
            </a:pPr>
            <a:r>
              <a:rPr lang="es-CL" sz="1700" b="0" i="0" u="none" strike="noStrike" cap="none">
                <a:solidFill>
                  <a:srgbClr val="000000"/>
                </a:solidFill>
                <a:latin typeface="Calibri"/>
                <a:ea typeface="Calibri"/>
                <a:cs typeface="Calibri"/>
                <a:sym typeface="Calibri"/>
              </a:rPr>
              <a:t>- Líquidos.</a:t>
            </a:r>
            <a:endParaRPr sz="1700" b="0" i="0" u="none" strike="noStrike" cap="none">
              <a:latin typeface="Arial"/>
              <a:ea typeface="Arial"/>
              <a:cs typeface="Arial"/>
              <a:sym typeface="Arial"/>
            </a:endParaRPr>
          </a:p>
          <a:p>
            <a:pPr marL="144000" marR="0" lvl="0" indent="0" algn="l" rtl="0">
              <a:lnSpc>
                <a:spcPct val="90000"/>
              </a:lnSpc>
              <a:spcBef>
                <a:spcPts val="0"/>
              </a:spcBef>
              <a:spcAft>
                <a:spcPts val="0"/>
              </a:spcAft>
              <a:buNone/>
            </a:pPr>
            <a:r>
              <a:rPr lang="es-CL" sz="1700" b="0" i="0" u="none" strike="noStrike" cap="none">
                <a:solidFill>
                  <a:srgbClr val="000000"/>
                </a:solidFill>
                <a:latin typeface="Calibri"/>
                <a:ea typeface="Calibri"/>
                <a:cs typeface="Calibri"/>
                <a:sym typeface="Calibri"/>
              </a:rPr>
              <a:t>- Sólidos.</a:t>
            </a:r>
            <a:endParaRPr sz="1700" b="0" i="0" u="none" strike="noStrike" cap="none">
              <a:latin typeface="Arial"/>
              <a:ea typeface="Arial"/>
              <a:cs typeface="Arial"/>
              <a:sym typeface="Arial"/>
            </a:endParaRPr>
          </a:p>
          <a:p>
            <a:pPr marL="140400" marR="0" lvl="0" indent="-139680" algn="l" rtl="0">
              <a:lnSpc>
                <a:spcPct val="90000"/>
              </a:lnSpc>
              <a:spcBef>
                <a:spcPts val="499"/>
              </a:spcBef>
              <a:spcAft>
                <a:spcPts val="0"/>
              </a:spcAft>
              <a:buClr>
                <a:srgbClr val="000000"/>
              </a:buClr>
              <a:buSzPts val="1700"/>
              <a:buFont typeface="Arial"/>
              <a:buChar char="•"/>
            </a:pPr>
            <a:r>
              <a:rPr lang="es-CL" sz="1700" b="0" i="0" u="none" strike="noStrike" cap="none">
                <a:solidFill>
                  <a:srgbClr val="000000"/>
                </a:solidFill>
                <a:latin typeface="Calibri"/>
                <a:ea typeface="Calibri"/>
                <a:cs typeface="Calibri"/>
                <a:sym typeface="Calibri"/>
              </a:rPr>
              <a:t>En general, son menos precisos que los sensores inductivos</a:t>
            </a:r>
            <a:endParaRPr sz="1700" b="0" i="0" u="none" strike="noStrike" cap="none">
              <a:latin typeface="Arial"/>
              <a:ea typeface="Arial"/>
              <a:cs typeface="Arial"/>
              <a:sym typeface="Arial"/>
            </a:endParaRPr>
          </a:p>
          <a:p>
            <a:pPr marL="0" marR="0" lvl="0" indent="0" algn="l" rtl="0">
              <a:lnSpc>
                <a:spcPct val="10000"/>
              </a:lnSpc>
              <a:spcBef>
                <a:spcPts val="499"/>
              </a:spcBef>
              <a:spcAft>
                <a:spcPts val="0"/>
              </a:spcAft>
              <a:buNone/>
            </a:pPr>
            <a:endParaRPr sz="1700" b="0" i="0" u="none" strike="noStrike" cap="none">
              <a:latin typeface="Arial"/>
              <a:ea typeface="Arial"/>
              <a:cs typeface="Arial"/>
              <a:sym typeface="Arial"/>
            </a:endParaRPr>
          </a:p>
          <a:p>
            <a:pPr marL="0" marR="0" lvl="0" indent="0" algn="l" rtl="0">
              <a:lnSpc>
                <a:spcPct val="90000"/>
              </a:lnSpc>
              <a:spcBef>
                <a:spcPts val="499"/>
              </a:spcBef>
              <a:spcAft>
                <a:spcPts val="0"/>
              </a:spcAft>
              <a:buNone/>
            </a:pPr>
            <a:r>
              <a:rPr lang="es-CL" sz="1700" b="1" i="0" u="none" strike="noStrike" cap="none">
                <a:solidFill>
                  <a:srgbClr val="000000"/>
                </a:solidFill>
                <a:latin typeface="Calibri"/>
                <a:ea typeface="Calibri"/>
                <a:cs typeface="Calibri"/>
                <a:sym typeface="Calibri"/>
              </a:rPr>
              <a:t>Aplicaciones típicas.</a:t>
            </a:r>
            <a:endParaRPr sz="1700" b="0" i="0" u="none" strike="noStrike" cap="none">
              <a:latin typeface="Arial"/>
              <a:ea typeface="Arial"/>
              <a:cs typeface="Arial"/>
              <a:sym typeface="Arial"/>
            </a:endParaRPr>
          </a:p>
          <a:p>
            <a:pPr marL="140400" marR="0" lvl="1" indent="-139680" algn="l" rtl="0">
              <a:lnSpc>
                <a:spcPct val="90000"/>
              </a:lnSpc>
              <a:spcBef>
                <a:spcPts val="499"/>
              </a:spcBef>
              <a:spcAft>
                <a:spcPts val="0"/>
              </a:spcAft>
              <a:buClr>
                <a:srgbClr val="000000"/>
              </a:buClr>
              <a:buSzPts val="1700"/>
              <a:buFont typeface="Arial"/>
              <a:buChar char="•"/>
            </a:pPr>
            <a:r>
              <a:rPr lang="es-CL" sz="1700" b="0" i="0" u="none" strike="noStrike" cap="none">
                <a:solidFill>
                  <a:srgbClr val="000000"/>
                </a:solidFill>
                <a:latin typeface="Calibri"/>
                <a:ea typeface="Calibri"/>
                <a:cs typeface="Calibri"/>
                <a:sym typeface="Calibri"/>
              </a:rPr>
              <a:t>Medida de nivel de tanques.</a:t>
            </a:r>
            <a:endParaRPr sz="1700" b="0" i="0" u="none" strike="noStrike" cap="none">
              <a:latin typeface="Arial"/>
              <a:ea typeface="Arial"/>
              <a:cs typeface="Arial"/>
              <a:sym typeface="Arial"/>
            </a:endParaRPr>
          </a:p>
          <a:p>
            <a:pPr marL="140400" marR="0" lvl="1" indent="-139680" algn="l" rtl="0">
              <a:lnSpc>
                <a:spcPct val="90000"/>
              </a:lnSpc>
              <a:spcBef>
                <a:spcPts val="499"/>
              </a:spcBef>
              <a:spcAft>
                <a:spcPts val="0"/>
              </a:spcAft>
              <a:buClr>
                <a:srgbClr val="000000"/>
              </a:buClr>
              <a:buSzPts val="1700"/>
              <a:buFont typeface="Arial"/>
              <a:buChar char="•"/>
            </a:pPr>
            <a:r>
              <a:rPr lang="es-CL" sz="1700" b="0" i="0" u="none" strike="noStrike" cap="none">
                <a:solidFill>
                  <a:srgbClr val="000000"/>
                </a:solidFill>
                <a:latin typeface="Calibri"/>
                <a:ea typeface="Calibri"/>
                <a:cs typeface="Calibri"/>
                <a:sym typeface="Calibri"/>
              </a:rPr>
              <a:t>Detección de objetos no metálicos.</a:t>
            </a:r>
            <a:endParaRPr sz="1700" b="0" i="0" u="none" strike="noStrike" cap="none">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74"/>
        <p:cNvGrpSpPr/>
        <p:nvPr/>
      </p:nvGrpSpPr>
      <p:grpSpPr>
        <a:xfrm>
          <a:off x="0" y="0"/>
          <a:ext cx="0" cy="0"/>
          <a:chOff x="0" y="0"/>
          <a:chExt cx="0" cy="0"/>
        </a:xfrm>
      </p:grpSpPr>
      <p:sp>
        <p:nvSpPr>
          <p:cNvPr id="575" name="Google Shape;575;p17"/>
          <p:cNvSpPr/>
          <p:nvPr/>
        </p:nvSpPr>
        <p:spPr>
          <a:xfrm>
            <a:off x="4587840" y="2038320"/>
            <a:ext cx="183960" cy="48672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17"/>
          <p:cNvSpPr/>
          <p:nvPr/>
        </p:nvSpPr>
        <p:spPr>
          <a:xfrm>
            <a:off x="3813480" y="3252240"/>
            <a:ext cx="9030240" cy="599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17"/>
          <p:cNvSpPr/>
          <p:nvPr/>
        </p:nvSpPr>
        <p:spPr>
          <a:xfrm>
            <a:off x="1450440" y="2870280"/>
            <a:ext cx="6219000" cy="3707640"/>
          </a:xfrm>
          <a:prstGeom prst="roundRect">
            <a:avLst>
              <a:gd name="adj" fmla="val 3898"/>
            </a:avLst>
          </a:prstGeom>
          <a:solidFill>
            <a:schemeClr val="lt1"/>
          </a:solidFill>
          <a:ln w="9525" cap="flat" cmpd="sng">
            <a:solidFill>
              <a:schemeClr val="dk2"/>
            </a:solidFill>
            <a:prstDash val="solid"/>
            <a:round/>
            <a:headEnd type="none" w="sm" len="sm"/>
            <a:tailEnd type="none" w="sm" len="sm"/>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578" name="Google Shape;578;p17"/>
          <p:cNvSpPr/>
          <p:nvPr/>
        </p:nvSpPr>
        <p:spPr>
          <a:xfrm>
            <a:off x="571680" y="2131920"/>
            <a:ext cx="7633440" cy="586800"/>
          </a:xfrm>
          <a:prstGeom prst="rect">
            <a:avLst/>
          </a:prstGeom>
          <a:noFill/>
          <a:ln>
            <a:noFill/>
          </a:ln>
        </p:spPr>
        <p:txBody>
          <a:bodyPr spcFirstLastPara="1" wrap="square" lIns="0" tIns="0" rIns="0" bIns="0" anchor="t" anchorCtr="0">
            <a:spAutoFit/>
          </a:bodyPr>
          <a:lstStyle/>
          <a:p>
            <a:pPr marL="12600" marR="0" lvl="0" indent="0" algn="l" rtl="0">
              <a:lnSpc>
                <a:spcPct val="100000"/>
              </a:lnSpc>
              <a:spcBef>
                <a:spcPts val="0"/>
              </a:spcBef>
              <a:spcAft>
                <a:spcPts val="0"/>
              </a:spcAft>
              <a:buNone/>
            </a:pPr>
            <a:r>
              <a:rPr lang="es-CL" sz="1800" b="1" i="0" u="none" strike="noStrike" cap="none">
                <a:solidFill>
                  <a:srgbClr val="000000"/>
                </a:solidFill>
                <a:latin typeface="Calibri"/>
                <a:ea typeface="Calibri"/>
                <a:cs typeface="Calibri"/>
                <a:sym typeface="Calibri"/>
              </a:rPr>
              <a:t>Aplicaciones:</a:t>
            </a:r>
            <a:endParaRPr sz="1800" b="0" i="0" u="none" strike="noStrike" cap="none">
              <a:latin typeface="Arial"/>
              <a:ea typeface="Arial"/>
              <a:cs typeface="Arial"/>
              <a:sym typeface="Arial"/>
            </a:endParaRPr>
          </a:p>
          <a:p>
            <a:pPr marL="12600" marR="0" lvl="0" indent="0" algn="l" rtl="0">
              <a:lnSpc>
                <a:spcPct val="100000"/>
              </a:lnSpc>
              <a:spcBef>
                <a:spcPts val="300"/>
              </a:spcBef>
              <a:spcAft>
                <a:spcPts val="0"/>
              </a:spcAft>
              <a:buNone/>
            </a:pPr>
            <a:r>
              <a:rPr lang="es-CL" sz="1800" b="0" i="0" u="none" strike="noStrike" cap="none">
                <a:solidFill>
                  <a:srgbClr val="000000"/>
                </a:solidFill>
                <a:latin typeface="Calibri"/>
                <a:ea typeface="Calibri"/>
                <a:cs typeface="Calibri"/>
                <a:sym typeface="Calibri"/>
              </a:rPr>
              <a:t>- Detección de suelas de goma negras.</a:t>
            </a:r>
            <a:endParaRPr sz="1800" b="0" i="0" u="none" strike="noStrike" cap="none">
              <a:latin typeface="Arial"/>
              <a:ea typeface="Arial"/>
              <a:cs typeface="Arial"/>
              <a:sym typeface="Arial"/>
            </a:endParaRPr>
          </a:p>
        </p:txBody>
      </p:sp>
      <p:sp>
        <p:nvSpPr>
          <p:cNvPr id="579" name="Google Shape;579;p17"/>
          <p:cNvSpPr/>
          <p:nvPr/>
        </p:nvSpPr>
        <p:spPr>
          <a:xfrm>
            <a:off x="2267280" y="2937960"/>
            <a:ext cx="4640040" cy="3559680"/>
          </a:xfrm>
          <a:prstGeom prst="rect">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17"/>
          <p:cNvSpPr/>
          <p:nvPr/>
        </p:nvSpPr>
        <p:spPr>
          <a:xfrm>
            <a:off x="447840" y="1214280"/>
            <a:ext cx="9030240" cy="562680"/>
          </a:xfrm>
          <a:prstGeom prst="rect">
            <a:avLst/>
          </a:prstGeom>
          <a:noFill/>
          <a:ln>
            <a:noFill/>
          </a:ln>
        </p:spPr>
        <p:txBody>
          <a:bodyPr spcFirstLastPara="1" wrap="square" lIns="90000" tIns="45000" rIns="90000" bIns="45000" anchor="t" anchorCtr="0">
            <a:spAutoFit/>
          </a:bodyPr>
          <a:lstStyle/>
          <a:p>
            <a:pPr marL="12600" marR="0" lvl="0" indent="0" algn="l" rtl="0">
              <a:lnSpc>
                <a:spcPct val="100000"/>
              </a:lnSpc>
              <a:spcBef>
                <a:spcPts val="0"/>
              </a:spcBef>
              <a:spcAft>
                <a:spcPts val="0"/>
              </a:spcAft>
              <a:buNone/>
            </a:pPr>
            <a:r>
              <a:rPr lang="es-CL" sz="3100" b="1" i="0" u="none" strike="noStrike" cap="none">
                <a:solidFill>
                  <a:srgbClr val="29754D"/>
                </a:solidFill>
                <a:latin typeface="Calibri"/>
                <a:ea typeface="Calibri"/>
                <a:cs typeface="Calibri"/>
                <a:sym typeface="Calibri"/>
              </a:rPr>
              <a:t>SENSORES </a:t>
            </a:r>
            <a:r>
              <a:rPr lang="es-CL" sz="3100" b="0" i="0" u="none" strike="noStrike" cap="none">
                <a:solidFill>
                  <a:srgbClr val="C73E32"/>
                </a:solidFill>
                <a:latin typeface="Calibri"/>
                <a:ea typeface="Calibri"/>
                <a:cs typeface="Calibri"/>
                <a:sym typeface="Calibri"/>
              </a:rPr>
              <a:t>CAPACITIVOS</a:t>
            </a:r>
            <a:endParaRPr sz="3100" b="0" i="0" u="none" strike="noStrike" cap="none">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84"/>
        <p:cNvGrpSpPr/>
        <p:nvPr/>
      </p:nvGrpSpPr>
      <p:grpSpPr>
        <a:xfrm>
          <a:off x="0" y="0"/>
          <a:ext cx="0" cy="0"/>
          <a:chOff x="0" y="0"/>
          <a:chExt cx="0" cy="0"/>
        </a:xfrm>
      </p:grpSpPr>
      <p:sp>
        <p:nvSpPr>
          <p:cNvPr id="585" name="Google Shape;585;p18"/>
          <p:cNvSpPr/>
          <p:nvPr/>
        </p:nvSpPr>
        <p:spPr>
          <a:xfrm>
            <a:off x="4587840" y="2038320"/>
            <a:ext cx="183960" cy="48672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18"/>
          <p:cNvSpPr/>
          <p:nvPr/>
        </p:nvSpPr>
        <p:spPr>
          <a:xfrm>
            <a:off x="3813480" y="3252240"/>
            <a:ext cx="9030240" cy="599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18"/>
          <p:cNvSpPr/>
          <p:nvPr/>
        </p:nvSpPr>
        <p:spPr>
          <a:xfrm>
            <a:off x="520560" y="3454560"/>
            <a:ext cx="8292240" cy="3123360"/>
          </a:xfrm>
          <a:prstGeom prst="roundRect">
            <a:avLst>
              <a:gd name="adj" fmla="val 3898"/>
            </a:avLst>
          </a:prstGeom>
          <a:solidFill>
            <a:schemeClr val="lt1"/>
          </a:solidFill>
          <a:ln w="9525" cap="flat" cmpd="sng">
            <a:solidFill>
              <a:schemeClr val="dk2"/>
            </a:solidFill>
            <a:prstDash val="solid"/>
            <a:round/>
            <a:headEnd type="none" w="sm" len="sm"/>
            <a:tailEnd type="none" w="sm" len="sm"/>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588" name="Google Shape;588;p18"/>
          <p:cNvSpPr/>
          <p:nvPr/>
        </p:nvSpPr>
        <p:spPr>
          <a:xfrm>
            <a:off x="520560" y="2068560"/>
            <a:ext cx="8241480" cy="1531440"/>
          </a:xfrm>
          <a:prstGeom prst="rect">
            <a:avLst/>
          </a:prstGeom>
          <a:noFill/>
          <a:ln>
            <a:noFill/>
          </a:ln>
        </p:spPr>
        <p:txBody>
          <a:bodyPr spcFirstLastPara="1" wrap="square" lIns="0" tIns="0" rIns="0" bIns="0" anchor="t" anchorCtr="0">
            <a:spAutoFit/>
          </a:bodyPr>
          <a:lstStyle/>
          <a:p>
            <a:pPr marL="12600" marR="0" lvl="0" indent="0" algn="l" rtl="0">
              <a:lnSpc>
                <a:spcPct val="100000"/>
              </a:lnSpc>
              <a:spcBef>
                <a:spcPts val="0"/>
              </a:spcBef>
              <a:spcAft>
                <a:spcPts val="0"/>
              </a:spcAft>
              <a:buNone/>
            </a:pPr>
            <a:r>
              <a:rPr lang="es-CL" sz="1800" b="1" i="0" u="none" strike="noStrike" cap="none">
                <a:solidFill>
                  <a:srgbClr val="000000"/>
                </a:solidFill>
                <a:latin typeface="Calibri"/>
                <a:ea typeface="Calibri"/>
                <a:cs typeface="Calibri"/>
                <a:sym typeface="Calibri"/>
              </a:rPr>
              <a:t>Aplicaciones:</a:t>
            </a:r>
            <a:endParaRPr sz="1800" b="0" i="0" u="none" strike="noStrike" cap="none">
              <a:latin typeface="Arial"/>
              <a:ea typeface="Arial"/>
              <a:cs typeface="Arial"/>
              <a:sym typeface="Arial"/>
            </a:endParaRPr>
          </a:p>
          <a:p>
            <a:pPr marL="12600" marR="0" lvl="0" indent="0" algn="l" rtl="0">
              <a:lnSpc>
                <a:spcPct val="100000"/>
              </a:lnSpc>
              <a:spcBef>
                <a:spcPts val="425"/>
              </a:spcBef>
              <a:spcAft>
                <a:spcPts val="0"/>
              </a:spcAft>
              <a:buNone/>
            </a:pPr>
            <a:r>
              <a:rPr lang="es-CL" sz="1800" b="0" i="0" u="none" strike="noStrike" cap="none">
                <a:solidFill>
                  <a:srgbClr val="000000"/>
                </a:solidFill>
                <a:latin typeface="Calibri"/>
                <a:ea typeface="Calibri"/>
                <a:cs typeface="Calibri"/>
                <a:sym typeface="Calibri"/>
              </a:rPr>
              <a:t>- Nivel de llenado de líquidos.</a:t>
            </a:r>
            <a:endParaRPr sz="1800" b="0" i="0" u="none" strike="noStrike" cap="none">
              <a:latin typeface="Arial"/>
              <a:ea typeface="Arial"/>
              <a:cs typeface="Arial"/>
              <a:sym typeface="Arial"/>
            </a:endParaRPr>
          </a:p>
          <a:p>
            <a:pPr marL="12600" marR="0" lvl="0" indent="0" algn="l" rtl="0">
              <a:lnSpc>
                <a:spcPct val="92000"/>
              </a:lnSpc>
              <a:spcBef>
                <a:spcPts val="400"/>
              </a:spcBef>
              <a:spcAft>
                <a:spcPts val="0"/>
              </a:spcAft>
              <a:buNone/>
            </a:pPr>
            <a:r>
              <a:rPr lang="es-CL" sz="1800" b="0" i="0" u="none" strike="noStrike" cap="none">
                <a:solidFill>
                  <a:srgbClr val="000000"/>
                </a:solidFill>
                <a:latin typeface="Calibri"/>
                <a:ea typeface="Calibri"/>
                <a:cs typeface="Calibri"/>
                <a:sym typeface="Calibri"/>
              </a:rPr>
              <a:t>- Sensor de proximidad capacitivo, encapsulado en plástico o en  cristal de cuarzo.</a:t>
            </a:r>
            <a:endParaRPr sz="1800" b="0" i="0" u="none" strike="noStrike" cap="none">
              <a:latin typeface="Arial"/>
              <a:ea typeface="Arial"/>
              <a:cs typeface="Arial"/>
              <a:sym typeface="Arial"/>
            </a:endParaRPr>
          </a:p>
          <a:p>
            <a:pPr marL="12600" marR="0" lvl="0" indent="0" algn="l" rtl="0">
              <a:lnSpc>
                <a:spcPct val="100000"/>
              </a:lnSpc>
              <a:spcBef>
                <a:spcPts val="306"/>
              </a:spcBef>
              <a:spcAft>
                <a:spcPts val="0"/>
              </a:spcAft>
              <a:buNone/>
            </a:pPr>
            <a:r>
              <a:rPr lang="es-CL" sz="1800" b="0" i="0" u="none" strike="noStrike" cap="none">
                <a:solidFill>
                  <a:srgbClr val="000000"/>
                </a:solidFill>
                <a:latin typeface="Calibri"/>
                <a:ea typeface="Calibri"/>
                <a:cs typeface="Calibri"/>
                <a:sym typeface="Calibri"/>
              </a:rPr>
              <a:t>- A través de un tubo de plástico o vidrio.</a:t>
            </a:r>
            <a:endParaRPr sz="1800" b="0" i="0" u="none" strike="noStrike" cap="none">
              <a:latin typeface="Arial"/>
              <a:ea typeface="Arial"/>
              <a:cs typeface="Arial"/>
              <a:sym typeface="Arial"/>
            </a:endParaRPr>
          </a:p>
          <a:p>
            <a:pPr marL="12600" marR="0" lvl="0" indent="0" algn="l" rtl="0">
              <a:lnSpc>
                <a:spcPct val="100000"/>
              </a:lnSpc>
              <a:spcBef>
                <a:spcPts val="300"/>
              </a:spcBef>
              <a:spcAft>
                <a:spcPts val="0"/>
              </a:spcAft>
              <a:buNone/>
            </a:pPr>
            <a:endParaRPr sz="1800" b="0" i="0" u="none" strike="noStrike" cap="none">
              <a:latin typeface="Arial"/>
              <a:ea typeface="Arial"/>
              <a:cs typeface="Arial"/>
              <a:sym typeface="Arial"/>
            </a:endParaRPr>
          </a:p>
        </p:txBody>
      </p:sp>
      <p:sp>
        <p:nvSpPr>
          <p:cNvPr id="589" name="Google Shape;589;p18"/>
          <p:cNvSpPr/>
          <p:nvPr/>
        </p:nvSpPr>
        <p:spPr>
          <a:xfrm>
            <a:off x="447840" y="1214280"/>
            <a:ext cx="9030240" cy="562680"/>
          </a:xfrm>
          <a:prstGeom prst="rect">
            <a:avLst/>
          </a:prstGeom>
          <a:noFill/>
          <a:ln>
            <a:noFill/>
          </a:ln>
        </p:spPr>
        <p:txBody>
          <a:bodyPr spcFirstLastPara="1" wrap="square" lIns="90000" tIns="45000" rIns="90000" bIns="45000" anchor="t" anchorCtr="0">
            <a:spAutoFit/>
          </a:bodyPr>
          <a:lstStyle/>
          <a:p>
            <a:pPr marL="12600" marR="0" lvl="0" indent="0" algn="l" rtl="0">
              <a:lnSpc>
                <a:spcPct val="100000"/>
              </a:lnSpc>
              <a:spcBef>
                <a:spcPts val="0"/>
              </a:spcBef>
              <a:spcAft>
                <a:spcPts val="0"/>
              </a:spcAft>
              <a:buNone/>
            </a:pPr>
            <a:r>
              <a:rPr lang="es-CL" sz="3100" b="1" i="0" u="none" strike="noStrike" cap="none">
                <a:solidFill>
                  <a:srgbClr val="29754D"/>
                </a:solidFill>
                <a:latin typeface="Calibri"/>
                <a:ea typeface="Calibri"/>
                <a:cs typeface="Calibri"/>
                <a:sym typeface="Calibri"/>
              </a:rPr>
              <a:t>SENSORES </a:t>
            </a:r>
            <a:r>
              <a:rPr lang="es-CL" sz="3100" b="0" i="0" u="none" strike="noStrike" cap="none">
                <a:solidFill>
                  <a:srgbClr val="C73E32"/>
                </a:solidFill>
                <a:latin typeface="Calibri"/>
                <a:ea typeface="Calibri"/>
                <a:cs typeface="Calibri"/>
                <a:sym typeface="Calibri"/>
              </a:rPr>
              <a:t>CAPACITIVOS</a:t>
            </a:r>
            <a:endParaRPr sz="3100" b="0" i="0" u="none" strike="noStrike" cap="none">
              <a:latin typeface="Arial"/>
              <a:ea typeface="Arial"/>
              <a:cs typeface="Arial"/>
              <a:sym typeface="Arial"/>
            </a:endParaRPr>
          </a:p>
        </p:txBody>
      </p:sp>
      <p:sp>
        <p:nvSpPr>
          <p:cNvPr id="590" name="Google Shape;590;p18"/>
          <p:cNvSpPr/>
          <p:nvPr/>
        </p:nvSpPr>
        <p:spPr>
          <a:xfrm>
            <a:off x="1219320" y="3654000"/>
            <a:ext cx="2564640" cy="2782800"/>
          </a:xfrm>
          <a:prstGeom prst="rect">
            <a:avLst/>
          </a:prstGeom>
          <a:blipFill rotWithShape="1">
            <a:blip r:embed="rId3">
              <a:alphaModFix/>
            </a:blip>
            <a:stretch>
              <a:fillRect l="-53633" r="-45008"/>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18"/>
          <p:cNvSpPr/>
          <p:nvPr/>
        </p:nvSpPr>
        <p:spPr>
          <a:xfrm>
            <a:off x="4533840" y="3931200"/>
            <a:ext cx="4017600" cy="2419920"/>
          </a:xfrm>
          <a:prstGeom prst="rect">
            <a:avLst/>
          </a:prstGeom>
          <a:blipFill rotWithShape="1">
            <a:blip r:embed="rId4">
              <a:alphaModFix/>
            </a:blip>
            <a:stretch>
              <a:fillRect l="-35472" r="3584"/>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18"/>
          <p:cNvSpPr/>
          <p:nvPr/>
        </p:nvSpPr>
        <p:spPr>
          <a:xfrm>
            <a:off x="868680" y="3740400"/>
            <a:ext cx="404640" cy="42516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pPr>
            <a:r>
              <a:rPr lang="es-CL" sz="2200" b="1" i="0" u="none" strike="noStrike" cap="none">
                <a:solidFill>
                  <a:srgbClr val="29754D"/>
                </a:solidFill>
                <a:latin typeface="Calibri"/>
                <a:ea typeface="Calibri"/>
                <a:cs typeface="Calibri"/>
                <a:sym typeface="Calibri"/>
              </a:rPr>
              <a:t>a)</a:t>
            </a:r>
            <a:endParaRPr sz="2200" b="0" i="0" u="none" strike="noStrike" cap="none">
              <a:latin typeface="Arial"/>
              <a:ea typeface="Arial"/>
              <a:cs typeface="Arial"/>
              <a:sym typeface="Arial"/>
            </a:endParaRPr>
          </a:p>
        </p:txBody>
      </p:sp>
      <p:sp>
        <p:nvSpPr>
          <p:cNvPr id="593" name="Google Shape;593;p18"/>
          <p:cNvSpPr/>
          <p:nvPr/>
        </p:nvSpPr>
        <p:spPr>
          <a:xfrm>
            <a:off x="4259520" y="3740400"/>
            <a:ext cx="416880" cy="42516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pPr>
            <a:r>
              <a:rPr lang="es-CL" sz="2200" b="1" i="0" u="none" strike="noStrike" cap="none">
                <a:solidFill>
                  <a:srgbClr val="29754D"/>
                </a:solidFill>
                <a:latin typeface="Calibri"/>
                <a:ea typeface="Calibri"/>
                <a:cs typeface="Calibri"/>
                <a:sym typeface="Calibri"/>
              </a:rPr>
              <a:t>b)</a:t>
            </a:r>
            <a:endParaRPr sz="2200" b="0" i="0" u="none" strike="noStrike" cap="none">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97"/>
        <p:cNvGrpSpPr/>
        <p:nvPr/>
      </p:nvGrpSpPr>
      <p:grpSpPr>
        <a:xfrm>
          <a:off x="0" y="0"/>
          <a:ext cx="0" cy="0"/>
          <a:chOff x="0" y="0"/>
          <a:chExt cx="0" cy="0"/>
        </a:xfrm>
      </p:grpSpPr>
      <p:sp>
        <p:nvSpPr>
          <p:cNvPr id="598" name="Google Shape;598;p19"/>
          <p:cNvSpPr/>
          <p:nvPr/>
        </p:nvSpPr>
        <p:spPr>
          <a:xfrm>
            <a:off x="520560" y="2031840"/>
            <a:ext cx="8431920" cy="4571280"/>
          </a:xfrm>
          <a:prstGeom prst="roundRect">
            <a:avLst>
              <a:gd name="adj" fmla="val 3898"/>
            </a:avLst>
          </a:prstGeom>
          <a:solidFill>
            <a:schemeClr val="lt1"/>
          </a:solidFill>
          <a:ln w="9525" cap="flat" cmpd="sng">
            <a:solidFill>
              <a:schemeClr val="dk2"/>
            </a:solidFill>
            <a:prstDash val="solid"/>
            <a:round/>
            <a:headEnd type="none" w="sm" len="sm"/>
            <a:tailEnd type="none" w="sm" len="sm"/>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599" name="Google Shape;599;p19"/>
          <p:cNvSpPr/>
          <p:nvPr/>
        </p:nvSpPr>
        <p:spPr>
          <a:xfrm>
            <a:off x="447840" y="1214280"/>
            <a:ext cx="9030240" cy="56268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pPr>
            <a:r>
              <a:rPr lang="es-CL" sz="3100" b="1" i="0" u="none" strike="noStrike" cap="none">
                <a:solidFill>
                  <a:srgbClr val="29754D"/>
                </a:solidFill>
                <a:latin typeface="Calibri"/>
                <a:ea typeface="Calibri"/>
                <a:cs typeface="Calibri"/>
                <a:sym typeface="Calibri"/>
              </a:rPr>
              <a:t>SENSORES ÓPTICOS </a:t>
            </a:r>
            <a:r>
              <a:rPr lang="es-CL" sz="3100" b="0" i="0" u="none" strike="noStrike" cap="none">
                <a:solidFill>
                  <a:srgbClr val="C73E32"/>
                </a:solidFill>
                <a:latin typeface="Calibri"/>
                <a:ea typeface="Calibri"/>
                <a:cs typeface="Calibri"/>
                <a:sym typeface="Calibri"/>
              </a:rPr>
              <a:t>(FOTOELÉCTRICOS)</a:t>
            </a:r>
            <a:endParaRPr sz="3100" b="0" i="0" u="none" strike="noStrike" cap="none">
              <a:latin typeface="Arial"/>
              <a:ea typeface="Arial"/>
              <a:cs typeface="Arial"/>
              <a:sym typeface="Arial"/>
            </a:endParaRPr>
          </a:p>
        </p:txBody>
      </p:sp>
      <p:sp>
        <p:nvSpPr>
          <p:cNvPr id="600" name="Google Shape;600;p19"/>
          <p:cNvSpPr/>
          <p:nvPr/>
        </p:nvSpPr>
        <p:spPr>
          <a:xfrm>
            <a:off x="698400" y="2200320"/>
            <a:ext cx="8254440" cy="4042080"/>
          </a:xfrm>
          <a:prstGeom prst="rect">
            <a:avLst/>
          </a:prstGeom>
          <a:noFill/>
          <a:ln>
            <a:noFill/>
          </a:ln>
        </p:spPr>
        <p:txBody>
          <a:bodyPr spcFirstLastPara="1" wrap="square" lIns="90000" tIns="45000" rIns="90000" bIns="45000" anchor="t" anchorCtr="0">
            <a:spAutoFit/>
          </a:bodyPr>
          <a:lstStyle/>
          <a:p>
            <a:pPr marL="12600" marR="0" lvl="0" indent="0" algn="l" rtl="0">
              <a:lnSpc>
                <a:spcPct val="118000"/>
              </a:lnSpc>
              <a:spcBef>
                <a:spcPts val="0"/>
              </a:spcBef>
              <a:spcAft>
                <a:spcPts val="0"/>
              </a:spcAft>
              <a:buNone/>
            </a:pPr>
            <a:r>
              <a:rPr lang="es-CL" sz="1700" b="1" i="0" u="none" strike="noStrike" cap="none">
                <a:solidFill>
                  <a:srgbClr val="000000"/>
                </a:solidFill>
                <a:latin typeface="Calibri"/>
                <a:ea typeface="Calibri"/>
                <a:cs typeface="Calibri"/>
                <a:sym typeface="Calibri"/>
              </a:rPr>
              <a:t>Su medida se basa en la transmisión de un rayo de luz y su posterior recepción.</a:t>
            </a:r>
            <a:endParaRPr sz="1700" b="0" i="0" u="none" strike="noStrike" cap="none">
              <a:latin typeface="Arial"/>
              <a:ea typeface="Arial"/>
              <a:cs typeface="Arial"/>
              <a:sym typeface="Arial"/>
            </a:endParaRPr>
          </a:p>
          <a:p>
            <a:pPr marL="12600" marR="0" lvl="0" indent="0" algn="l" rtl="0">
              <a:lnSpc>
                <a:spcPct val="100000"/>
              </a:lnSpc>
              <a:spcBef>
                <a:spcPts val="306"/>
              </a:spcBef>
              <a:spcAft>
                <a:spcPts val="0"/>
              </a:spcAft>
              <a:buNone/>
            </a:pPr>
            <a:r>
              <a:rPr lang="es-CL" sz="1700" b="1" i="0" u="sng" strike="noStrike" cap="none">
                <a:solidFill>
                  <a:srgbClr val="C73E32"/>
                </a:solidFill>
                <a:latin typeface="Calibri"/>
                <a:ea typeface="Calibri"/>
                <a:cs typeface="Calibri"/>
                <a:sym typeface="Calibri"/>
              </a:rPr>
              <a:t>Tecnologías</a:t>
            </a:r>
            <a:r>
              <a:rPr lang="es-CL" sz="1700" b="1" i="0" u="none" strike="noStrike" cap="none">
                <a:solidFill>
                  <a:srgbClr val="C73E32"/>
                </a:solidFill>
                <a:latin typeface="Calibri"/>
                <a:ea typeface="Calibri"/>
                <a:cs typeface="Calibri"/>
                <a:sym typeface="Calibri"/>
              </a:rPr>
              <a:t>:</a:t>
            </a:r>
            <a:endParaRPr sz="1700" b="0" i="0" u="none" strike="noStrike" cap="none">
              <a:latin typeface="Arial"/>
              <a:ea typeface="Arial"/>
              <a:cs typeface="Arial"/>
              <a:sym typeface="Arial"/>
            </a:endParaRPr>
          </a:p>
          <a:p>
            <a:pPr marL="194400" marR="0" lvl="0" indent="0" algn="l" rtl="0">
              <a:lnSpc>
                <a:spcPct val="100000"/>
              </a:lnSpc>
              <a:spcBef>
                <a:spcPts val="329"/>
              </a:spcBef>
              <a:spcAft>
                <a:spcPts val="0"/>
              </a:spcAft>
              <a:buNone/>
            </a:pPr>
            <a:r>
              <a:rPr lang="es-CL" sz="1700" b="0" i="0" u="none" strike="noStrike" cap="none">
                <a:solidFill>
                  <a:srgbClr val="000000"/>
                </a:solidFill>
                <a:latin typeface="Calibri"/>
                <a:ea typeface="Calibri"/>
                <a:cs typeface="Calibri"/>
                <a:sym typeface="Calibri"/>
              </a:rPr>
              <a:t>Led, infrarrojo.</a:t>
            </a:r>
            <a:endParaRPr sz="1700" b="0" i="0" u="none" strike="noStrike" cap="none">
              <a:latin typeface="Arial"/>
              <a:ea typeface="Arial"/>
              <a:cs typeface="Arial"/>
              <a:sym typeface="Arial"/>
            </a:endParaRPr>
          </a:p>
          <a:p>
            <a:pPr marL="194400" marR="0" lvl="0" indent="0" algn="l" rtl="0">
              <a:lnSpc>
                <a:spcPct val="100000"/>
              </a:lnSpc>
              <a:spcBef>
                <a:spcPts val="420"/>
              </a:spcBef>
              <a:spcAft>
                <a:spcPts val="0"/>
              </a:spcAft>
              <a:buNone/>
            </a:pPr>
            <a:r>
              <a:rPr lang="es-CL" sz="1700" b="0" i="0" u="none" strike="noStrike" cap="none">
                <a:solidFill>
                  <a:srgbClr val="000000"/>
                </a:solidFill>
                <a:latin typeface="Calibri"/>
                <a:ea typeface="Calibri"/>
                <a:cs typeface="Calibri"/>
                <a:sym typeface="Calibri"/>
              </a:rPr>
              <a:t>Láser.</a:t>
            </a:r>
            <a:endParaRPr sz="1700" b="0" i="0" u="none" strike="noStrike" cap="none">
              <a:latin typeface="Arial"/>
              <a:ea typeface="Arial"/>
              <a:cs typeface="Arial"/>
              <a:sym typeface="Arial"/>
            </a:endParaRPr>
          </a:p>
          <a:p>
            <a:pPr marL="12600" marR="0" lvl="0" indent="0" algn="l" rtl="0">
              <a:lnSpc>
                <a:spcPct val="100000"/>
              </a:lnSpc>
              <a:spcBef>
                <a:spcPts val="366"/>
              </a:spcBef>
              <a:spcAft>
                <a:spcPts val="0"/>
              </a:spcAft>
              <a:buNone/>
            </a:pPr>
            <a:r>
              <a:rPr lang="es-CL" sz="1700" b="1" i="0" u="sng" strike="noStrike" cap="none">
                <a:solidFill>
                  <a:srgbClr val="C73E32"/>
                </a:solidFill>
                <a:latin typeface="Calibri"/>
                <a:ea typeface="Calibri"/>
                <a:cs typeface="Calibri"/>
                <a:sym typeface="Calibri"/>
              </a:rPr>
              <a:t>Configuraciones</a:t>
            </a:r>
            <a:r>
              <a:rPr lang="es-CL" sz="1700" b="1" i="0" u="none" strike="noStrike" cap="none">
                <a:solidFill>
                  <a:srgbClr val="C73E32"/>
                </a:solidFill>
                <a:latin typeface="Calibri"/>
                <a:ea typeface="Calibri"/>
                <a:cs typeface="Calibri"/>
                <a:sym typeface="Calibri"/>
              </a:rPr>
              <a:t>:</a:t>
            </a:r>
            <a:endParaRPr sz="1700" b="0" i="0" u="none" strike="noStrike" cap="none">
              <a:latin typeface="Arial"/>
              <a:ea typeface="Arial"/>
              <a:cs typeface="Arial"/>
              <a:sym typeface="Arial"/>
            </a:endParaRPr>
          </a:p>
          <a:p>
            <a:pPr marL="194400" marR="0" lvl="0" indent="0" algn="l" rtl="0">
              <a:lnSpc>
                <a:spcPct val="98000"/>
              </a:lnSpc>
              <a:spcBef>
                <a:spcPts val="360"/>
              </a:spcBef>
              <a:spcAft>
                <a:spcPts val="0"/>
              </a:spcAft>
              <a:buNone/>
            </a:pPr>
            <a:r>
              <a:rPr lang="es-CL" sz="1700" b="1" i="0" u="none" strike="noStrike" cap="none">
                <a:solidFill>
                  <a:srgbClr val="000000"/>
                </a:solidFill>
                <a:latin typeface="Calibri"/>
                <a:ea typeface="Calibri"/>
                <a:cs typeface="Calibri"/>
                <a:sym typeface="Calibri"/>
              </a:rPr>
              <a:t>a) Emisor y receptor separados: </a:t>
            </a:r>
            <a:r>
              <a:rPr lang="es-CL" sz="1700" b="0" i="0" u="none" strike="noStrike" cap="none">
                <a:solidFill>
                  <a:srgbClr val="000000"/>
                </a:solidFill>
                <a:latin typeface="Calibri"/>
                <a:ea typeface="Calibri"/>
                <a:cs typeface="Calibri"/>
                <a:sym typeface="Calibri"/>
              </a:rPr>
              <a:t>En el funcionamiento normal el emisor emite luz y el  receptor la recibe. La detección se efectúa por corte del haz. La instalación puede ser complicada  si la distancia es grande, ya que emisor y receptor se deben alinear. Presencia de objetos, puertas de garaje (25m, láser 60m).</a:t>
            </a:r>
            <a:endParaRPr sz="1700" b="0" i="0" u="none" strike="noStrike" cap="none">
              <a:latin typeface="Arial"/>
              <a:ea typeface="Arial"/>
              <a:cs typeface="Arial"/>
              <a:sym typeface="Arial"/>
            </a:endParaRPr>
          </a:p>
          <a:p>
            <a:pPr marL="194400" marR="0" lvl="0" indent="0" algn="l" rtl="0">
              <a:lnSpc>
                <a:spcPct val="50000"/>
              </a:lnSpc>
              <a:spcBef>
                <a:spcPts val="360"/>
              </a:spcBef>
              <a:spcAft>
                <a:spcPts val="0"/>
              </a:spcAft>
              <a:buNone/>
            </a:pPr>
            <a:endParaRPr sz="1700" b="0" i="0" u="none" strike="noStrike" cap="none">
              <a:latin typeface="Arial"/>
              <a:ea typeface="Arial"/>
              <a:cs typeface="Arial"/>
              <a:sym typeface="Arial"/>
            </a:endParaRPr>
          </a:p>
          <a:p>
            <a:pPr marL="194400" marR="0" lvl="0" indent="0" algn="l" rtl="0">
              <a:lnSpc>
                <a:spcPct val="113000"/>
              </a:lnSpc>
              <a:spcBef>
                <a:spcPts val="176"/>
              </a:spcBef>
              <a:spcAft>
                <a:spcPts val="0"/>
              </a:spcAft>
              <a:buNone/>
            </a:pPr>
            <a:r>
              <a:rPr lang="es-CL" sz="1700" b="1" i="0" u="none" strike="noStrike" cap="none">
                <a:solidFill>
                  <a:srgbClr val="000000"/>
                </a:solidFill>
                <a:latin typeface="Calibri"/>
                <a:ea typeface="Calibri"/>
                <a:cs typeface="Calibri"/>
                <a:sym typeface="Calibri"/>
              </a:rPr>
              <a:t>b) Emisor y receptor juntos </a:t>
            </a:r>
            <a:r>
              <a:rPr lang="es-CL" sz="1700" b="0" i="0" u="none" strike="noStrike" cap="none">
                <a:solidFill>
                  <a:srgbClr val="000000"/>
                </a:solidFill>
                <a:latin typeface="Calibri"/>
                <a:ea typeface="Calibri"/>
                <a:cs typeface="Calibri"/>
                <a:sym typeface="Calibri"/>
              </a:rPr>
              <a:t>(retro-reflectivos): Similar al anterior, pero necesitan de  la instalación de un espejo para conseguir reflejar el rayo. Detección por corte del haz.  Instalación más sencilla (12m, laser 30m, mitad de la distancia aprox. comparado con los  anteriores, ascensores, etc.).</a:t>
            </a:r>
            <a:endParaRPr sz="1700" b="0" i="0" u="none" strike="noStrike" cap="none">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p2"/>
          <p:cNvSpPr/>
          <p:nvPr/>
        </p:nvSpPr>
        <p:spPr>
          <a:xfrm>
            <a:off x="1139040" y="834840"/>
            <a:ext cx="4156200" cy="318960"/>
          </a:xfrm>
          <a:prstGeom prst="rect">
            <a:avLst/>
          </a:prstGeom>
          <a:noFill/>
          <a:ln>
            <a:noFill/>
          </a:ln>
        </p:spPr>
        <p:txBody>
          <a:bodyPr spcFirstLastPara="1" wrap="square" lIns="90000" tIns="91425" rIns="90000" bIns="91425" anchor="t" anchorCtr="0">
            <a:noAutofit/>
          </a:bodyPr>
          <a:lstStyle/>
          <a:p>
            <a:pPr marL="0" marR="0" lvl="0" indent="0" algn="l" rtl="0">
              <a:lnSpc>
                <a:spcPct val="100000"/>
              </a:lnSpc>
              <a:spcBef>
                <a:spcPts val="0"/>
              </a:spcBef>
              <a:spcAft>
                <a:spcPts val="0"/>
              </a:spcAft>
              <a:buNone/>
            </a:pPr>
            <a:r>
              <a:rPr lang="es-CL" sz="1200" b="1" i="0" u="none" strike="noStrike" cap="none">
                <a:solidFill>
                  <a:srgbClr val="29754D"/>
                </a:solidFill>
                <a:latin typeface="Calibri"/>
                <a:ea typeface="Calibri"/>
                <a:cs typeface="Calibri"/>
                <a:sym typeface="Calibri"/>
              </a:rPr>
              <a:t>MÓDULO 8 </a:t>
            </a:r>
            <a:r>
              <a:rPr lang="es-CL" sz="1200" b="0" i="0" u="none" strike="noStrike" cap="none">
                <a:solidFill>
                  <a:srgbClr val="29754D"/>
                </a:solidFill>
                <a:latin typeface="Calibri"/>
                <a:ea typeface="Calibri"/>
                <a:cs typeface="Calibri"/>
                <a:sym typeface="Calibri"/>
              </a:rPr>
              <a:t>| MONTAJE DE EQUIPOS INDUSTRIALES</a:t>
            </a:r>
            <a:endParaRPr sz="1200" b="0" i="0" u="none" strike="noStrike" cap="none">
              <a:latin typeface="Arial"/>
              <a:ea typeface="Arial"/>
              <a:cs typeface="Arial"/>
              <a:sym typeface="Arial"/>
            </a:endParaRPr>
          </a:p>
        </p:txBody>
      </p:sp>
      <p:sp>
        <p:nvSpPr>
          <p:cNvPr id="369" name="Google Shape;369;p2"/>
          <p:cNvSpPr/>
          <p:nvPr/>
        </p:nvSpPr>
        <p:spPr>
          <a:xfrm>
            <a:off x="416160" y="2144520"/>
            <a:ext cx="1443600" cy="177840"/>
          </a:xfrm>
          <a:prstGeom prst="rect">
            <a:avLst/>
          </a:prstGeom>
          <a:noFill/>
          <a:ln>
            <a:noFill/>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500" b="1" i="0" u="none" strike="noStrike" cap="none">
                <a:solidFill>
                  <a:srgbClr val="000000"/>
                </a:solidFill>
                <a:latin typeface="Calibri"/>
                <a:ea typeface="Calibri"/>
                <a:cs typeface="Calibri"/>
                <a:sym typeface="Calibri"/>
              </a:rPr>
              <a:t>ACTIVIDAD 3</a:t>
            </a:r>
            <a:endParaRPr sz="15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500" b="0" i="0" u="none" strike="noStrike" cap="none">
              <a:latin typeface="Arial"/>
              <a:ea typeface="Arial"/>
              <a:cs typeface="Arial"/>
              <a:sym typeface="Arial"/>
            </a:endParaRPr>
          </a:p>
        </p:txBody>
      </p:sp>
      <p:sp>
        <p:nvSpPr>
          <p:cNvPr id="370" name="Google Shape;370;p2"/>
          <p:cNvSpPr/>
          <p:nvPr/>
        </p:nvSpPr>
        <p:spPr>
          <a:xfrm>
            <a:off x="5585040" y="5385960"/>
            <a:ext cx="5248080" cy="1356480"/>
          </a:xfrm>
          <a:prstGeom prst="rect">
            <a:avLst/>
          </a:prstGeom>
          <a:noFill/>
          <a:ln>
            <a:noFill/>
          </a:ln>
        </p:spPr>
        <p:txBody>
          <a:bodyPr spcFirstLastPara="1" wrap="square" lIns="90000" tIns="91425" rIns="90000" bIns="91425" anchor="ctr" anchorCtr="0">
            <a:noAutofit/>
          </a:bodyPr>
          <a:lstStyle/>
          <a:p>
            <a:pPr marL="0" marR="0" lvl="0" indent="0" algn="l" rtl="0">
              <a:lnSpc>
                <a:spcPct val="9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90000"/>
              </a:lnSpc>
              <a:spcBef>
                <a:spcPts val="0"/>
              </a:spcBef>
              <a:spcAft>
                <a:spcPts val="0"/>
              </a:spcAft>
              <a:buNone/>
            </a:pPr>
            <a:endParaRPr sz="1800" b="0" i="0" u="none" strike="noStrike" cap="none">
              <a:latin typeface="Arial"/>
              <a:ea typeface="Arial"/>
              <a:cs typeface="Arial"/>
              <a:sym typeface="Arial"/>
            </a:endParaRPr>
          </a:p>
        </p:txBody>
      </p:sp>
      <p:sp>
        <p:nvSpPr>
          <p:cNvPr id="371" name="Google Shape;371;p2"/>
          <p:cNvSpPr/>
          <p:nvPr/>
        </p:nvSpPr>
        <p:spPr>
          <a:xfrm>
            <a:off x="407520" y="2278080"/>
            <a:ext cx="8824680" cy="504000"/>
          </a:xfrm>
          <a:prstGeom prst="rect">
            <a:avLst/>
          </a:prstGeom>
          <a:noFill/>
          <a:ln>
            <a:noFill/>
          </a:ln>
        </p:spPr>
        <p:txBody>
          <a:bodyPr spcFirstLastPara="1" wrap="square" lIns="90000" tIns="45000" rIns="90000" bIns="45000" anchor="t" anchorCtr="0">
            <a:spAutoFit/>
          </a:bodyPr>
          <a:lstStyle/>
          <a:p>
            <a:pPr marL="0" marR="0" lvl="0" indent="0" algn="l" rtl="0">
              <a:lnSpc>
                <a:spcPct val="80000"/>
              </a:lnSpc>
              <a:spcBef>
                <a:spcPts val="0"/>
              </a:spcBef>
              <a:spcAft>
                <a:spcPts val="0"/>
              </a:spcAft>
              <a:buNone/>
            </a:pPr>
            <a:r>
              <a:rPr lang="es-CL" sz="3400" b="1" i="0" u="none" strike="noStrike" cap="none">
                <a:solidFill>
                  <a:srgbClr val="29754D"/>
                </a:solidFill>
                <a:latin typeface="Calibri"/>
                <a:ea typeface="Calibri"/>
                <a:cs typeface="Calibri"/>
                <a:sym typeface="Calibri"/>
              </a:rPr>
              <a:t>INSTRUMENTOS DE MEDICIÓN INDUSTRIAL</a:t>
            </a:r>
            <a:endParaRPr sz="3400" b="0" i="0" u="none" strike="noStrike" cap="none">
              <a:latin typeface="Arial"/>
              <a:ea typeface="Arial"/>
              <a:cs typeface="Arial"/>
              <a:sym typeface="Arial"/>
            </a:endParaRPr>
          </a:p>
        </p:txBody>
      </p:sp>
      <p:pic>
        <p:nvPicPr>
          <p:cNvPr id="372" name="Google Shape;372;p2" descr="coso3.png"/>
          <p:cNvPicPr preferRelativeResize="0"/>
          <p:nvPr/>
        </p:nvPicPr>
        <p:blipFill rotWithShape="1">
          <a:blip r:embed="rId3">
            <a:alphaModFix/>
          </a:blip>
          <a:srcRect/>
          <a:stretch/>
        </p:blipFill>
        <p:spPr>
          <a:xfrm>
            <a:off x="1932840" y="2890080"/>
            <a:ext cx="5853960" cy="4368240"/>
          </a:xfrm>
          <a:prstGeom prst="rect">
            <a:avLst/>
          </a:prstGeom>
          <a:noFill/>
          <a:ln>
            <a:noFill/>
          </a:ln>
        </p:spPr>
      </p:pic>
      <p:pic>
        <p:nvPicPr>
          <p:cNvPr id="373" name="Google Shape;373;p2"/>
          <p:cNvPicPr preferRelativeResize="0"/>
          <p:nvPr/>
        </p:nvPicPr>
        <p:blipFill rotWithShape="1">
          <a:blip r:embed="rId4">
            <a:alphaModFix/>
          </a:blip>
          <a:srcRect/>
          <a:stretch/>
        </p:blipFill>
        <p:spPr>
          <a:xfrm>
            <a:off x="361800" y="360720"/>
            <a:ext cx="4476240" cy="7578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04"/>
        <p:cNvGrpSpPr/>
        <p:nvPr/>
      </p:nvGrpSpPr>
      <p:grpSpPr>
        <a:xfrm>
          <a:off x="0" y="0"/>
          <a:ext cx="0" cy="0"/>
          <a:chOff x="0" y="0"/>
          <a:chExt cx="0" cy="0"/>
        </a:xfrm>
      </p:grpSpPr>
      <p:sp>
        <p:nvSpPr>
          <p:cNvPr id="605" name="Google Shape;605;p20"/>
          <p:cNvSpPr/>
          <p:nvPr/>
        </p:nvSpPr>
        <p:spPr>
          <a:xfrm>
            <a:off x="520560" y="2031840"/>
            <a:ext cx="8431920" cy="4571280"/>
          </a:xfrm>
          <a:prstGeom prst="roundRect">
            <a:avLst>
              <a:gd name="adj" fmla="val 3898"/>
            </a:avLst>
          </a:prstGeom>
          <a:solidFill>
            <a:schemeClr val="lt1"/>
          </a:solidFill>
          <a:ln w="9525" cap="flat" cmpd="sng">
            <a:solidFill>
              <a:schemeClr val="dk2"/>
            </a:solidFill>
            <a:prstDash val="solid"/>
            <a:round/>
            <a:headEnd type="none" w="sm" len="sm"/>
            <a:tailEnd type="none" w="sm" len="sm"/>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606" name="Google Shape;606;p20"/>
          <p:cNvSpPr/>
          <p:nvPr/>
        </p:nvSpPr>
        <p:spPr>
          <a:xfrm>
            <a:off x="447840" y="1214280"/>
            <a:ext cx="9030240" cy="56268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pPr>
            <a:r>
              <a:rPr lang="es-CL" sz="3100" b="1" i="0" u="none" strike="noStrike" cap="none">
                <a:solidFill>
                  <a:srgbClr val="29754D"/>
                </a:solidFill>
                <a:latin typeface="Calibri"/>
                <a:ea typeface="Calibri"/>
                <a:cs typeface="Calibri"/>
                <a:sym typeface="Calibri"/>
              </a:rPr>
              <a:t>SENSORES ÓPTICOS </a:t>
            </a:r>
            <a:r>
              <a:rPr lang="es-CL" sz="3100" b="0" i="0" u="none" strike="noStrike" cap="none">
                <a:solidFill>
                  <a:srgbClr val="C73E32"/>
                </a:solidFill>
                <a:latin typeface="Calibri"/>
                <a:ea typeface="Calibri"/>
                <a:cs typeface="Calibri"/>
                <a:sym typeface="Calibri"/>
              </a:rPr>
              <a:t>(FOTOELÉCTRICOS)</a:t>
            </a:r>
            <a:endParaRPr sz="3100" b="0" i="0" u="none" strike="noStrike" cap="none">
              <a:latin typeface="Arial"/>
              <a:ea typeface="Arial"/>
              <a:cs typeface="Arial"/>
              <a:sym typeface="Arial"/>
            </a:endParaRPr>
          </a:p>
        </p:txBody>
      </p:sp>
      <p:sp>
        <p:nvSpPr>
          <p:cNvPr id="607" name="Google Shape;607;p20"/>
          <p:cNvSpPr/>
          <p:nvPr/>
        </p:nvSpPr>
        <p:spPr>
          <a:xfrm>
            <a:off x="698400" y="2086200"/>
            <a:ext cx="8165520" cy="4744440"/>
          </a:xfrm>
          <a:prstGeom prst="rect">
            <a:avLst/>
          </a:prstGeom>
          <a:noFill/>
          <a:ln>
            <a:noFill/>
          </a:ln>
        </p:spPr>
        <p:txBody>
          <a:bodyPr spcFirstLastPara="1" wrap="square" lIns="90000" tIns="45000" rIns="90000" bIns="45000" anchor="t" anchorCtr="0">
            <a:spAutoFit/>
          </a:bodyPr>
          <a:lstStyle/>
          <a:p>
            <a:pPr marL="12600" marR="0" lvl="0" indent="0" algn="l" rtl="0">
              <a:lnSpc>
                <a:spcPct val="118000"/>
              </a:lnSpc>
              <a:spcBef>
                <a:spcPts val="0"/>
              </a:spcBef>
              <a:spcAft>
                <a:spcPts val="0"/>
              </a:spcAft>
              <a:buNone/>
            </a:pPr>
            <a:r>
              <a:rPr lang="es-CL" sz="1700" b="1" i="0" u="sng" strike="noStrike" cap="none">
                <a:solidFill>
                  <a:srgbClr val="C73E32"/>
                </a:solidFill>
                <a:latin typeface="Calibri"/>
                <a:ea typeface="Calibri"/>
                <a:cs typeface="Calibri"/>
                <a:sym typeface="Calibri"/>
              </a:rPr>
              <a:t>Configuraciones</a:t>
            </a:r>
            <a:r>
              <a:rPr lang="es-CL" sz="1700" b="1" i="0" u="none" strike="noStrike" cap="none">
                <a:solidFill>
                  <a:srgbClr val="C73E32"/>
                </a:solidFill>
                <a:latin typeface="Calibri"/>
                <a:ea typeface="Calibri"/>
                <a:cs typeface="Calibri"/>
                <a:sym typeface="Calibri"/>
              </a:rPr>
              <a:t>:</a:t>
            </a:r>
            <a:endParaRPr sz="1700" b="0" i="0" u="none" strike="noStrike" cap="none">
              <a:latin typeface="Arial"/>
              <a:ea typeface="Arial"/>
              <a:cs typeface="Arial"/>
              <a:sym typeface="Arial"/>
            </a:endParaRPr>
          </a:p>
          <a:p>
            <a:pPr marL="12600" marR="0" lvl="0" indent="0" algn="l" rtl="0">
              <a:lnSpc>
                <a:spcPct val="50000"/>
              </a:lnSpc>
              <a:spcBef>
                <a:spcPts val="0"/>
              </a:spcBef>
              <a:spcAft>
                <a:spcPts val="0"/>
              </a:spcAft>
              <a:buNone/>
            </a:pPr>
            <a:endParaRPr sz="1700" b="0" i="0" u="none" strike="noStrike" cap="none">
              <a:latin typeface="Arial"/>
              <a:ea typeface="Arial"/>
              <a:cs typeface="Arial"/>
              <a:sym typeface="Arial"/>
            </a:endParaRPr>
          </a:p>
          <a:p>
            <a:pPr marL="288000" marR="0" lvl="0" indent="0" algn="l" rtl="0">
              <a:lnSpc>
                <a:spcPct val="100000"/>
              </a:lnSpc>
              <a:spcBef>
                <a:spcPts val="0"/>
              </a:spcBef>
              <a:spcAft>
                <a:spcPts val="0"/>
              </a:spcAft>
              <a:buNone/>
            </a:pPr>
            <a:r>
              <a:rPr lang="es-CL" sz="1700" b="1" i="0" u="none" strike="noStrike" cap="none">
                <a:solidFill>
                  <a:srgbClr val="000000"/>
                </a:solidFill>
                <a:latin typeface="Calibri"/>
                <a:ea typeface="Calibri"/>
                <a:cs typeface="Calibri"/>
                <a:sym typeface="Calibri"/>
              </a:rPr>
              <a:t>c) Difusos</a:t>
            </a:r>
            <a:r>
              <a:rPr lang="es-CL" sz="1700" b="0" i="0" u="none" strike="noStrike" cap="none">
                <a:solidFill>
                  <a:srgbClr val="000000"/>
                </a:solidFill>
                <a:latin typeface="Calibri"/>
                <a:ea typeface="Calibri"/>
                <a:cs typeface="Calibri"/>
                <a:sym typeface="Calibri"/>
              </a:rPr>
              <a:t>: La detección se obtiene por la reflexión del haz sobre el objeto en todas  direcciones. Cuando no hay objeto el sensor no recibe luz. Cuando la luz reflejada es suficiente,  el receptor se activa y se detecta el objeto (depende de las propiedades del material. P.e. un  objeto negro mate absorbe toda la energía y no es detectado) (0-400mm, según modelos).</a:t>
            </a:r>
            <a:endParaRPr sz="1700" b="0" i="0" u="none" strike="noStrike" cap="none">
              <a:latin typeface="Arial"/>
              <a:ea typeface="Arial"/>
              <a:cs typeface="Arial"/>
              <a:sym typeface="Arial"/>
            </a:endParaRPr>
          </a:p>
          <a:p>
            <a:pPr marL="288000" marR="0" lvl="0" indent="0" algn="l" rtl="0">
              <a:lnSpc>
                <a:spcPct val="100000"/>
              </a:lnSpc>
              <a:spcBef>
                <a:spcPts val="0"/>
              </a:spcBef>
              <a:spcAft>
                <a:spcPts val="0"/>
              </a:spcAft>
              <a:buNone/>
            </a:pPr>
            <a:endParaRPr sz="1700" b="0" i="0" u="none" strike="noStrike" cap="none">
              <a:latin typeface="Arial"/>
              <a:ea typeface="Arial"/>
              <a:cs typeface="Arial"/>
              <a:sym typeface="Arial"/>
            </a:endParaRPr>
          </a:p>
          <a:p>
            <a:pPr marL="288000" marR="0" lvl="0" indent="0" algn="l" rtl="0">
              <a:lnSpc>
                <a:spcPct val="100000"/>
              </a:lnSpc>
              <a:spcBef>
                <a:spcPts val="0"/>
              </a:spcBef>
              <a:spcAft>
                <a:spcPts val="0"/>
              </a:spcAft>
              <a:buNone/>
            </a:pPr>
            <a:r>
              <a:rPr lang="es-CL" sz="1700" b="1" i="0" u="none" strike="noStrike" cap="none">
                <a:solidFill>
                  <a:srgbClr val="000000"/>
                </a:solidFill>
                <a:latin typeface="Calibri"/>
                <a:ea typeface="Calibri"/>
                <a:cs typeface="Calibri"/>
                <a:sym typeface="Calibri"/>
              </a:rPr>
              <a:t>d) Medida de distancia. </a:t>
            </a:r>
            <a:r>
              <a:rPr lang="es-CL" sz="1700" b="0" i="1" u="none" strike="noStrike" cap="none">
                <a:solidFill>
                  <a:srgbClr val="000000"/>
                </a:solidFill>
                <a:latin typeface="Calibri"/>
                <a:ea typeface="Calibri"/>
                <a:cs typeface="Calibri"/>
                <a:sym typeface="Calibri"/>
              </a:rPr>
              <a:t>Dos soluciones:</a:t>
            </a:r>
            <a:endParaRPr sz="1700" b="0" i="0" u="none" strike="noStrike" cap="none">
              <a:latin typeface="Arial"/>
              <a:ea typeface="Arial"/>
              <a:cs typeface="Arial"/>
              <a:sym typeface="Arial"/>
            </a:endParaRPr>
          </a:p>
          <a:p>
            <a:pPr marL="288000" marR="0" lvl="0" indent="0" algn="l" rtl="0">
              <a:lnSpc>
                <a:spcPct val="99000"/>
              </a:lnSpc>
              <a:spcBef>
                <a:spcPts val="0"/>
              </a:spcBef>
              <a:spcAft>
                <a:spcPts val="0"/>
              </a:spcAft>
              <a:buNone/>
            </a:pPr>
            <a:r>
              <a:rPr lang="es-CL" sz="1700" b="0" i="0" u="none" strike="noStrike" cap="none">
                <a:solidFill>
                  <a:srgbClr val="000000"/>
                </a:solidFill>
                <a:latin typeface="Calibri"/>
                <a:ea typeface="Calibri"/>
                <a:cs typeface="Calibri"/>
                <a:sym typeface="Calibri"/>
              </a:rPr>
              <a:t>d.1) Basada en un led: El led emite luz. Ésta es reflejada por el objeto con un ángulo determinado que depende de la distancia. La luz reflejada es recogida sobre una superficie (PSD, similar a  una CCD) que permite estimar el ángulo de la luz incidente.</a:t>
            </a:r>
            <a:endParaRPr sz="1700" b="0" i="0" u="none" strike="noStrike" cap="none">
              <a:latin typeface="Arial"/>
              <a:ea typeface="Arial"/>
              <a:cs typeface="Arial"/>
              <a:sym typeface="Arial"/>
            </a:endParaRPr>
          </a:p>
          <a:p>
            <a:pPr marL="288000" marR="0" lvl="0" indent="0" algn="l" rtl="0">
              <a:lnSpc>
                <a:spcPct val="100000"/>
              </a:lnSpc>
              <a:spcBef>
                <a:spcPts val="0"/>
              </a:spcBef>
              <a:spcAft>
                <a:spcPts val="0"/>
              </a:spcAft>
              <a:buNone/>
            </a:pPr>
            <a:r>
              <a:rPr lang="es-CL" sz="1700" b="0" i="0" u="none" strike="noStrike" cap="none">
                <a:solidFill>
                  <a:srgbClr val="000000"/>
                </a:solidFill>
                <a:latin typeface="Calibri"/>
                <a:ea typeface="Calibri"/>
                <a:cs typeface="Calibri"/>
                <a:sym typeface="Calibri"/>
              </a:rPr>
              <a:t>d.2) Basada en tecnología láser: El sensor emite un rayo de luz  láser y mide el tiempo empleado por el rayo en viajar el doble  de distancia hasta el obstáculo. Aplicaciones: Protección de  acceso a máquinas. Interfaces con PLCs. Posibilidad para el  control dimensional (0-7 m, según modelos, precisión de 2-5 cm).</a:t>
            </a:r>
            <a:endParaRPr sz="1700" b="0" i="0" u="none" strike="noStrike" cap="none">
              <a:latin typeface="Arial"/>
              <a:ea typeface="Arial"/>
              <a:cs typeface="Arial"/>
              <a:sym typeface="Arial"/>
            </a:endParaRPr>
          </a:p>
          <a:p>
            <a:pPr marL="288000" marR="0" lvl="0" indent="0" algn="l" rtl="0">
              <a:lnSpc>
                <a:spcPct val="98000"/>
              </a:lnSpc>
              <a:spcBef>
                <a:spcPts val="360"/>
              </a:spcBef>
              <a:spcAft>
                <a:spcPts val="0"/>
              </a:spcAft>
              <a:buNone/>
            </a:pPr>
            <a:endParaRPr sz="1700" b="0" i="0" u="none" strike="noStrike" cap="none">
              <a:latin typeface="Arial"/>
              <a:ea typeface="Arial"/>
              <a:cs typeface="Arial"/>
              <a:sym typeface="Arial"/>
            </a:endParaRPr>
          </a:p>
          <a:p>
            <a:pPr marL="194400" marR="0" lvl="0" indent="0" algn="l" rtl="0">
              <a:lnSpc>
                <a:spcPct val="98000"/>
              </a:lnSpc>
              <a:spcBef>
                <a:spcPts val="360"/>
              </a:spcBef>
              <a:spcAft>
                <a:spcPts val="0"/>
              </a:spcAft>
              <a:buNone/>
            </a:pPr>
            <a:endParaRPr sz="1700" b="0" i="0" u="none" strike="noStrike" cap="none">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11"/>
        <p:cNvGrpSpPr/>
        <p:nvPr/>
      </p:nvGrpSpPr>
      <p:grpSpPr>
        <a:xfrm>
          <a:off x="0" y="0"/>
          <a:ext cx="0" cy="0"/>
          <a:chOff x="0" y="0"/>
          <a:chExt cx="0" cy="0"/>
        </a:xfrm>
      </p:grpSpPr>
      <p:sp>
        <p:nvSpPr>
          <p:cNvPr id="612" name="Google Shape;612;p21"/>
          <p:cNvSpPr/>
          <p:nvPr/>
        </p:nvSpPr>
        <p:spPr>
          <a:xfrm>
            <a:off x="447840" y="1214280"/>
            <a:ext cx="9030240" cy="56268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pPr>
            <a:r>
              <a:rPr lang="es-CL" sz="3100" b="1" i="0" u="none" strike="noStrike" cap="none">
                <a:solidFill>
                  <a:srgbClr val="29754D"/>
                </a:solidFill>
                <a:latin typeface="Calibri"/>
                <a:ea typeface="Calibri"/>
                <a:cs typeface="Calibri"/>
                <a:sym typeface="Calibri"/>
              </a:rPr>
              <a:t>SENSORES ÓPTICOS </a:t>
            </a:r>
            <a:r>
              <a:rPr lang="es-CL" sz="3100" b="0" i="0" u="none" strike="noStrike" cap="none">
                <a:solidFill>
                  <a:srgbClr val="C73E32"/>
                </a:solidFill>
                <a:latin typeface="Calibri"/>
                <a:ea typeface="Calibri"/>
                <a:cs typeface="Calibri"/>
                <a:sym typeface="Calibri"/>
              </a:rPr>
              <a:t>(FOTOELÉCTRICOS)</a:t>
            </a:r>
            <a:endParaRPr sz="3100" b="0" i="0" u="none" strike="noStrike" cap="none">
              <a:latin typeface="Arial"/>
              <a:ea typeface="Arial"/>
              <a:cs typeface="Arial"/>
              <a:sym typeface="Arial"/>
            </a:endParaRPr>
          </a:p>
        </p:txBody>
      </p:sp>
      <p:sp>
        <p:nvSpPr>
          <p:cNvPr id="613" name="Google Shape;613;p21"/>
          <p:cNvSpPr/>
          <p:nvPr/>
        </p:nvSpPr>
        <p:spPr>
          <a:xfrm>
            <a:off x="520560" y="2082960"/>
            <a:ext cx="2881800" cy="1929600"/>
          </a:xfrm>
          <a:prstGeom prst="roundRect">
            <a:avLst>
              <a:gd name="adj" fmla="val 0"/>
            </a:avLst>
          </a:prstGeom>
          <a:solidFill>
            <a:schemeClr val="lt1"/>
          </a:solidFill>
          <a:ln w="9525" cap="flat" cmpd="sng">
            <a:solidFill>
              <a:schemeClr val="dk2"/>
            </a:solidFill>
            <a:prstDash val="solid"/>
            <a:round/>
            <a:headEnd type="none" w="sm" len="sm"/>
            <a:tailEnd type="none" w="sm" len="sm"/>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614" name="Google Shape;614;p21"/>
          <p:cNvSpPr/>
          <p:nvPr/>
        </p:nvSpPr>
        <p:spPr>
          <a:xfrm>
            <a:off x="3522240" y="2082960"/>
            <a:ext cx="2881800" cy="1929600"/>
          </a:xfrm>
          <a:prstGeom prst="roundRect">
            <a:avLst>
              <a:gd name="adj" fmla="val 0"/>
            </a:avLst>
          </a:prstGeom>
          <a:solidFill>
            <a:schemeClr val="lt1"/>
          </a:solidFill>
          <a:ln w="9525" cap="flat" cmpd="sng">
            <a:solidFill>
              <a:schemeClr val="dk2"/>
            </a:solidFill>
            <a:prstDash val="solid"/>
            <a:round/>
            <a:headEnd type="none" w="sm" len="sm"/>
            <a:tailEnd type="none" w="sm" len="sm"/>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615" name="Google Shape;615;p21"/>
          <p:cNvSpPr/>
          <p:nvPr/>
        </p:nvSpPr>
        <p:spPr>
          <a:xfrm>
            <a:off x="6523560" y="2082960"/>
            <a:ext cx="2881800" cy="1929600"/>
          </a:xfrm>
          <a:prstGeom prst="roundRect">
            <a:avLst>
              <a:gd name="adj" fmla="val 0"/>
            </a:avLst>
          </a:prstGeom>
          <a:solidFill>
            <a:schemeClr val="lt1"/>
          </a:solidFill>
          <a:ln w="9525" cap="flat" cmpd="sng">
            <a:solidFill>
              <a:schemeClr val="dk2"/>
            </a:solidFill>
            <a:prstDash val="solid"/>
            <a:round/>
            <a:headEnd type="none" w="sm" len="sm"/>
            <a:tailEnd type="none" w="sm" len="sm"/>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616" name="Google Shape;616;p21"/>
          <p:cNvSpPr/>
          <p:nvPr/>
        </p:nvSpPr>
        <p:spPr>
          <a:xfrm>
            <a:off x="520560" y="4394160"/>
            <a:ext cx="8902080" cy="2175120"/>
          </a:xfrm>
          <a:prstGeom prst="roundRect">
            <a:avLst>
              <a:gd name="adj" fmla="val 0"/>
            </a:avLst>
          </a:prstGeom>
          <a:solidFill>
            <a:schemeClr val="lt1"/>
          </a:solidFill>
          <a:ln w="9525" cap="flat" cmpd="sng">
            <a:solidFill>
              <a:schemeClr val="dk2"/>
            </a:solidFill>
            <a:prstDash val="solid"/>
            <a:round/>
            <a:headEnd type="none" w="sm" len="sm"/>
            <a:tailEnd type="none" w="sm" len="sm"/>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617" name="Google Shape;617;p21"/>
          <p:cNvSpPr/>
          <p:nvPr/>
        </p:nvSpPr>
        <p:spPr>
          <a:xfrm>
            <a:off x="535320" y="2082960"/>
            <a:ext cx="2842200" cy="1929600"/>
          </a:xfrm>
          <a:prstGeom prst="rect">
            <a:avLst/>
          </a:prstGeom>
          <a:blipFill rotWithShape="1">
            <a:blip r:embed="rId3">
              <a:alphaModFix/>
            </a:blip>
            <a:stretch>
              <a:fillRect r="-19924"/>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21"/>
          <p:cNvSpPr/>
          <p:nvPr/>
        </p:nvSpPr>
        <p:spPr>
          <a:xfrm>
            <a:off x="3568680" y="2476440"/>
            <a:ext cx="2793240" cy="1472400"/>
          </a:xfrm>
          <a:prstGeom prst="rect">
            <a:avLst/>
          </a:prstGeom>
          <a:blipFill rotWithShape="1">
            <a:blip r:embed="rId4">
              <a:alphaModFix/>
            </a:blip>
            <a:stretch>
              <a:fillRect l="-2561" b="-12382"/>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21"/>
          <p:cNvSpPr/>
          <p:nvPr/>
        </p:nvSpPr>
        <p:spPr>
          <a:xfrm>
            <a:off x="6624360" y="2534040"/>
            <a:ext cx="2682000" cy="1364040"/>
          </a:xfrm>
          <a:prstGeom prst="rect">
            <a:avLst/>
          </a:prstGeom>
          <a:blipFill rotWithShape="1">
            <a:blip r:embed="rId5">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21"/>
          <p:cNvSpPr/>
          <p:nvPr/>
        </p:nvSpPr>
        <p:spPr>
          <a:xfrm>
            <a:off x="673200" y="4945680"/>
            <a:ext cx="4637880" cy="1407960"/>
          </a:xfrm>
          <a:prstGeom prst="rect">
            <a:avLst/>
          </a:prstGeom>
          <a:blipFill rotWithShape="1">
            <a:blip r:embed="rId6">
              <a:alphaModFix/>
            </a:blip>
            <a:stretch>
              <a:fillRect l="-5229"/>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21"/>
          <p:cNvSpPr/>
          <p:nvPr/>
        </p:nvSpPr>
        <p:spPr>
          <a:xfrm>
            <a:off x="5600880" y="4549320"/>
            <a:ext cx="3404880" cy="1884240"/>
          </a:xfrm>
          <a:prstGeom prst="rect">
            <a:avLst/>
          </a:prstGeom>
          <a:blipFill rotWithShape="1">
            <a:blip r:embed="rId7">
              <a:alphaModFix/>
            </a:blip>
            <a:stretch>
              <a:fillRect l="-5206" r="-351"/>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21"/>
          <p:cNvSpPr/>
          <p:nvPr/>
        </p:nvSpPr>
        <p:spPr>
          <a:xfrm>
            <a:off x="3519720" y="2055240"/>
            <a:ext cx="892080" cy="33336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pPr>
            <a:r>
              <a:rPr lang="es-CL" sz="1600" b="1" i="0" u="none" strike="noStrike" cap="none">
                <a:solidFill>
                  <a:srgbClr val="C73E32"/>
                </a:solidFill>
                <a:latin typeface="Calibri"/>
                <a:ea typeface="Calibri"/>
                <a:cs typeface="Calibri"/>
                <a:sym typeface="Calibri"/>
              </a:rPr>
              <a:t>b)</a:t>
            </a:r>
            <a:endParaRPr sz="1600" b="0" i="0" u="none" strike="noStrike" cap="none">
              <a:latin typeface="Arial"/>
              <a:ea typeface="Arial"/>
              <a:cs typeface="Arial"/>
              <a:sym typeface="Arial"/>
            </a:endParaRPr>
          </a:p>
        </p:txBody>
      </p:sp>
      <p:sp>
        <p:nvSpPr>
          <p:cNvPr id="623" name="Google Shape;623;p21"/>
          <p:cNvSpPr/>
          <p:nvPr/>
        </p:nvSpPr>
        <p:spPr>
          <a:xfrm>
            <a:off x="521280" y="2044800"/>
            <a:ext cx="343800" cy="33336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pPr>
            <a:r>
              <a:rPr lang="es-CL" sz="1600" b="1" i="0" u="none" strike="noStrike" cap="none">
                <a:solidFill>
                  <a:srgbClr val="FFFFFF"/>
                </a:solidFill>
                <a:latin typeface="Calibri"/>
                <a:ea typeface="Calibri"/>
                <a:cs typeface="Calibri"/>
                <a:sym typeface="Calibri"/>
              </a:rPr>
              <a:t>a)</a:t>
            </a:r>
            <a:endParaRPr sz="1600" b="0" i="0" u="none" strike="noStrike" cap="none">
              <a:latin typeface="Arial"/>
              <a:ea typeface="Arial"/>
              <a:cs typeface="Arial"/>
              <a:sym typeface="Arial"/>
            </a:endParaRPr>
          </a:p>
        </p:txBody>
      </p:sp>
      <p:sp>
        <p:nvSpPr>
          <p:cNvPr id="624" name="Google Shape;624;p21"/>
          <p:cNvSpPr/>
          <p:nvPr/>
        </p:nvSpPr>
        <p:spPr>
          <a:xfrm>
            <a:off x="6597000" y="2085120"/>
            <a:ext cx="831600" cy="33336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pPr>
            <a:r>
              <a:rPr lang="es-CL" sz="1600" b="1" i="0" u="none" strike="noStrike" cap="none">
                <a:solidFill>
                  <a:srgbClr val="C73E32"/>
                </a:solidFill>
                <a:latin typeface="Calibri"/>
                <a:ea typeface="Calibri"/>
                <a:cs typeface="Calibri"/>
                <a:sym typeface="Calibri"/>
              </a:rPr>
              <a:t>c)</a:t>
            </a:r>
            <a:endParaRPr sz="1600" b="0" i="0" u="none" strike="noStrike" cap="none">
              <a:latin typeface="Arial"/>
              <a:ea typeface="Arial"/>
              <a:cs typeface="Arial"/>
              <a:sym typeface="Arial"/>
            </a:endParaRPr>
          </a:p>
        </p:txBody>
      </p:sp>
      <p:sp>
        <p:nvSpPr>
          <p:cNvPr id="625" name="Google Shape;625;p21"/>
          <p:cNvSpPr/>
          <p:nvPr/>
        </p:nvSpPr>
        <p:spPr>
          <a:xfrm>
            <a:off x="554400" y="4400640"/>
            <a:ext cx="508320" cy="33336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pPr>
            <a:r>
              <a:rPr lang="es-CL" sz="1600" b="1" i="0" u="none" strike="noStrike" cap="none">
                <a:solidFill>
                  <a:srgbClr val="C73E32"/>
                </a:solidFill>
                <a:latin typeface="Calibri"/>
                <a:ea typeface="Calibri"/>
                <a:cs typeface="Calibri"/>
                <a:sym typeface="Calibri"/>
              </a:rPr>
              <a:t>d.1)</a:t>
            </a:r>
            <a:endParaRPr sz="1600" b="0" i="0" u="none" strike="noStrike" cap="none">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29"/>
        <p:cNvGrpSpPr/>
        <p:nvPr/>
      </p:nvGrpSpPr>
      <p:grpSpPr>
        <a:xfrm>
          <a:off x="0" y="0"/>
          <a:ext cx="0" cy="0"/>
          <a:chOff x="0" y="0"/>
          <a:chExt cx="0" cy="0"/>
        </a:xfrm>
      </p:grpSpPr>
      <p:sp>
        <p:nvSpPr>
          <p:cNvPr id="630" name="Google Shape;630;p22"/>
          <p:cNvSpPr/>
          <p:nvPr/>
        </p:nvSpPr>
        <p:spPr>
          <a:xfrm>
            <a:off x="447840" y="1214280"/>
            <a:ext cx="9030240" cy="56268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pPr>
            <a:r>
              <a:rPr lang="es-CL" sz="3100" b="1" i="0" u="none" strike="noStrike" cap="none">
                <a:solidFill>
                  <a:srgbClr val="29754D"/>
                </a:solidFill>
                <a:latin typeface="Calibri"/>
                <a:ea typeface="Calibri"/>
                <a:cs typeface="Calibri"/>
                <a:sym typeface="Calibri"/>
              </a:rPr>
              <a:t>SENSORES ÓPTICOS </a:t>
            </a:r>
            <a:r>
              <a:rPr lang="es-CL" sz="3100" b="0" i="0" u="none" strike="noStrike" cap="none">
                <a:solidFill>
                  <a:srgbClr val="C73E32"/>
                </a:solidFill>
                <a:latin typeface="Calibri"/>
                <a:ea typeface="Calibri"/>
                <a:cs typeface="Calibri"/>
                <a:sym typeface="Calibri"/>
              </a:rPr>
              <a:t>(FOTOELÉCTRICOS)</a:t>
            </a:r>
            <a:endParaRPr sz="3100" b="0" i="0" u="none" strike="noStrike" cap="none">
              <a:latin typeface="Arial"/>
              <a:ea typeface="Arial"/>
              <a:cs typeface="Arial"/>
              <a:sym typeface="Arial"/>
            </a:endParaRPr>
          </a:p>
        </p:txBody>
      </p:sp>
      <p:sp>
        <p:nvSpPr>
          <p:cNvPr id="631" name="Google Shape;631;p22"/>
          <p:cNvSpPr/>
          <p:nvPr/>
        </p:nvSpPr>
        <p:spPr>
          <a:xfrm>
            <a:off x="380880" y="2057400"/>
            <a:ext cx="8736840" cy="4583880"/>
          </a:xfrm>
          <a:prstGeom prst="roundRect">
            <a:avLst>
              <a:gd name="adj" fmla="val 0"/>
            </a:avLst>
          </a:prstGeom>
          <a:solidFill>
            <a:schemeClr val="lt1"/>
          </a:solidFill>
          <a:ln w="9525" cap="flat" cmpd="sng">
            <a:solidFill>
              <a:schemeClr val="dk2"/>
            </a:solidFill>
            <a:prstDash val="solid"/>
            <a:round/>
            <a:headEnd type="none" w="sm" len="sm"/>
            <a:tailEnd type="none" w="sm" len="sm"/>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632" name="Google Shape;632;p22"/>
          <p:cNvSpPr/>
          <p:nvPr/>
        </p:nvSpPr>
        <p:spPr>
          <a:xfrm>
            <a:off x="414720" y="2063880"/>
            <a:ext cx="508320" cy="33336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pPr>
            <a:r>
              <a:rPr lang="es-CL" sz="1600" b="1" i="0" u="none" strike="noStrike" cap="none">
                <a:solidFill>
                  <a:srgbClr val="C73E32"/>
                </a:solidFill>
                <a:latin typeface="Calibri"/>
                <a:ea typeface="Calibri"/>
                <a:cs typeface="Calibri"/>
                <a:sym typeface="Calibri"/>
              </a:rPr>
              <a:t>d.2)</a:t>
            </a:r>
            <a:endParaRPr sz="1600" b="0" i="0" u="none" strike="noStrike" cap="none">
              <a:latin typeface="Arial"/>
              <a:ea typeface="Arial"/>
              <a:cs typeface="Arial"/>
              <a:sym typeface="Arial"/>
            </a:endParaRPr>
          </a:p>
        </p:txBody>
      </p:sp>
      <p:sp>
        <p:nvSpPr>
          <p:cNvPr id="633" name="Google Shape;633;p22"/>
          <p:cNvSpPr/>
          <p:nvPr/>
        </p:nvSpPr>
        <p:spPr>
          <a:xfrm>
            <a:off x="1015920" y="2247120"/>
            <a:ext cx="3912480" cy="1946160"/>
          </a:xfrm>
          <a:prstGeom prst="rect">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22"/>
          <p:cNvSpPr/>
          <p:nvPr/>
        </p:nvSpPr>
        <p:spPr>
          <a:xfrm>
            <a:off x="5147280" y="2286000"/>
            <a:ext cx="3192120" cy="1891440"/>
          </a:xfrm>
          <a:prstGeom prst="rect">
            <a:avLst/>
          </a:prstGeom>
          <a:blipFill rotWithShape="1">
            <a:blip r:embed="rId4">
              <a:alphaModFix/>
            </a:blip>
            <a:stretch>
              <a:fillRect t="-4689"/>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22"/>
          <p:cNvSpPr/>
          <p:nvPr/>
        </p:nvSpPr>
        <p:spPr>
          <a:xfrm>
            <a:off x="5147280" y="4483080"/>
            <a:ext cx="3752640" cy="1917000"/>
          </a:xfrm>
          <a:prstGeom prst="rect">
            <a:avLst/>
          </a:prstGeom>
          <a:blipFill rotWithShape="1">
            <a:blip r:embed="rId5">
              <a:alphaModFix/>
            </a:blip>
            <a:stretch>
              <a:fillRect l="-3697" t="-3443"/>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22"/>
          <p:cNvSpPr/>
          <p:nvPr/>
        </p:nvSpPr>
        <p:spPr>
          <a:xfrm>
            <a:off x="1015920" y="4419720"/>
            <a:ext cx="3890880" cy="1980360"/>
          </a:xfrm>
          <a:prstGeom prst="rect">
            <a:avLst/>
          </a:prstGeom>
          <a:blipFill rotWithShape="1">
            <a:blip r:embed="rId6">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40"/>
        <p:cNvGrpSpPr/>
        <p:nvPr/>
      </p:nvGrpSpPr>
      <p:grpSpPr>
        <a:xfrm>
          <a:off x="0" y="0"/>
          <a:ext cx="0" cy="0"/>
          <a:chOff x="0" y="0"/>
          <a:chExt cx="0" cy="0"/>
        </a:xfrm>
      </p:grpSpPr>
      <p:sp>
        <p:nvSpPr>
          <p:cNvPr id="641" name="Google Shape;641;p23"/>
          <p:cNvSpPr/>
          <p:nvPr/>
        </p:nvSpPr>
        <p:spPr>
          <a:xfrm>
            <a:off x="536400" y="2553840"/>
            <a:ext cx="8768880" cy="4147920"/>
          </a:xfrm>
          <a:prstGeom prst="roundRect">
            <a:avLst>
              <a:gd name="adj" fmla="val 3898"/>
            </a:avLst>
          </a:prstGeom>
          <a:solidFill>
            <a:schemeClr val="lt1"/>
          </a:solidFill>
          <a:ln w="9525" cap="flat" cmpd="sng">
            <a:solidFill>
              <a:schemeClr val="dk2"/>
            </a:solidFill>
            <a:prstDash val="solid"/>
            <a:round/>
            <a:headEnd type="none" w="sm" len="sm"/>
            <a:tailEnd type="none" w="sm" len="sm"/>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642" name="Google Shape;642;p23"/>
          <p:cNvSpPr/>
          <p:nvPr/>
        </p:nvSpPr>
        <p:spPr>
          <a:xfrm>
            <a:off x="447840" y="1214280"/>
            <a:ext cx="9030240" cy="57780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pPr>
            <a:r>
              <a:rPr lang="es-CL" sz="3200" b="1" i="0" u="none" strike="noStrike" cap="none">
                <a:solidFill>
                  <a:srgbClr val="29754D"/>
                </a:solidFill>
                <a:latin typeface="Calibri"/>
                <a:ea typeface="Calibri"/>
                <a:cs typeface="Calibri"/>
                <a:sym typeface="Calibri"/>
              </a:rPr>
              <a:t>SENSORES ÓPTICOS </a:t>
            </a:r>
            <a:r>
              <a:rPr lang="es-CL" sz="3200" b="0" i="0" u="none" strike="noStrike" cap="none">
                <a:solidFill>
                  <a:srgbClr val="C73E32"/>
                </a:solidFill>
                <a:latin typeface="Calibri"/>
                <a:ea typeface="Calibri"/>
                <a:cs typeface="Calibri"/>
                <a:sym typeface="Calibri"/>
              </a:rPr>
              <a:t>(FOTOELÉCTRICOS)</a:t>
            </a:r>
            <a:endParaRPr sz="3200" b="0" i="0" u="none" strike="noStrike" cap="none">
              <a:latin typeface="Arial"/>
              <a:ea typeface="Arial"/>
              <a:cs typeface="Arial"/>
              <a:sym typeface="Arial"/>
            </a:endParaRPr>
          </a:p>
        </p:txBody>
      </p:sp>
      <p:sp>
        <p:nvSpPr>
          <p:cNvPr id="643" name="Google Shape;643;p23"/>
          <p:cNvSpPr/>
          <p:nvPr/>
        </p:nvSpPr>
        <p:spPr>
          <a:xfrm>
            <a:off x="653040" y="2149560"/>
            <a:ext cx="2196720" cy="1733040"/>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None/>
            </a:pPr>
            <a:r>
              <a:rPr lang="es-CL" sz="2000" b="1" i="0" u="none" strike="noStrike" cap="none">
                <a:solidFill>
                  <a:srgbClr val="000000"/>
                </a:solidFill>
                <a:latin typeface="Calibri"/>
                <a:ea typeface="Calibri"/>
                <a:cs typeface="Calibri"/>
                <a:sym typeface="Calibri"/>
              </a:rPr>
              <a:t>Aplicaciones:</a:t>
            </a:r>
            <a:endParaRPr sz="2000" b="0" i="0" u="none" strike="noStrike" cap="none">
              <a:latin typeface="Arial"/>
              <a:ea typeface="Arial"/>
              <a:cs typeface="Arial"/>
              <a:sym typeface="Arial"/>
            </a:endParaRPr>
          </a:p>
          <a:p>
            <a:pPr marL="0" marR="0" lvl="0" indent="0" algn="l" rtl="0">
              <a:lnSpc>
                <a:spcPct val="80000"/>
              </a:lnSpc>
              <a:spcBef>
                <a:spcPts val="601"/>
              </a:spcBef>
              <a:spcAft>
                <a:spcPts val="0"/>
              </a:spcAft>
              <a:buNone/>
            </a:pPr>
            <a:endParaRPr sz="2000" b="0" i="0" u="none" strike="noStrike" cap="none">
              <a:latin typeface="Arial"/>
              <a:ea typeface="Arial"/>
              <a:cs typeface="Arial"/>
              <a:sym typeface="Arial"/>
            </a:endParaRPr>
          </a:p>
          <a:p>
            <a:pPr marL="140400" marR="0" lvl="0" indent="-139680" algn="l" rtl="0">
              <a:lnSpc>
                <a:spcPct val="90000"/>
              </a:lnSpc>
              <a:spcBef>
                <a:spcPts val="601"/>
              </a:spcBef>
              <a:spcAft>
                <a:spcPts val="0"/>
              </a:spcAft>
              <a:buClr>
                <a:srgbClr val="000000"/>
              </a:buClr>
              <a:buSzPts val="1800"/>
              <a:buFont typeface="Arial"/>
              <a:buChar char="•"/>
            </a:pPr>
            <a:r>
              <a:rPr lang="es-CL" sz="1800" b="0" i="0" u="none" strike="noStrike" cap="none">
                <a:solidFill>
                  <a:srgbClr val="000000"/>
                </a:solidFill>
                <a:latin typeface="Calibri"/>
                <a:ea typeface="Calibri"/>
                <a:cs typeface="Calibri"/>
                <a:sym typeface="Calibri"/>
              </a:rPr>
              <a:t>Verificando objetos en envases transparentes.</a:t>
            </a:r>
            <a:endParaRPr sz="1800" b="0" i="0" u="none" strike="noStrike" cap="none">
              <a:latin typeface="Arial"/>
              <a:ea typeface="Arial"/>
              <a:cs typeface="Arial"/>
              <a:sym typeface="Arial"/>
            </a:endParaRPr>
          </a:p>
          <a:p>
            <a:pPr marL="140400" marR="0" lvl="0" indent="-139680" algn="l" rtl="0">
              <a:lnSpc>
                <a:spcPct val="90000"/>
              </a:lnSpc>
              <a:spcBef>
                <a:spcPts val="601"/>
              </a:spcBef>
              <a:spcAft>
                <a:spcPts val="0"/>
              </a:spcAft>
              <a:buClr>
                <a:srgbClr val="000000"/>
              </a:buClr>
              <a:buSzPts val="1800"/>
              <a:buFont typeface="Arial"/>
              <a:buChar char="•"/>
            </a:pPr>
            <a:r>
              <a:rPr lang="es-CL" sz="1800" b="0" i="0" u="none" strike="noStrike" cap="none">
                <a:solidFill>
                  <a:srgbClr val="000000"/>
                </a:solidFill>
                <a:latin typeface="Calibri"/>
                <a:ea typeface="Calibri"/>
                <a:cs typeface="Calibri"/>
                <a:sym typeface="Calibri"/>
              </a:rPr>
              <a:t>Altura</a:t>
            </a:r>
            <a:r>
              <a:rPr lang="es-CL" sz="1700" b="0" i="0" u="none" strike="noStrike" cap="none">
                <a:solidFill>
                  <a:srgbClr val="000000"/>
                </a:solidFill>
                <a:latin typeface="Calibri"/>
                <a:ea typeface="Calibri"/>
                <a:cs typeface="Calibri"/>
                <a:sym typeface="Calibri"/>
              </a:rPr>
              <a:t>.</a:t>
            </a:r>
            <a:endParaRPr sz="1700" b="0" i="0" u="none" strike="noStrike" cap="none">
              <a:latin typeface="Arial"/>
              <a:ea typeface="Arial"/>
              <a:cs typeface="Arial"/>
              <a:sym typeface="Arial"/>
            </a:endParaRPr>
          </a:p>
        </p:txBody>
      </p:sp>
      <p:grpSp>
        <p:nvGrpSpPr>
          <p:cNvPr id="644" name="Google Shape;644;p23"/>
          <p:cNvGrpSpPr/>
          <p:nvPr/>
        </p:nvGrpSpPr>
        <p:grpSpPr>
          <a:xfrm>
            <a:off x="539280" y="4043880"/>
            <a:ext cx="8639280" cy="2544840"/>
            <a:chOff x="539280" y="4043880"/>
            <a:chExt cx="8639280" cy="2544840"/>
          </a:xfrm>
        </p:grpSpPr>
        <p:sp>
          <p:nvSpPr>
            <p:cNvPr id="645" name="Google Shape;645;p23"/>
            <p:cNvSpPr/>
            <p:nvPr/>
          </p:nvSpPr>
          <p:spPr>
            <a:xfrm>
              <a:off x="7010280" y="5327280"/>
              <a:ext cx="2165760" cy="1159920"/>
            </a:xfrm>
            <a:prstGeom prst="rect">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23"/>
            <p:cNvSpPr/>
            <p:nvPr/>
          </p:nvSpPr>
          <p:spPr>
            <a:xfrm>
              <a:off x="4767840" y="5304960"/>
              <a:ext cx="2380680" cy="1283760"/>
            </a:xfrm>
            <a:prstGeom prst="rect">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23"/>
            <p:cNvSpPr/>
            <p:nvPr/>
          </p:nvSpPr>
          <p:spPr>
            <a:xfrm>
              <a:off x="6946200" y="4043880"/>
              <a:ext cx="2232360" cy="1221480"/>
            </a:xfrm>
            <a:prstGeom prst="rect">
              <a:avLst/>
            </a:prstGeom>
            <a:blipFill rotWithShape="1">
              <a:blip r:embed="rId5">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23"/>
            <p:cNvSpPr/>
            <p:nvPr/>
          </p:nvSpPr>
          <p:spPr>
            <a:xfrm>
              <a:off x="539280" y="4043880"/>
              <a:ext cx="2223000" cy="1224360"/>
            </a:xfrm>
            <a:prstGeom prst="rect">
              <a:avLst/>
            </a:prstGeom>
            <a:blipFill rotWithShape="1">
              <a:blip r:embed="rId6">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23"/>
            <p:cNvSpPr/>
            <p:nvPr/>
          </p:nvSpPr>
          <p:spPr>
            <a:xfrm>
              <a:off x="2727000" y="4043880"/>
              <a:ext cx="2232360" cy="1222560"/>
            </a:xfrm>
            <a:prstGeom prst="rect">
              <a:avLst/>
            </a:prstGeom>
            <a:blipFill rotWithShape="1">
              <a:blip r:embed="rId7">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23"/>
            <p:cNvSpPr/>
            <p:nvPr/>
          </p:nvSpPr>
          <p:spPr>
            <a:xfrm>
              <a:off x="4896000" y="4096800"/>
              <a:ext cx="2151000" cy="1165320"/>
            </a:xfrm>
            <a:prstGeom prst="rect">
              <a:avLst/>
            </a:prstGeom>
            <a:blipFill rotWithShape="1">
              <a:blip r:embed="rId8">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23"/>
            <p:cNvSpPr/>
            <p:nvPr/>
          </p:nvSpPr>
          <p:spPr>
            <a:xfrm>
              <a:off x="539280" y="5268960"/>
              <a:ext cx="2277720" cy="1235160"/>
            </a:xfrm>
            <a:prstGeom prst="rect">
              <a:avLst/>
            </a:prstGeom>
            <a:blipFill rotWithShape="1">
              <a:blip r:embed="rId9">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23"/>
            <p:cNvSpPr/>
            <p:nvPr/>
          </p:nvSpPr>
          <p:spPr>
            <a:xfrm>
              <a:off x="2717640" y="5268960"/>
              <a:ext cx="2223000" cy="1285920"/>
            </a:xfrm>
            <a:prstGeom prst="rect">
              <a:avLst/>
            </a:prstGeom>
            <a:blipFill rotWithShape="1">
              <a:blip r:embed="rId10">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53" name="Google Shape;653;p23"/>
          <p:cNvSpPr/>
          <p:nvPr/>
        </p:nvSpPr>
        <p:spPr>
          <a:xfrm>
            <a:off x="6766200" y="2635560"/>
            <a:ext cx="2362320" cy="1489680"/>
          </a:xfrm>
          <a:prstGeom prst="rect">
            <a:avLst/>
          </a:prstGeom>
          <a:blipFill rotWithShape="1">
            <a:blip r:embed="rId11">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23"/>
          <p:cNvSpPr/>
          <p:nvPr/>
        </p:nvSpPr>
        <p:spPr>
          <a:xfrm>
            <a:off x="2822040" y="2696760"/>
            <a:ext cx="2080800" cy="1490040"/>
          </a:xfrm>
          <a:prstGeom prst="rect">
            <a:avLst/>
          </a:prstGeom>
          <a:blipFill rotWithShape="1">
            <a:blip r:embed="rId12">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23"/>
          <p:cNvSpPr/>
          <p:nvPr/>
        </p:nvSpPr>
        <p:spPr>
          <a:xfrm>
            <a:off x="4835160" y="2723400"/>
            <a:ext cx="2201040" cy="1387440"/>
          </a:xfrm>
          <a:prstGeom prst="rect">
            <a:avLst/>
          </a:prstGeom>
          <a:blipFill rotWithShape="1">
            <a:blip r:embed="rId1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59"/>
        <p:cNvGrpSpPr/>
        <p:nvPr/>
      </p:nvGrpSpPr>
      <p:grpSpPr>
        <a:xfrm>
          <a:off x="0" y="0"/>
          <a:ext cx="0" cy="0"/>
          <a:chOff x="0" y="0"/>
          <a:chExt cx="0" cy="0"/>
        </a:xfrm>
      </p:grpSpPr>
      <p:sp>
        <p:nvSpPr>
          <p:cNvPr id="660" name="Google Shape;660;p24"/>
          <p:cNvSpPr/>
          <p:nvPr/>
        </p:nvSpPr>
        <p:spPr>
          <a:xfrm>
            <a:off x="5168880" y="2140560"/>
            <a:ext cx="4164840" cy="4386600"/>
          </a:xfrm>
          <a:prstGeom prst="roundRect">
            <a:avLst>
              <a:gd name="adj" fmla="val 3898"/>
            </a:avLst>
          </a:prstGeom>
          <a:solidFill>
            <a:schemeClr val="lt1"/>
          </a:solidFill>
          <a:ln w="9525" cap="flat" cmpd="sng">
            <a:solidFill>
              <a:schemeClr val="dk2"/>
            </a:solidFill>
            <a:prstDash val="solid"/>
            <a:round/>
            <a:headEnd type="none" w="sm" len="sm"/>
            <a:tailEnd type="none" w="sm" len="sm"/>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661" name="Google Shape;661;p24"/>
          <p:cNvSpPr/>
          <p:nvPr/>
        </p:nvSpPr>
        <p:spPr>
          <a:xfrm>
            <a:off x="447840" y="1214280"/>
            <a:ext cx="9030240" cy="59292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pPr>
            <a:r>
              <a:rPr lang="es-CL" sz="3300" b="1" i="0" u="none" strike="noStrike" cap="none">
                <a:solidFill>
                  <a:srgbClr val="29754D"/>
                </a:solidFill>
                <a:latin typeface="Calibri"/>
                <a:ea typeface="Calibri"/>
                <a:cs typeface="Calibri"/>
                <a:sym typeface="Calibri"/>
              </a:rPr>
              <a:t>SENSORES </a:t>
            </a:r>
            <a:r>
              <a:rPr lang="es-CL" sz="3300" b="0" i="0" u="none" strike="noStrike" cap="none">
                <a:solidFill>
                  <a:srgbClr val="C73E32"/>
                </a:solidFill>
                <a:latin typeface="Calibri"/>
                <a:ea typeface="Calibri"/>
                <a:cs typeface="Calibri"/>
                <a:sym typeface="Calibri"/>
              </a:rPr>
              <a:t>ACÚSTICOS</a:t>
            </a:r>
            <a:endParaRPr sz="3300" b="0" i="0" u="none" strike="noStrike" cap="none">
              <a:latin typeface="Arial"/>
              <a:ea typeface="Arial"/>
              <a:cs typeface="Arial"/>
              <a:sym typeface="Arial"/>
            </a:endParaRPr>
          </a:p>
        </p:txBody>
      </p:sp>
      <p:sp>
        <p:nvSpPr>
          <p:cNvPr id="662" name="Google Shape;662;p24"/>
          <p:cNvSpPr/>
          <p:nvPr/>
        </p:nvSpPr>
        <p:spPr>
          <a:xfrm>
            <a:off x="536400" y="2231280"/>
            <a:ext cx="4618800" cy="4132080"/>
          </a:xfrm>
          <a:prstGeom prst="rect">
            <a:avLst/>
          </a:prstGeom>
          <a:noFill/>
          <a:ln>
            <a:noFill/>
          </a:ln>
        </p:spPr>
        <p:txBody>
          <a:bodyPr spcFirstLastPara="1" wrap="square" lIns="0" tIns="0" rIns="0" bIns="0" anchor="t" anchorCtr="0">
            <a:spAutoFit/>
          </a:bodyPr>
          <a:lstStyle/>
          <a:p>
            <a:pPr marL="140400" marR="0" lvl="0" indent="-139680" algn="l" rtl="0">
              <a:lnSpc>
                <a:spcPct val="100000"/>
              </a:lnSpc>
              <a:spcBef>
                <a:spcPts val="0"/>
              </a:spcBef>
              <a:spcAft>
                <a:spcPts val="0"/>
              </a:spcAft>
              <a:buClr>
                <a:srgbClr val="000000"/>
              </a:buClr>
              <a:buSzPts val="1700"/>
              <a:buFont typeface="Arial"/>
              <a:buChar char="•"/>
            </a:pPr>
            <a:r>
              <a:rPr lang="es-CL" sz="1700" b="0" i="0" u="none" strike="noStrike" cap="none">
                <a:solidFill>
                  <a:srgbClr val="000000"/>
                </a:solidFill>
                <a:latin typeface="Calibri"/>
                <a:ea typeface="Calibri"/>
                <a:cs typeface="Calibri"/>
                <a:sym typeface="Calibri"/>
              </a:rPr>
              <a:t>Su medida se basa en la transmisión del sonido </a:t>
            </a:r>
            <a:r>
              <a:rPr lang="es-CL" sz="1800" b="0" i="0" u="none" strike="noStrike" cap="none">
                <a:latin typeface="Arial"/>
                <a:ea typeface="Arial"/>
                <a:cs typeface="Arial"/>
                <a:sym typeface="Arial"/>
              </a:rPr>
              <a:t/>
            </a:r>
            <a:br>
              <a:rPr lang="es-CL" sz="1800" b="0" i="0" u="none" strike="noStrike" cap="none">
                <a:latin typeface="Arial"/>
                <a:ea typeface="Arial"/>
                <a:cs typeface="Arial"/>
                <a:sym typeface="Arial"/>
              </a:rPr>
            </a:br>
            <a:r>
              <a:rPr lang="es-CL" sz="1700" b="0" i="0" u="none" strike="noStrike" cap="none">
                <a:solidFill>
                  <a:srgbClr val="000000"/>
                </a:solidFill>
                <a:latin typeface="Calibri"/>
                <a:ea typeface="Calibri"/>
                <a:cs typeface="Calibri"/>
                <a:sym typeface="Calibri"/>
              </a:rPr>
              <a:t>por el medio. El emisor emite un impulso acústico. El objeto, al detectarlo, refleja las ondas sonora que son captadas por el receptor.</a:t>
            </a:r>
            <a:endParaRPr sz="1700" b="0" i="0" u="none" strike="noStrike" cap="none">
              <a:latin typeface="Arial"/>
              <a:ea typeface="Arial"/>
              <a:cs typeface="Arial"/>
              <a:sym typeface="Arial"/>
            </a:endParaRPr>
          </a:p>
          <a:p>
            <a:pPr marL="140400" marR="0" lvl="0" indent="-139680" algn="l" rtl="0">
              <a:lnSpc>
                <a:spcPct val="100000"/>
              </a:lnSpc>
              <a:spcBef>
                <a:spcPts val="1199"/>
              </a:spcBef>
              <a:spcAft>
                <a:spcPts val="0"/>
              </a:spcAft>
              <a:buClr>
                <a:srgbClr val="000000"/>
              </a:buClr>
              <a:buSzPts val="1700"/>
              <a:buFont typeface="Arial"/>
              <a:buChar char="•"/>
            </a:pPr>
            <a:r>
              <a:rPr lang="es-CL" sz="1700" b="0" i="0" u="none" strike="noStrike" cap="none">
                <a:solidFill>
                  <a:srgbClr val="000000"/>
                </a:solidFill>
                <a:latin typeface="Calibri"/>
                <a:ea typeface="Calibri"/>
                <a:cs typeface="Calibri"/>
                <a:sym typeface="Calibri"/>
              </a:rPr>
              <a:t>Permite detectar objetos transparentes, líquidos, de cristal y plástico.</a:t>
            </a:r>
            <a:endParaRPr sz="1700" b="0" i="0" u="none" strike="noStrike" cap="none">
              <a:latin typeface="Arial"/>
              <a:ea typeface="Arial"/>
              <a:cs typeface="Arial"/>
              <a:sym typeface="Arial"/>
            </a:endParaRPr>
          </a:p>
          <a:p>
            <a:pPr marL="140400" marR="0" lvl="0" indent="-139680" algn="l" rtl="0">
              <a:lnSpc>
                <a:spcPct val="100000"/>
              </a:lnSpc>
              <a:spcBef>
                <a:spcPts val="1199"/>
              </a:spcBef>
              <a:spcAft>
                <a:spcPts val="0"/>
              </a:spcAft>
              <a:buClr>
                <a:srgbClr val="000000"/>
              </a:buClr>
              <a:buSzPts val="1700"/>
              <a:buFont typeface="Arial"/>
              <a:buChar char="•"/>
            </a:pPr>
            <a:r>
              <a:rPr lang="es-CL" sz="1700" b="0" i="0" u="none" strike="noStrike" cap="none">
                <a:solidFill>
                  <a:srgbClr val="000000"/>
                </a:solidFill>
                <a:latin typeface="Calibri"/>
                <a:ea typeface="Calibri"/>
                <a:cs typeface="Calibri"/>
                <a:sym typeface="Calibri"/>
              </a:rPr>
              <a:t>Detectan cualquier objeto que se encuentra dentro del haz.</a:t>
            </a:r>
            <a:endParaRPr sz="1700" b="0" i="0" u="none" strike="noStrike" cap="none">
              <a:latin typeface="Arial"/>
              <a:ea typeface="Arial"/>
              <a:cs typeface="Arial"/>
              <a:sym typeface="Arial"/>
            </a:endParaRPr>
          </a:p>
          <a:p>
            <a:pPr marL="0" marR="0" lvl="0" indent="0" algn="l" rtl="0">
              <a:lnSpc>
                <a:spcPct val="50000"/>
              </a:lnSpc>
              <a:spcBef>
                <a:spcPts val="601"/>
              </a:spcBef>
              <a:spcAft>
                <a:spcPts val="0"/>
              </a:spcAft>
              <a:buNone/>
            </a:pPr>
            <a:endParaRPr sz="1700" b="0" i="0" u="none" strike="noStrike" cap="none">
              <a:latin typeface="Arial"/>
              <a:ea typeface="Arial"/>
              <a:cs typeface="Arial"/>
              <a:sym typeface="Arial"/>
            </a:endParaRPr>
          </a:p>
          <a:p>
            <a:pPr marL="0" marR="0" lvl="0" indent="0" algn="l" rtl="0">
              <a:lnSpc>
                <a:spcPct val="90000"/>
              </a:lnSpc>
              <a:spcBef>
                <a:spcPts val="601"/>
              </a:spcBef>
              <a:spcAft>
                <a:spcPts val="0"/>
              </a:spcAft>
              <a:buNone/>
            </a:pPr>
            <a:r>
              <a:rPr lang="es-CL" sz="1700" b="1" i="0" u="none" strike="noStrike" cap="none">
                <a:solidFill>
                  <a:srgbClr val="000000"/>
                </a:solidFill>
                <a:latin typeface="Calibri"/>
                <a:ea typeface="Calibri"/>
                <a:cs typeface="Calibri"/>
                <a:sym typeface="Calibri"/>
              </a:rPr>
              <a:t>Posibilidades:</a:t>
            </a:r>
            <a:endParaRPr sz="1700" b="0" i="0" u="none" strike="noStrike" cap="none">
              <a:latin typeface="Arial"/>
              <a:ea typeface="Arial"/>
              <a:cs typeface="Arial"/>
              <a:sym typeface="Arial"/>
            </a:endParaRPr>
          </a:p>
          <a:p>
            <a:pPr marL="0" marR="0" lvl="0" indent="0" algn="l" rtl="0">
              <a:lnSpc>
                <a:spcPct val="90000"/>
              </a:lnSpc>
              <a:spcBef>
                <a:spcPts val="601"/>
              </a:spcBef>
              <a:spcAft>
                <a:spcPts val="0"/>
              </a:spcAft>
              <a:buNone/>
            </a:pPr>
            <a:r>
              <a:rPr lang="es-CL" sz="1700" b="0" i="0" u="none" strike="noStrike" cap="none">
                <a:solidFill>
                  <a:srgbClr val="000000"/>
                </a:solidFill>
                <a:latin typeface="Calibri"/>
                <a:ea typeface="Calibri"/>
                <a:cs typeface="Calibri"/>
                <a:sym typeface="Calibri"/>
              </a:rPr>
              <a:t>- Objeto/no objeto.</a:t>
            </a:r>
            <a:endParaRPr sz="1700" b="0" i="0" u="none" strike="noStrike" cap="none">
              <a:latin typeface="Arial"/>
              <a:ea typeface="Arial"/>
              <a:cs typeface="Arial"/>
              <a:sym typeface="Arial"/>
            </a:endParaRPr>
          </a:p>
          <a:p>
            <a:pPr marL="0" marR="0" lvl="0" indent="0" algn="l" rtl="0">
              <a:lnSpc>
                <a:spcPct val="90000"/>
              </a:lnSpc>
              <a:spcBef>
                <a:spcPts val="601"/>
              </a:spcBef>
              <a:spcAft>
                <a:spcPts val="0"/>
              </a:spcAft>
              <a:buNone/>
            </a:pPr>
            <a:r>
              <a:rPr lang="es-CL" sz="1700" b="0" i="0" u="none" strike="noStrike" cap="none">
                <a:solidFill>
                  <a:srgbClr val="000000"/>
                </a:solidFill>
                <a:latin typeface="Calibri"/>
                <a:ea typeface="Calibri"/>
                <a:cs typeface="Calibri"/>
                <a:sym typeface="Calibri"/>
              </a:rPr>
              <a:t>- Medidas de distancia por el tiempo de vuelo. </a:t>
            </a:r>
            <a:endParaRPr sz="1700" b="0" i="0" u="none" strike="noStrike" cap="none">
              <a:latin typeface="Arial"/>
              <a:ea typeface="Arial"/>
              <a:cs typeface="Arial"/>
              <a:sym typeface="Arial"/>
            </a:endParaRPr>
          </a:p>
          <a:p>
            <a:pPr marL="0" marR="0" lvl="0" indent="0" algn="l" rtl="0">
              <a:lnSpc>
                <a:spcPct val="90000"/>
              </a:lnSpc>
              <a:spcBef>
                <a:spcPts val="601"/>
              </a:spcBef>
              <a:spcAft>
                <a:spcPts val="0"/>
              </a:spcAft>
              <a:buNone/>
            </a:pPr>
            <a:r>
              <a:rPr lang="es-CL" sz="1700" b="0" i="0" u="none" strike="noStrike" cap="none">
                <a:solidFill>
                  <a:srgbClr val="000000"/>
                </a:solidFill>
                <a:latin typeface="Calibri"/>
                <a:ea typeface="Calibri"/>
                <a:cs typeface="Calibri"/>
                <a:sym typeface="Calibri"/>
              </a:rPr>
              <a:t>- La medida depende de la temperatura del aire.</a:t>
            </a:r>
            <a:endParaRPr sz="1700" b="0" i="0" u="none" strike="noStrike" cap="none">
              <a:latin typeface="Arial"/>
              <a:ea typeface="Arial"/>
              <a:cs typeface="Arial"/>
              <a:sym typeface="Arial"/>
            </a:endParaRPr>
          </a:p>
          <a:p>
            <a:pPr marL="0" marR="0" lvl="0" indent="0" algn="l" rtl="0">
              <a:lnSpc>
                <a:spcPct val="90000"/>
              </a:lnSpc>
              <a:spcBef>
                <a:spcPts val="601"/>
              </a:spcBef>
              <a:spcAft>
                <a:spcPts val="0"/>
              </a:spcAft>
              <a:buNone/>
            </a:pPr>
            <a:r>
              <a:rPr lang="es-CL" sz="1700" b="0" i="0" u="none" strike="noStrike" cap="none">
                <a:solidFill>
                  <a:srgbClr val="000000"/>
                </a:solidFill>
                <a:latin typeface="Calibri"/>
                <a:ea typeface="Calibri"/>
                <a:cs typeface="Calibri"/>
                <a:sym typeface="Calibri"/>
              </a:rPr>
              <a:t>- Llenado de tanques.</a:t>
            </a:r>
            <a:endParaRPr sz="1700" b="0" i="0" u="none" strike="noStrike" cap="none">
              <a:latin typeface="Arial"/>
              <a:ea typeface="Arial"/>
              <a:cs typeface="Arial"/>
              <a:sym typeface="Arial"/>
            </a:endParaRPr>
          </a:p>
        </p:txBody>
      </p:sp>
      <p:sp>
        <p:nvSpPr>
          <p:cNvPr id="663" name="Google Shape;663;p24"/>
          <p:cNvSpPr/>
          <p:nvPr/>
        </p:nvSpPr>
        <p:spPr>
          <a:xfrm>
            <a:off x="5283360" y="4088880"/>
            <a:ext cx="1713960" cy="2194200"/>
          </a:xfrm>
          <a:prstGeom prst="rect">
            <a:avLst/>
          </a:prstGeom>
          <a:blipFill rotWithShape="1">
            <a:blip r:embed="rId3">
              <a:alphaModFix/>
            </a:blip>
            <a:stretch>
              <a:fillRect l="-13388" r="-16898"/>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24"/>
          <p:cNvSpPr/>
          <p:nvPr/>
        </p:nvSpPr>
        <p:spPr>
          <a:xfrm>
            <a:off x="5718600" y="2231640"/>
            <a:ext cx="3368520" cy="1675080"/>
          </a:xfrm>
          <a:prstGeom prst="rect">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24"/>
          <p:cNvSpPr/>
          <p:nvPr/>
        </p:nvSpPr>
        <p:spPr>
          <a:xfrm>
            <a:off x="7161480" y="4174200"/>
            <a:ext cx="2005560" cy="2108880"/>
          </a:xfrm>
          <a:prstGeom prst="rect">
            <a:avLst/>
          </a:prstGeom>
          <a:blipFill rotWithShape="1">
            <a:blip r:embed="rId5">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24"/>
          <p:cNvSpPr/>
          <p:nvPr/>
        </p:nvSpPr>
        <p:spPr>
          <a:xfrm>
            <a:off x="6947640" y="6997320"/>
            <a:ext cx="2210400" cy="18252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s-CL" sz="1200" b="0" i="0" u="none" strike="noStrike" cap="none">
                <a:solidFill>
                  <a:srgbClr val="000000"/>
                </a:solidFill>
                <a:latin typeface="Verdana"/>
                <a:ea typeface="Verdana"/>
                <a:cs typeface="Verdana"/>
                <a:sym typeface="Verdana"/>
              </a:rPr>
              <a:t>ISA-UMH http://isa.umh.es</a:t>
            </a:r>
            <a:endParaRPr sz="1200" b="0" i="0" u="none" strike="noStrike" cap="none">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670"/>
        <p:cNvGrpSpPr/>
        <p:nvPr/>
      </p:nvGrpSpPr>
      <p:grpSpPr>
        <a:xfrm>
          <a:off x="0" y="0"/>
          <a:ext cx="0" cy="0"/>
          <a:chOff x="0" y="0"/>
          <a:chExt cx="0" cy="0"/>
        </a:xfrm>
      </p:grpSpPr>
      <p:sp>
        <p:nvSpPr>
          <p:cNvPr id="671" name="Google Shape;671;p25"/>
          <p:cNvSpPr/>
          <p:nvPr/>
        </p:nvSpPr>
        <p:spPr>
          <a:xfrm>
            <a:off x="536400" y="3378240"/>
            <a:ext cx="8746560" cy="3314160"/>
          </a:xfrm>
          <a:prstGeom prst="roundRect">
            <a:avLst>
              <a:gd name="adj" fmla="val 3898"/>
            </a:avLst>
          </a:prstGeom>
          <a:solidFill>
            <a:schemeClr val="lt1"/>
          </a:solidFill>
          <a:ln w="9525" cap="flat" cmpd="sng">
            <a:solidFill>
              <a:schemeClr val="dk2"/>
            </a:solidFill>
            <a:prstDash val="solid"/>
            <a:round/>
            <a:headEnd type="none" w="sm" len="sm"/>
            <a:tailEnd type="none" w="sm" len="sm"/>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672" name="Google Shape;672;p25"/>
          <p:cNvSpPr/>
          <p:nvPr/>
        </p:nvSpPr>
        <p:spPr>
          <a:xfrm>
            <a:off x="447840" y="1214280"/>
            <a:ext cx="9030240" cy="59292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pPr>
            <a:r>
              <a:rPr lang="es-CL" sz="3300" b="1" i="0" u="none" strike="noStrike" cap="none">
                <a:solidFill>
                  <a:srgbClr val="29754D"/>
                </a:solidFill>
                <a:latin typeface="Calibri"/>
                <a:ea typeface="Calibri"/>
                <a:cs typeface="Calibri"/>
                <a:sym typeface="Calibri"/>
              </a:rPr>
              <a:t>SENSORES </a:t>
            </a:r>
            <a:r>
              <a:rPr lang="es-CL" sz="3300" b="0" i="0" u="none" strike="noStrike" cap="none">
                <a:solidFill>
                  <a:srgbClr val="C73E32"/>
                </a:solidFill>
                <a:latin typeface="Calibri"/>
                <a:ea typeface="Calibri"/>
                <a:cs typeface="Calibri"/>
                <a:sym typeface="Calibri"/>
              </a:rPr>
              <a:t>ACÚSTICOS</a:t>
            </a:r>
            <a:endParaRPr sz="3300" b="0" i="0" u="none" strike="noStrike" cap="none">
              <a:latin typeface="Arial"/>
              <a:ea typeface="Arial"/>
              <a:cs typeface="Arial"/>
              <a:sym typeface="Arial"/>
            </a:endParaRPr>
          </a:p>
        </p:txBody>
      </p:sp>
      <p:sp>
        <p:nvSpPr>
          <p:cNvPr id="673" name="Google Shape;673;p25"/>
          <p:cNvSpPr/>
          <p:nvPr/>
        </p:nvSpPr>
        <p:spPr>
          <a:xfrm>
            <a:off x="536400" y="2282040"/>
            <a:ext cx="5990400" cy="892440"/>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None/>
            </a:pPr>
            <a:r>
              <a:rPr lang="es-CL" sz="1800" b="1" i="0" u="none" strike="noStrike" cap="none">
                <a:solidFill>
                  <a:srgbClr val="000000"/>
                </a:solidFill>
                <a:latin typeface="Calibri"/>
                <a:ea typeface="Calibri"/>
                <a:cs typeface="Calibri"/>
                <a:sym typeface="Calibri"/>
              </a:rPr>
              <a:t>Sensores de proximidad ultrasónicos.</a:t>
            </a:r>
            <a:endParaRPr sz="1800" b="0" i="0" u="none" strike="noStrike" cap="none">
              <a:latin typeface="Arial"/>
              <a:ea typeface="Arial"/>
              <a:cs typeface="Arial"/>
              <a:sym typeface="Arial"/>
            </a:endParaRPr>
          </a:p>
          <a:p>
            <a:pPr marL="285840" marR="0" lvl="0" indent="-285120" algn="l" rtl="0">
              <a:lnSpc>
                <a:spcPct val="90000"/>
              </a:lnSpc>
              <a:spcBef>
                <a:spcPts val="601"/>
              </a:spcBef>
              <a:spcAft>
                <a:spcPts val="0"/>
              </a:spcAft>
              <a:buClr>
                <a:srgbClr val="000000"/>
              </a:buClr>
              <a:buSzPts val="1800"/>
              <a:buFont typeface="Arial"/>
              <a:buChar char="•"/>
            </a:pPr>
            <a:r>
              <a:rPr lang="es-CL" sz="1800" b="0" i="0" u="none" strike="noStrike" cap="none">
                <a:solidFill>
                  <a:srgbClr val="000000"/>
                </a:solidFill>
                <a:latin typeface="Calibri"/>
                <a:ea typeface="Calibri"/>
                <a:cs typeface="Calibri"/>
                <a:sym typeface="Calibri"/>
              </a:rPr>
              <a:t>Emiten sonido en el rango inaudible a cualquier frecuencia.</a:t>
            </a:r>
            <a:endParaRPr sz="1800" b="0" i="0" u="none" strike="noStrike" cap="none">
              <a:latin typeface="Arial"/>
              <a:ea typeface="Arial"/>
              <a:cs typeface="Arial"/>
              <a:sym typeface="Arial"/>
            </a:endParaRPr>
          </a:p>
          <a:p>
            <a:pPr marL="285840" marR="0" lvl="0" indent="-285120" algn="l" rtl="0">
              <a:lnSpc>
                <a:spcPct val="90000"/>
              </a:lnSpc>
              <a:spcBef>
                <a:spcPts val="601"/>
              </a:spcBef>
              <a:spcAft>
                <a:spcPts val="0"/>
              </a:spcAft>
              <a:buClr>
                <a:srgbClr val="000000"/>
              </a:buClr>
              <a:buSzPts val="1800"/>
              <a:buFont typeface="Arial"/>
              <a:buChar char="•"/>
            </a:pPr>
            <a:r>
              <a:rPr lang="es-CL" sz="1800" b="0" i="0" u="none" strike="noStrike" cap="none">
                <a:solidFill>
                  <a:srgbClr val="000000"/>
                </a:solidFill>
                <a:latin typeface="Calibri"/>
                <a:ea typeface="Calibri"/>
                <a:cs typeface="Calibri"/>
                <a:sym typeface="Calibri"/>
              </a:rPr>
              <a:t>Recibe el eco.</a:t>
            </a:r>
            <a:endParaRPr sz="1800" b="0" i="0" u="none" strike="noStrike" cap="none">
              <a:latin typeface="Arial"/>
              <a:ea typeface="Arial"/>
              <a:cs typeface="Arial"/>
              <a:sym typeface="Arial"/>
            </a:endParaRPr>
          </a:p>
        </p:txBody>
      </p:sp>
      <p:sp>
        <p:nvSpPr>
          <p:cNvPr id="674" name="Google Shape;674;p25"/>
          <p:cNvSpPr/>
          <p:nvPr/>
        </p:nvSpPr>
        <p:spPr>
          <a:xfrm>
            <a:off x="903960" y="3716280"/>
            <a:ext cx="8013240" cy="2611440"/>
          </a:xfrm>
          <a:prstGeom prst="rect">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678"/>
        <p:cNvGrpSpPr/>
        <p:nvPr/>
      </p:nvGrpSpPr>
      <p:grpSpPr>
        <a:xfrm>
          <a:off x="0" y="0"/>
          <a:ext cx="0" cy="0"/>
          <a:chOff x="0" y="0"/>
          <a:chExt cx="0" cy="0"/>
        </a:xfrm>
      </p:grpSpPr>
      <p:sp>
        <p:nvSpPr>
          <p:cNvPr id="679" name="Google Shape;679;p26"/>
          <p:cNvSpPr/>
          <p:nvPr/>
        </p:nvSpPr>
        <p:spPr>
          <a:xfrm>
            <a:off x="536400" y="3162240"/>
            <a:ext cx="7832160" cy="2945520"/>
          </a:xfrm>
          <a:prstGeom prst="roundRect">
            <a:avLst>
              <a:gd name="adj" fmla="val 3898"/>
            </a:avLst>
          </a:prstGeom>
          <a:solidFill>
            <a:schemeClr val="lt1"/>
          </a:solidFill>
          <a:ln w="9525" cap="flat" cmpd="sng">
            <a:solidFill>
              <a:schemeClr val="dk2"/>
            </a:solidFill>
            <a:prstDash val="solid"/>
            <a:round/>
            <a:headEnd type="none" w="sm" len="sm"/>
            <a:tailEnd type="none" w="sm" len="sm"/>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680" name="Google Shape;680;p26"/>
          <p:cNvSpPr/>
          <p:nvPr/>
        </p:nvSpPr>
        <p:spPr>
          <a:xfrm>
            <a:off x="536400" y="2421720"/>
            <a:ext cx="7844760" cy="493200"/>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None/>
            </a:pPr>
            <a:r>
              <a:rPr lang="es-CL" sz="1800" b="0" i="0" u="none" strike="noStrike" cap="none">
                <a:solidFill>
                  <a:srgbClr val="000000"/>
                </a:solidFill>
                <a:latin typeface="Calibri"/>
                <a:ea typeface="Calibri"/>
                <a:cs typeface="Calibri"/>
                <a:sym typeface="Calibri"/>
              </a:rPr>
              <a:t>La distancia máxima a medir está limitada por la frecuencia  de repetición </a:t>
            </a:r>
            <a:r>
              <a:rPr lang="es-CL" sz="1800" b="0" i="0" u="none" strike="noStrike" cap="none">
                <a:latin typeface="Arial"/>
                <a:ea typeface="Arial"/>
                <a:cs typeface="Arial"/>
                <a:sym typeface="Arial"/>
              </a:rPr>
              <a:t/>
            </a:r>
            <a:br>
              <a:rPr lang="es-CL" sz="1800" b="0" i="0" u="none" strike="noStrike" cap="none">
                <a:latin typeface="Arial"/>
                <a:ea typeface="Arial"/>
                <a:cs typeface="Arial"/>
                <a:sym typeface="Arial"/>
              </a:rPr>
            </a:br>
            <a:r>
              <a:rPr lang="es-CL" sz="1800" b="0" i="0" u="none" strike="noStrike" cap="none">
                <a:solidFill>
                  <a:srgbClr val="000000"/>
                </a:solidFill>
                <a:latin typeface="Calibri"/>
                <a:ea typeface="Calibri"/>
                <a:cs typeface="Calibri"/>
                <a:sym typeface="Calibri"/>
              </a:rPr>
              <a:t>de pulsos 1 Hz a 25 Hz.</a:t>
            </a:r>
            <a:endParaRPr sz="1800" b="0" i="0" u="none" strike="noStrike" cap="none">
              <a:latin typeface="Arial"/>
              <a:ea typeface="Arial"/>
              <a:cs typeface="Arial"/>
              <a:sym typeface="Arial"/>
            </a:endParaRPr>
          </a:p>
        </p:txBody>
      </p:sp>
      <p:sp>
        <p:nvSpPr>
          <p:cNvPr id="681" name="Google Shape;681;p26"/>
          <p:cNvSpPr/>
          <p:nvPr/>
        </p:nvSpPr>
        <p:spPr>
          <a:xfrm>
            <a:off x="845640" y="3589200"/>
            <a:ext cx="7213680" cy="2086920"/>
          </a:xfrm>
          <a:prstGeom prst="rect">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26"/>
          <p:cNvSpPr/>
          <p:nvPr/>
        </p:nvSpPr>
        <p:spPr>
          <a:xfrm>
            <a:off x="447840" y="1214280"/>
            <a:ext cx="9030240" cy="59292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pPr>
            <a:r>
              <a:rPr lang="es-CL" sz="3300" b="1" i="0" u="none" strike="noStrike" cap="none">
                <a:solidFill>
                  <a:srgbClr val="29754D"/>
                </a:solidFill>
                <a:latin typeface="Calibri"/>
                <a:ea typeface="Calibri"/>
                <a:cs typeface="Calibri"/>
                <a:sym typeface="Calibri"/>
              </a:rPr>
              <a:t>SENSORES </a:t>
            </a:r>
            <a:r>
              <a:rPr lang="es-CL" sz="3300" b="0" i="0" u="none" strike="noStrike" cap="none">
                <a:solidFill>
                  <a:srgbClr val="C73E32"/>
                </a:solidFill>
                <a:latin typeface="Calibri"/>
                <a:ea typeface="Calibri"/>
                <a:cs typeface="Calibri"/>
                <a:sym typeface="Calibri"/>
              </a:rPr>
              <a:t>ACÚSTICOS</a:t>
            </a:r>
            <a:endParaRPr sz="3300" b="0" i="0" u="none" strike="noStrike" cap="none">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686"/>
        <p:cNvGrpSpPr/>
        <p:nvPr/>
      </p:nvGrpSpPr>
      <p:grpSpPr>
        <a:xfrm>
          <a:off x="0" y="0"/>
          <a:ext cx="0" cy="0"/>
          <a:chOff x="0" y="0"/>
          <a:chExt cx="0" cy="0"/>
        </a:xfrm>
      </p:grpSpPr>
      <p:sp>
        <p:nvSpPr>
          <p:cNvPr id="687" name="Google Shape;687;p27"/>
          <p:cNvSpPr/>
          <p:nvPr/>
        </p:nvSpPr>
        <p:spPr>
          <a:xfrm>
            <a:off x="536400" y="2324160"/>
            <a:ext cx="8365320" cy="4190400"/>
          </a:xfrm>
          <a:prstGeom prst="roundRect">
            <a:avLst>
              <a:gd name="adj" fmla="val 3898"/>
            </a:avLst>
          </a:prstGeom>
          <a:solidFill>
            <a:schemeClr val="lt1"/>
          </a:solidFill>
          <a:ln w="9525" cap="flat" cmpd="sng">
            <a:solidFill>
              <a:schemeClr val="dk2"/>
            </a:solidFill>
            <a:prstDash val="solid"/>
            <a:round/>
            <a:headEnd type="none" w="sm" len="sm"/>
            <a:tailEnd type="none" w="sm" len="sm"/>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688" name="Google Shape;688;p27"/>
          <p:cNvSpPr/>
          <p:nvPr/>
        </p:nvSpPr>
        <p:spPr>
          <a:xfrm>
            <a:off x="951480" y="2734920"/>
            <a:ext cx="7565040" cy="3197880"/>
          </a:xfrm>
          <a:prstGeom prst="rect">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27"/>
          <p:cNvSpPr/>
          <p:nvPr/>
        </p:nvSpPr>
        <p:spPr>
          <a:xfrm>
            <a:off x="447840" y="1214280"/>
            <a:ext cx="9030240" cy="59292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pPr>
            <a:r>
              <a:rPr lang="es-CL" sz="3300" b="1" i="0" u="none" strike="noStrike" cap="none">
                <a:solidFill>
                  <a:srgbClr val="29754D"/>
                </a:solidFill>
                <a:latin typeface="Calibri"/>
                <a:ea typeface="Calibri"/>
                <a:cs typeface="Calibri"/>
                <a:sym typeface="Calibri"/>
              </a:rPr>
              <a:t>SENSORES </a:t>
            </a:r>
            <a:r>
              <a:rPr lang="es-CL" sz="3300" b="0" i="0" u="none" strike="noStrike" cap="none">
                <a:solidFill>
                  <a:srgbClr val="C73E32"/>
                </a:solidFill>
                <a:latin typeface="Calibri"/>
                <a:ea typeface="Calibri"/>
                <a:cs typeface="Calibri"/>
                <a:sym typeface="Calibri"/>
              </a:rPr>
              <a:t>ACÚSTICOS</a:t>
            </a:r>
            <a:endParaRPr sz="3300" b="0" i="0" u="none" strike="noStrike" cap="none">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693"/>
        <p:cNvGrpSpPr/>
        <p:nvPr/>
      </p:nvGrpSpPr>
      <p:grpSpPr>
        <a:xfrm>
          <a:off x="0" y="0"/>
          <a:ext cx="0" cy="0"/>
          <a:chOff x="0" y="0"/>
          <a:chExt cx="0" cy="0"/>
        </a:xfrm>
      </p:grpSpPr>
      <p:sp>
        <p:nvSpPr>
          <p:cNvPr id="694" name="Google Shape;694;p28"/>
          <p:cNvSpPr/>
          <p:nvPr/>
        </p:nvSpPr>
        <p:spPr>
          <a:xfrm>
            <a:off x="536400" y="2070000"/>
            <a:ext cx="8190720" cy="4838040"/>
          </a:xfrm>
          <a:prstGeom prst="roundRect">
            <a:avLst>
              <a:gd name="adj" fmla="val 3898"/>
            </a:avLst>
          </a:prstGeom>
          <a:solidFill>
            <a:schemeClr val="lt1"/>
          </a:solidFill>
          <a:ln w="9525" cap="flat" cmpd="sng">
            <a:solidFill>
              <a:schemeClr val="dk2"/>
            </a:solidFill>
            <a:prstDash val="solid"/>
            <a:round/>
            <a:headEnd type="none" w="sm" len="sm"/>
            <a:tailEnd type="none" w="sm" len="sm"/>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695" name="Google Shape;695;p28"/>
          <p:cNvSpPr/>
          <p:nvPr/>
        </p:nvSpPr>
        <p:spPr>
          <a:xfrm>
            <a:off x="906480" y="2164680"/>
            <a:ext cx="7562880" cy="4552920"/>
          </a:xfrm>
          <a:prstGeom prst="rect">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28"/>
          <p:cNvSpPr/>
          <p:nvPr/>
        </p:nvSpPr>
        <p:spPr>
          <a:xfrm>
            <a:off x="447840" y="1214280"/>
            <a:ext cx="9030240" cy="59292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pPr>
            <a:r>
              <a:rPr lang="es-CL" sz="3300" b="1" i="0" u="none" strike="noStrike" cap="none">
                <a:solidFill>
                  <a:srgbClr val="29754D"/>
                </a:solidFill>
                <a:latin typeface="Calibri"/>
                <a:ea typeface="Calibri"/>
                <a:cs typeface="Calibri"/>
                <a:sym typeface="Calibri"/>
              </a:rPr>
              <a:t>SENSORES </a:t>
            </a:r>
            <a:r>
              <a:rPr lang="es-CL" sz="3300" b="0" i="0" u="none" strike="noStrike" cap="none">
                <a:solidFill>
                  <a:srgbClr val="C73E32"/>
                </a:solidFill>
                <a:latin typeface="Calibri"/>
                <a:ea typeface="Calibri"/>
                <a:cs typeface="Calibri"/>
                <a:sym typeface="Calibri"/>
              </a:rPr>
              <a:t>ACÚSTICOS</a:t>
            </a:r>
            <a:endParaRPr sz="3300" b="0" i="0" u="none" strike="noStrike" cap="none">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700"/>
        <p:cNvGrpSpPr/>
        <p:nvPr/>
      </p:nvGrpSpPr>
      <p:grpSpPr>
        <a:xfrm>
          <a:off x="0" y="0"/>
          <a:ext cx="0" cy="0"/>
          <a:chOff x="0" y="0"/>
          <a:chExt cx="0" cy="0"/>
        </a:xfrm>
      </p:grpSpPr>
      <p:sp>
        <p:nvSpPr>
          <p:cNvPr id="701" name="Google Shape;701;p29"/>
          <p:cNvSpPr/>
          <p:nvPr/>
        </p:nvSpPr>
        <p:spPr>
          <a:xfrm>
            <a:off x="536400" y="2070000"/>
            <a:ext cx="7225560" cy="4482360"/>
          </a:xfrm>
          <a:prstGeom prst="roundRect">
            <a:avLst>
              <a:gd name="adj" fmla="val 3898"/>
            </a:avLst>
          </a:prstGeom>
          <a:solidFill>
            <a:schemeClr val="lt1"/>
          </a:solidFill>
          <a:ln w="9525" cap="flat" cmpd="sng">
            <a:solidFill>
              <a:schemeClr val="dk2"/>
            </a:solidFill>
            <a:prstDash val="solid"/>
            <a:round/>
            <a:headEnd type="none" w="sm" len="sm"/>
            <a:tailEnd type="none" w="sm" len="sm"/>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702" name="Google Shape;702;p29"/>
          <p:cNvSpPr/>
          <p:nvPr/>
        </p:nvSpPr>
        <p:spPr>
          <a:xfrm>
            <a:off x="447840" y="1173960"/>
            <a:ext cx="7120800" cy="803160"/>
          </a:xfrm>
          <a:prstGeom prst="rect">
            <a:avLst/>
          </a:prstGeom>
          <a:noFill/>
          <a:ln>
            <a:noFill/>
          </a:ln>
        </p:spPr>
        <p:txBody>
          <a:bodyPr spcFirstLastPara="1" wrap="square" lIns="90000" tIns="45000" rIns="90000" bIns="45000" anchor="t" anchorCtr="0">
            <a:spAutoFit/>
          </a:bodyPr>
          <a:lstStyle/>
          <a:p>
            <a:pPr marL="0" marR="0" lvl="0" indent="0" algn="l" rtl="0">
              <a:lnSpc>
                <a:spcPct val="90000"/>
              </a:lnSpc>
              <a:spcBef>
                <a:spcPts val="0"/>
              </a:spcBef>
              <a:spcAft>
                <a:spcPts val="0"/>
              </a:spcAft>
              <a:buNone/>
            </a:pPr>
            <a:r>
              <a:rPr lang="es-CL" sz="2600" b="1" i="0" u="none" strike="noStrike" cap="none">
                <a:solidFill>
                  <a:srgbClr val="29754D"/>
                </a:solidFill>
                <a:latin typeface="Calibri"/>
                <a:ea typeface="Calibri"/>
                <a:cs typeface="Calibri"/>
                <a:sym typeface="Calibri"/>
              </a:rPr>
              <a:t>CRITERIOS DE SELECCIÓN DE </a:t>
            </a:r>
            <a:r>
              <a:rPr lang="es-CL" sz="2600" b="0" i="0" u="none" strike="noStrike" cap="none">
                <a:solidFill>
                  <a:srgbClr val="C73E32"/>
                </a:solidFill>
                <a:latin typeface="Calibri"/>
                <a:ea typeface="Calibri"/>
                <a:cs typeface="Calibri"/>
                <a:sym typeface="Calibri"/>
              </a:rPr>
              <a:t>DETECTORES DE PROXIMIDAD/ RESUMEN</a:t>
            </a:r>
            <a:endParaRPr sz="2600" b="0" i="0" u="none" strike="noStrike" cap="none">
              <a:latin typeface="Arial"/>
              <a:ea typeface="Arial"/>
              <a:cs typeface="Arial"/>
              <a:sym typeface="Arial"/>
            </a:endParaRPr>
          </a:p>
        </p:txBody>
      </p:sp>
      <p:pic>
        <p:nvPicPr>
          <p:cNvPr id="703" name="Google Shape;703;p29"/>
          <p:cNvPicPr preferRelativeResize="0"/>
          <p:nvPr/>
        </p:nvPicPr>
        <p:blipFill rotWithShape="1">
          <a:blip r:embed="rId3">
            <a:alphaModFix/>
          </a:blip>
          <a:srcRect/>
          <a:stretch/>
        </p:blipFill>
        <p:spPr>
          <a:xfrm>
            <a:off x="860040" y="2386440"/>
            <a:ext cx="6426360" cy="387396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3"/>
          <p:cNvSpPr/>
          <p:nvPr/>
        </p:nvSpPr>
        <p:spPr>
          <a:xfrm>
            <a:off x="4863960" y="2346480"/>
            <a:ext cx="2882160" cy="3816360"/>
          </a:xfrm>
          <a:prstGeom prst="roundRect">
            <a:avLst>
              <a:gd name="adj" fmla="val 5451"/>
            </a:avLst>
          </a:prstGeom>
          <a:solidFill>
            <a:schemeClr val="lt1"/>
          </a:solidFill>
          <a:ln w="9525" cap="flat" cmpd="sng">
            <a:solidFill>
              <a:schemeClr val="dk2"/>
            </a:solidFill>
            <a:prstDash val="solid"/>
            <a:round/>
            <a:headEnd type="none" w="sm" len="sm"/>
            <a:tailEnd type="none" w="sm" len="sm"/>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379" name="Google Shape;379;p3"/>
          <p:cNvSpPr/>
          <p:nvPr/>
        </p:nvSpPr>
        <p:spPr>
          <a:xfrm>
            <a:off x="1649520" y="2346480"/>
            <a:ext cx="2807280" cy="3816360"/>
          </a:xfrm>
          <a:prstGeom prst="roundRect">
            <a:avLst>
              <a:gd name="adj" fmla="val 5451"/>
            </a:avLst>
          </a:prstGeom>
          <a:solidFill>
            <a:schemeClr val="lt1"/>
          </a:solidFill>
          <a:ln w="9525" cap="flat" cmpd="sng">
            <a:solidFill>
              <a:schemeClr val="dk2"/>
            </a:solidFill>
            <a:prstDash val="solid"/>
            <a:round/>
            <a:headEnd type="none" w="sm" len="sm"/>
            <a:tailEnd type="none" w="sm" len="sm"/>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pic>
        <p:nvPicPr>
          <p:cNvPr id="380" name="Google Shape;380;p3"/>
          <p:cNvPicPr preferRelativeResize="0"/>
          <p:nvPr/>
        </p:nvPicPr>
        <p:blipFill rotWithShape="1">
          <a:blip r:embed="rId3">
            <a:alphaModFix/>
          </a:blip>
          <a:srcRect/>
          <a:stretch/>
        </p:blipFill>
        <p:spPr>
          <a:xfrm>
            <a:off x="2757240" y="1981080"/>
            <a:ext cx="764280" cy="728640"/>
          </a:xfrm>
          <a:prstGeom prst="rect">
            <a:avLst/>
          </a:prstGeom>
          <a:noFill/>
          <a:ln>
            <a:noFill/>
          </a:ln>
        </p:spPr>
      </p:pic>
      <p:pic>
        <p:nvPicPr>
          <p:cNvPr id="381" name="Google Shape;381;p3"/>
          <p:cNvPicPr preferRelativeResize="0"/>
          <p:nvPr/>
        </p:nvPicPr>
        <p:blipFill rotWithShape="1">
          <a:blip r:embed="rId4">
            <a:alphaModFix/>
          </a:blip>
          <a:srcRect/>
          <a:stretch/>
        </p:blipFill>
        <p:spPr>
          <a:xfrm>
            <a:off x="5643000" y="2258280"/>
            <a:ext cx="3222360" cy="3034440"/>
          </a:xfrm>
          <a:prstGeom prst="rect">
            <a:avLst/>
          </a:prstGeom>
          <a:noFill/>
          <a:ln>
            <a:noFill/>
          </a:ln>
        </p:spPr>
      </p:pic>
      <p:sp>
        <p:nvSpPr>
          <p:cNvPr id="382" name="Google Shape;382;p3"/>
          <p:cNvSpPr/>
          <p:nvPr/>
        </p:nvSpPr>
        <p:spPr>
          <a:xfrm>
            <a:off x="5028480" y="3558240"/>
            <a:ext cx="2488680" cy="1698840"/>
          </a:xfrm>
          <a:prstGeom prst="rect">
            <a:avLst/>
          </a:prstGeom>
          <a:noFill/>
          <a:ln>
            <a:noFill/>
          </a:ln>
        </p:spPr>
        <p:txBody>
          <a:bodyPr spcFirstLastPara="1" wrap="square" lIns="90000" tIns="91425" rIns="90000" bIns="91425" anchor="t" anchorCtr="0">
            <a:noAutofit/>
          </a:bodyPr>
          <a:lstStyle/>
          <a:p>
            <a:pPr marL="0" marR="0" lvl="0" indent="0" algn="l" rtl="0">
              <a:lnSpc>
                <a:spcPct val="100000"/>
              </a:lnSpc>
              <a:spcBef>
                <a:spcPts val="0"/>
              </a:spcBef>
              <a:spcAft>
                <a:spcPts val="0"/>
              </a:spcAft>
              <a:buNone/>
            </a:pPr>
            <a:r>
              <a:rPr lang="es-CL" sz="1800" b="0" i="0" u="none" strike="noStrike" cap="none">
                <a:solidFill>
                  <a:srgbClr val="000000"/>
                </a:solidFill>
                <a:latin typeface="Calibri"/>
                <a:ea typeface="Calibri"/>
                <a:cs typeface="Calibri"/>
                <a:sym typeface="Calibri"/>
              </a:rPr>
              <a:t>Opera equipos y sistemas eléctricos y electrónicos utilizados en la industria, según protocolos de manejo.</a:t>
            </a:r>
            <a:endParaRPr sz="1800" b="0" i="0" u="none" strike="noStrike" cap="none">
              <a:latin typeface="Arial"/>
              <a:ea typeface="Arial"/>
              <a:cs typeface="Arial"/>
              <a:sym typeface="Arial"/>
            </a:endParaRPr>
          </a:p>
          <a:p>
            <a:pPr marL="0" marR="0" lvl="0" indent="0" algn="l" rtl="0">
              <a:lnSpc>
                <a:spcPct val="100000"/>
              </a:lnSpc>
              <a:spcBef>
                <a:spcPts val="1001"/>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1001"/>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601"/>
              </a:spcBef>
              <a:spcAft>
                <a:spcPts val="0"/>
              </a:spcAft>
              <a:buNone/>
            </a:pPr>
            <a:endParaRPr sz="1800" b="0" i="0" u="none" strike="noStrike" cap="none">
              <a:latin typeface="Arial"/>
              <a:ea typeface="Arial"/>
              <a:cs typeface="Arial"/>
              <a:sym typeface="Arial"/>
            </a:endParaRPr>
          </a:p>
        </p:txBody>
      </p:sp>
      <p:sp>
        <p:nvSpPr>
          <p:cNvPr id="383" name="Google Shape;383;p3"/>
          <p:cNvSpPr/>
          <p:nvPr/>
        </p:nvSpPr>
        <p:spPr>
          <a:xfrm>
            <a:off x="5107320" y="2934360"/>
            <a:ext cx="2396160" cy="408960"/>
          </a:xfrm>
          <a:prstGeom prst="rect">
            <a:avLst/>
          </a:prstGeom>
          <a:noFill/>
          <a:ln>
            <a:noFill/>
          </a:ln>
        </p:spPr>
        <p:txBody>
          <a:bodyPr spcFirstLastPara="1" wrap="square" lIns="90000" tIns="91425" rIns="90000" bIns="91425" anchor="ctr" anchorCtr="0">
            <a:noAutofit/>
          </a:bodyPr>
          <a:lstStyle/>
          <a:p>
            <a:pPr marL="0" marR="0" lvl="0" indent="0" algn="ctr" rtl="0">
              <a:lnSpc>
                <a:spcPct val="90000"/>
              </a:lnSpc>
              <a:spcBef>
                <a:spcPts val="0"/>
              </a:spcBef>
              <a:spcAft>
                <a:spcPts val="0"/>
              </a:spcAft>
              <a:buNone/>
            </a:pPr>
            <a:r>
              <a:rPr lang="es-CL" sz="1800" b="1" i="0" u="none" strike="noStrike" cap="none">
                <a:solidFill>
                  <a:srgbClr val="29754D"/>
                </a:solidFill>
                <a:latin typeface="Calibri"/>
                <a:ea typeface="Calibri"/>
                <a:cs typeface="Calibri"/>
                <a:sym typeface="Calibri"/>
              </a:rPr>
              <a:t>APRENDIZAJE ESPERADO</a:t>
            </a:r>
            <a:endParaRPr sz="1800" b="0" i="0" u="none" strike="noStrike" cap="none">
              <a:latin typeface="Arial"/>
              <a:ea typeface="Arial"/>
              <a:cs typeface="Arial"/>
              <a:sym typeface="Arial"/>
            </a:endParaRPr>
          </a:p>
        </p:txBody>
      </p:sp>
      <p:pic>
        <p:nvPicPr>
          <p:cNvPr id="384" name="Google Shape;384;p3"/>
          <p:cNvPicPr preferRelativeResize="0"/>
          <p:nvPr/>
        </p:nvPicPr>
        <p:blipFill rotWithShape="1">
          <a:blip r:embed="rId5">
            <a:alphaModFix/>
          </a:blip>
          <a:srcRect/>
          <a:stretch/>
        </p:blipFill>
        <p:spPr>
          <a:xfrm flipH="1">
            <a:off x="-339840" y="2669040"/>
            <a:ext cx="3053160" cy="4190040"/>
          </a:xfrm>
          <a:prstGeom prst="rect">
            <a:avLst/>
          </a:prstGeom>
          <a:noFill/>
          <a:ln>
            <a:noFill/>
          </a:ln>
        </p:spPr>
      </p:pic>
      <p:sp>
        <p:nvSpPr>
          <p:cNvPr id="385" name="Google Shape;385;p3"/>
          <p:cNvSpPr/>
          <p:nvPr/>
        </p:nvSpPr>
        <p:spPr>
          <a:xfrm>
            <a:off x="1755720" y="2934360"/>
            <a:ext cx="2767680" cy="408960"/>
          </a:xfrm>
          <a:prstGeom prst="rect">
            <a:avLst/>
          </a:prstGeom>
          <a:noFill/>
          <a:ln>
            <a:noFill/>
          </a:ln>
        </p:spPr>
        <p:txBody>
          <a:bodyPr spcFirstLastPara="1" wrap="square" lIns="90000" tIns="91425" rIns="90000" bIns="91425" anchor="ctr" anchorCtr="0">
            <a:noAutofit/>
          </a:bodyPr>
          <a:lstStyle/>
          <a:p>
            <a:pPr marL="0" marR="0" lvl="0" indent="0" algn="ctr" rtl="0">
              <a:lnSpc>
                <a:spcPct val="90000"/>
              </a:lnSpc>
              <a:spcBef>
                <a:spcPts val="0"/>
              </a:spcBef>
              <a:spcAft>
                <a:spcPts val="0"/>
              </a:spcAft>
              <a:buNone/>
            </a:pPr>
            <a:r>
              <a:rPr lang="es-CL" sz="1800" b="1" i="0" u="none" strike="noStrike" cap="none">
                <a:solidFill>
                  <a:srgbClr val="29754D"/>
                </a:solidFill>
                <a:latin typeface="Calibri"/>
                <a:ea typeface="Calibri"/>
                <a:cs typeface="Calibri"/>
                <a:sym typeface="Calibri"/>
              </a:rPr>
              <a:t>METODOLOGÍA SELECCIONADA</a:t>
            </a:r>
            <a:endParaRPr sz="1800" b="0" i="0" u="none" strike="noStrike" cap="none">
              <a:latin typeface="Arial"/>
              <a:ea typeface="Arial"/>
              <a:cs typeface="Arial"/>
              <a:sym typeface="Arial"/>
            </a:endParaRPr>
          </a:p>
        </p:txBody>
      </p:sp>
      <p:sp>
        <p:nvSpPr>
          <p:cNvPr id="386" name="Google Shape;386;p3"/>
          <p:cNvSpPr/>
          <p:nvPr/>
        </p:nvSpPr>
        <p:spPr>
          <a:xfrm>
            <a:off x="1814760" y="3533040"/>
            <a:ext cx="2714040" cy="1990800"/>
          </a:xfrm>
          <a:prstGeom prst="rect">
            <a:avLst/>
          </a:prstGeom>
          <a:noFill/>
          <a:ln>
            <a:noFill/>
          </a:ln>
        </p:spPr>
        <p:txBody>
          <a:bodyPr spcFirstLastPara="1" wrap="square" lIns="90000" tIns="91425" rIns="90000" bIns="91425" anchor="t" anchorCtr="0">
            <a:noAutofit/>
          </a:bodyPr>
          <a:lstStyle/>
          <a:p>
            <a:pPr marL="0" marR="0" lvl="0" indent="0" algn="ctr" rtl="0">
              <a:lnSpc>
                <a:spcPct val="90000"/>
              </a:lnSpc>
              <a:spcBef>
                <a:spcPts val="0"/>
              </a:spcBef>
              <a:spcAft>
                <a:spcPts val="0"/>
              </a:spcAft>
              <a:buNone/>
            </a:pPr>
            <a:r>
              <a:rPr lang="es-CL" sz="1800" b="0" i="0" u="none" strike="noStrike" cap="none">
                <a:solidFill>
                  <a:srgbClr val="000000"/>
                </a:solidFill>
                <a:latin typeface="Calibri"/>
                <a:ea typeface="Calibri"/>
                <a:cs typeface="Calibri"/>
                <a:sym typeface="Calibri"/>
              </a:rPr>
              <a:t>Texto Guía</a:t>
            </a:r>
            <a:endParaRPr sz="1800" b="0" i="0" u="none" strike="noStrike" cap="none">
              <a:latin typeface="Arial"/>
              <a:ea typeface="Arial"/>
              <a:cs typeface="Arial"/>
              <a:sym typeface="Arial"/>
            </a:endParaRPr>
          </a:p>
          <a:p>
            <a:pPr marL="0" marR="0" lvl="0" indent="0" algn="ctr" rtl="0">
              <a:lnSpc>
                <a:spcPct val="100000"/>
              </a:lnSpc>
              <a:spcBef>
                <a:spcPts val="0"/>
              </a:spcBef>
              <a:spcAft>
                <a:spcPts val="0"/>
              </a:spcAft>
              <a:buNone/>
            </a:pPr>
            <a:r>
              <a:rPr lang="es-CL" sz="1800" b="0" i="0" u="none" strike="noStrike" cap="none">
                <a:latin typeface="Arial"/>
                <a:ea typeface="Arial"/>
                <a:cs typeface="Arial"/>
                <a:sym typeface="Arial"/>
              </a:rPr>
              <a:t/>
            </a:r>
            <a:br>
              <a:rPr lang="es-CL" sz="1800" b="0" i="0" u="none" strike="noStrike" cap="none">
                <a:latin typeface="Arial"/>
                <a:ea typeface="Arial"/>
                <a:cs typeface="Arial"/>
                <a:sym typeface="Arial"/>
              </a:rPr>
            </a:br>
            <a:endParaRPr sz="1800" b="0" i="0" u="none" strike="noStrike" cap="none">
              <a:latin typeface="Arial"/>
              <a:ea typeface="Arial"/>
              <a:cs typeface="Arial"/>
              <a:sym typeface="Arial"/>
            </a:endParaRPr>
          </a:p>
        </p:txBody>
      </p:sp>
      <p:pic>
        <p:nvPicPr>
          <p:cNvPr id="387" name="Google Shape;387;p3"/>
          <p:cNvPicPr preferRelativeResize="0"/>
          <p:nvPr/>
        </p:nvPicPr>
        <p:blipFill rotWithShape="1">
          <a:blip r:embed="rId6">
            <a:alphaModFix/>
          </a:blip>
          <a:srcRect/>
          <a:stretch/>
        </p:blipFill>
        <p:spPr>
          <a:xfrm>
            <a:off x="5922360" y="1981080"/>
            <a:ext cx="765720" cy="730080"/>
          </a:xfrm>
          <a:prstGeom prst="rect">
            <a:avLst/>
          </a:prstGeom>
          <a:noFill/>
          <a:ln>
            <a:noFill/>
          </a:ln>
        </p:spPr>
      </p:pic>
      <p:sp>
        <p:nvSpPr>
          <p:cNvPr id="388" name="Google Shape;388;p3"/>
          <p:cNvSpPr/>
          <p:nvPr/>
        </p:nvSpPr>
        <p:spPr>
          <a:xfrm>
            <a:off x="452160" y="1378080"/>
            <a:ext cx="8949960" cy="318960"/>
          </a:xfrm>
          <a:prstGeom prst="rect">
            <a:avLst/>
          </a:prstGeom>
          <a:noFill/>
          <a:ln>
            <a:noFill/>
          </a:ln>
        </p:spPr>
        <p:txBody>
          <a:bodyPr spcFirstLastPara="1" wrap="square" lIns="90000" tIns="91425" rIns="90000" bIns="91425" anchor="ctr" anchorCtr="0">
            <a:noAutofit/>
          </a:bodyPr>
          <a:lstStyle/>
          <a:p>
            <a:pPr marL="0" marR="0" lvl="0" indent="0" algn="l" rtl="0">
              <a:lnSpc>
                <a:spcPct val="80000"/>
              </a:lnSpc>
              <a:spcBef>
                <a:spcPts val="0"/>
              </a:spcBef>
              <a:spcAft>
                <a:spcPts val="0"/>
              </a:spcAft>
              <a:buNone/>
            </a:pPr>
            <a:r>
              <a:rPr lang="es-CL" sz="3100" b="1" i="0" u="none" strike="noStrike" cap="none">
                <a:solidFill>
                  <a:srgbClr val="29754D"/>
                </a:solidFill>
                <a:latin typeface="Calibri"/>
                <a:ea typeface="Calibri"/>
                <a:cs typeface="Calibri"/>
                <a:sym typeface="Calibri"/>
              </a:rPr>
              <a:t>INSTRUMENTOS DE </a:t>
            </a:r>
            <a:r>
              <a:rPr lang="es-CL" sz="3100" b="0" i="0" u="none" strike="noStrike" cap="none">
                <a:solidFill>
                  <a:srgbClr val="C73E32"/>
                </a:solidFill>
                <a:latin typeface="Calibri"/>
                <a:ea typeface="Calibri"/>
                <a:cs typeface="Calibri"/>
                <a:sym typeface="Calibri"/>
              </a:rPr>
              <a:t>MEDICIÓN INDUSTRIAL</a:t>
            </a:r>
            <a:endParaRPr sz="3100" b="0" i="0" u="none" strike="noStrike" cap="none">
              <a:latin typeface="Arial"/>
              <a:ea typeface="Arial"/>
              <a:cs typeface="Arial"/>
              <a:sym typeface="Arial"/>
            </a:endParaRPr>
          </a:p>
        </p:txBody>
      </p:sp>
      <p:sp>
        <p:nvSpPr>
          <p:cNvPr id="389" name="Google Shape;389;p3"/>
          <p:cNvSpPr/>
          <p:nvPr/>
        </p:nvSpPr>
        <p:spPr>
          <a:xfrm>
            <a:off x="5321160" y="1171080"/>
            <a:ext cx="9143280" cy="77076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3"/>
          <p:cNvSpPr/>
          <p:nvPr/>
        </p:nvSpPr>
        <p:spPr>
          <a:xfrm>
            <a:off x="6553080" y="1197360"/>
            <a:ext cx="9143280" cy="77076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3"/>
          <p:cNvSpPr/>
          <p:nvPr/>
        </p:nvSpPr>
        <p:spPr>
          <a:xfrm>
            <a:off x="2997360" y="6788160"/>
            <a:ext cx="9143280" cy="77076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707"/>
        <p:cNvGrpSpPr/>
        <p:nvPr/>
      </p:nvGrpSpPr>
      <p:grpSpPr>
        <a:xfrm>
          <a:off x="0" y="0"/>
          <a:ext cx="0" cy="0"/>
          <a:chOff x="0" y="0"/>
          <a:chExt cx="0" cy="0"/>
        </a:xfrm>
      </p:grpSpPr>
      <p:sp>
        <p:nvSpPr>
          <p:cNvPr id="708" name="Google Shape;708;p30"/>
          <p:cNvSpPr/>
          <p:nvPr/>
        </p:nvSpPr>
        <p:spPr>
          <a:xfrm>
            <a:off x="536400" y="3728880"/>
            <a:ext cx="8759160" cy="2467800"/>
          </a:xfrm>
          <a:prstGeom prst="roundRect">
            <a:avLst>
              <a:gd name="adj" fmla="val 3898"/>
            </a:avLst>
          </a:prstGeom>
          <a:solidFill>
            <a:schemeClr val="lt1"/>
          </a:solidFill>
          <a:ln w="9525" cap="flat" cmpd="sng">
            <a:solidFill>
              <a:schemeClr val="dk2"/>
            </a:solidFill>
            <a:prstDash val="solid"/>
            <a:round/>
            <a:headEnd type="none" w="sm" len="sm"/>
            <a:tailEnd type="none" w="sm" len="sm"/>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709" name="Google Shape;709;p30"/>
          <p:cNvSpPr/>
          <p:nvPr/>
        </p:nvSpPr>
        <p:spPr>
          <a:xfrm>
            <a:off x="447840" y="1214280"/>
            <a:ext cx="9030240" cy="56268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pPr>
            <a:r>
              <a:rPr lang="es-CL" sz="3100" b="1" i="0" u="none" strike="noStrike" cap="none">
                <a:solidFill>
                  <a:srgbClr val="29754D"/>
                </a:solidFill>
                <a:latin typeface="Calibri"/>
                <a:ea typeface="Calibri"/>
                <a:cs typeface="Calibri"/>
                <a:sym typeface="Calibri"/>
              </a:rPr>
              <a:t>SENSORES CAPACITIVOS</a:t>
            </a:r>
            <a:r>
              <a:rPr lang="es-CL" sz="3100" b="0" i="0" u="none" strike="noStrike" cap="none">
                <a:solidFill>
                  <a:srgbClr val="C73E32"/>
                </a:solidFill>
                <a:latin typeface="Calibri"/>
                <a:ea typeface="Calibri"/>
                <a:cs typeface="Calibri"/>
                <a:sym typeface="Calibri"/>
              </a:rPr>
              <a:t>, INDUCTIVOS Y ÓPTICOS</a:t>
            </a:r>
            <a:endParaRPr sz="3100" b="0" i="0" u="none" strike="noStrike" cap="none">
              <a:latin typeface="Arial"/>
              <a:ea typeface="Arial"/>
              <a:cs typeface="Arial"/>
              <a:sym typeface="Arial"/>
            </a:endParaRPr>
          </a:p>
        </p:txBody>
      </p:sp>
      <p:sp>
        <p:nvSpPr>
          <p:cNvPr id="710" name="Google Shape;710;p30"/>
          <p:cNvSpPr/>
          <p:nvPr/>
        </p:nvSpPr>
        <p:spPr>
          <a:xfrm>
            <a:off x="534960" y="2205720"/>
            <a:ext cx="6062040" cy="1139040"/>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None/>
            </a:pPr>
            <a:r>
              <a:rPr lang="es-CL" sz="1800" b="0" i="0" u="none" strike="noStrike" cap="none">
                <a:solidFill>
                  <a:srgbClr val="000000"/>
                </a:solidFill>
                <a:latin typeface="Calibri"/>
                <a:ea typeface="Calibri"/>
                <a:cs typeface="Calibri"/>
                <a:sym typeface="Calibri"/>
              </a:rPr>
              <a:t>Se pueden utilizar varios para la discriminación de materiales.</a:t>
            </a:r>
            <a:endParaRPr sz="1800" b="0" i="0" u="none" strike="noStrike" cap="none">
              <a:latin typeface="Arial"/>
              <a:ea typeface="Arial"/>
              <a:cs typeface="Arial"/>
              <a:sym typeface="Arial"/>
            </a:endParaRPr>
          </a:p>
          <a:p>
            <a:pPr marL="285840" marR="0" lvl="0" indent="-285120" algn="l" rtl="0">
              <a:lnSpc>
                <a:spcPct val="90000"/>
              </a:lnSpc>
              <a:spcBef>
                <a:spcPts val="601"/>
              </a:spcBef>
              <a:spcAft>
                <a:spcPts val="0"/>
              </a:spcAft>
              <a:buClr>
                <a:srgbClr val="000000"/>
              </a:buClr>
              <a:buSzPts val="1800"/>
              <a:buFont typeface="Arial"/>
              <a:buChar char="•"/>
            </a:pPr>
            <a:r>
              <a:rPr lang="es-CL" sz="1800" b="0" i="0" u="none" strike="noStrike" cap="none">
                <a:solidFill>
                  <a:srgbClr val="000000"/>
                </a:solidFill>
                <a:latin typeface="Calibri"/>
                <a:ea typeface="Calibri"/>
                <a:cs typeface="Calibri"/>
                <a:sym typeface="Calibri"/>
              </a:rPr>
              <a:t>Detección de material para suministrar o clasificar material.</a:t>
            </a:r>
            <a:endParaRPr sz="1800" b="0" i="0" u="none" strike="noStrike" cap="none">
              <a:latin typeface="Arial"/>
              <a:ea typeface="Arial"/>
              <a:cs typeface="Arial"/>
              <a:sym typeface="Arial"/>
            </a:endParaRPr>
          </a:p>
          <a:p>
            <a:pPr marL="285840" marR="0" lvl="0" indent="-285120" algn="l" rtl="0">
              <a:lnSpc>
                <a:spcPct val="90000"/>
              </a:lnSpc>
              <a:spcBef>
                <a:spcPts val="601"/>
              </a:spcBef>
              <a:spcAft>
                <a:spcPts val="0"/>
              </a:spcAft>
              <a:buClr>
                <a:srgbClr val="000000"/>
              </a:buClr>
              <a:buSzPts val="1800"/>
              <a:buFont typeface="Arial"/>
              <a:buChar char="•"/>
            </a:pPr>
            <a:r>
              <a:rPr lang="es-CL" sz="1800" b="0" i="0" u="none" strike="noStrike" cap="none">
                <a:solidFill>
                  <a:srgbClr val="000000"/>
                </a:solidFill>
                <a:latin typeface="Calibri"/>
                <a:ea typeface="Calibri"/>
                <a:cs typeface="Calibri"/>
                <a:sym typeface="Calibri"/>
              </a:rPr>
              <a:t>Cada sensor dará respuestas diferentes en función de las  características del material.</a:t>
            </a:r>
            <a:endParaRPr sz="1800" b="0" i="0" u="none" strike="noStrike" cap="none">
              <a:latin typeface="Arial"/>
              <a:ea typeface="Arial"/>
              <a:cs typeface="Arial"/>
              <a:sym typeface="Arial"/>
            </a:endParaRPr>
          </a:p>
        </p:txBody>
      </p:sp>
      <p:sp>
        <p:nvSpPr>
          <p:cNvPr id="711" name="Google Shape;711;p30"/>
          <p:cNvSpPr/>
          <p:nvPr/>
        </p:nvSpPr>
        <p:spPr>
          <a:xfrm>
            <a:off x="713520" y="3848400"/>
            <a:ext cx="4651560" cy="1993680"/>
          </a:xfrm>
          <a:prstGeom prst="rect">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30"/>
          <p:cNvSpPr/>
          <p:nvPr/>
        </p:nvSpPr>
        <p:spPr>
          <a:xfrm>
            <a:off x="5592240" y="3834360"/>
            <a:ext cx="3530520" cy="2082600"/>
          </a:xfrm>
          <a:prstGeom prst="rect">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716"/>
        <p:cNvGrpSpPr/>
        <p:nvPr/>
      </p:nvGrpSpPr>
      <p:grpSpPr>
        <a:xfrm>
          <a:off x="0" y="0"/>
          <a:ext cx="0" cy="0"/>
          <a:chOff x="0" y="0"/>
          <a:chExt cx="0" cy="0"/>
        </a:xfrm>
      </p:grpSpPr>
      <p:sp>
        <p:nvSpPr>
          <p:cNvPr id="717" name="Google Shape;717;p31"/>
          <p:cNvSpPr/>
          <p:nvPr/>
        </p:nvSpPr>
        <p:spPr>
          <a:xfrm>
            <a:off x="547560" y="2154960"/>
            <a:ext cx="6830280" cy="816120"/>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None/>
            </a:pPr>
            <a:r>
              <a:rPr lang="es-CL" sz="1800" b="0" i="0" u="none" strike="noStrike" cap="none">
                <a:solidFill>
                  <a:srgbClr val="000000"/>
                </a:solidFill>
                <a:latin typeface="Calibri"/>
                <a:ea typeface="Calibri"/>
                <a:cs typeface="Calibri"/>
                <a:sym typeface="Calibri"/>
              </a:rPr>
              <a:t>Supervisión de niveles de llenado Detección de material para suministrar o clasificar material.</a:t>
            </a:r>
            <a:endParaRPr sz="1800" b="0" i="0" u="none" strike="noStrike" cap="none">
              <a:latin typeface="Arial"/>
              <a:ea typeface="Arial"/>
              <a:cs typeface="Arial"/>
              <a:sym typeface="Arial"/>
            </a:endParaRPr>
          </a:p>
          <a:p>
            <a:pPr marL="285840" marR="0" lvl="0" indent="-285120" algn="l" rtl="0">
              <a:lnSpc>
                <a:spcPct val="90000"/>
              </a:lnSpc>
              <a:spcBef>
                <a:spcPts val="601"/>
              </a:spcBef>
              <a:spcAft>
                <a:spcPts val="0"/>
              </a:spcAft>
              <a:buClr>
                <a:srgbClr val="000000"/>
              </a:buClr>
              <a:buSzPts val="1800"/>
              <a:buFont typeface="Arial"/>
              <a:buChar char="•"/>
            </a:pPr>
            <a:r>
              <a:rPr lang="es-CL" sz="1800" b="0" i="0" u="none" strike="noStrike" cap="none">
                <a:solidFill>
                  <a:srgbClr val="000000"/>
                </a:solidFill>
                <a:latin typeface="Calibri"/>
                <a:ea typeface="Calibri"/>
                <a:cs typeface="Calibri"/>
                <a:sym typeface="Calibri"/>
              </a:rPr>
              <a:t>Sensores ópticos, capacitivos o ultrasónicos.</a:t>
            </a:r>
            <a:endParaRPr sz="1800" b="0" i="0" u="none" strike="noStrike" cap="none">
              <a:latin typeface="Arial"/>
              <a:ea typeface="Arial"/>
              <a:cs typeface="Arial"/>
              <a:sym typeface="Arial"/>
            </a:endParaRPr>
          </a:p>
        </p:txBody>
      </p:sp>
      <p:sp>
        <p:nvSpPr>
          <p:cNvPr id="718" name="Google Shape;718;p31"/>
          <p:cNvSpPr/>
          <p:nvPr/>
        </p:nvSpPr>
        <p:spPr>
          <a:xfrm>
            <a:off x="509760" y="3301920"/>
            <a:ext cx="5865120" cy="3466440"/>
          </a:xfrm>
          <a:prstGeom prst="roundRect">
            <a:avLst>
              <a:gd name="adj" fmla="val 3898"/>
            </a:avLst>
          </a:prstGeom>
          <a:solidFill>
            <a:schemeClr val="lt1"/>
          </a:solidFill>
          <a:ln w="9525" cap="flat" cmpd="sng">
            <a:solidFill>
              <a:schemeClr val="dk2"/>
            </a:solidFill>
            <a:prstDash val="solid"/>
            <a:round/>
            <a:headEnd type="none" w="sm" len="sm"/>
            <a:tailEnd type="none" w="sm" len="sm"/>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719" name="Google Shape;719;p31"/>
          <p:cNvSpPr/>
          <p:nvPr/>
        </p:nvSpPr>
        <p:spPr>
          <a:xfrm>
            <a:off x="1059120" y="3644280"/>
            <a:ext cx="4239720" cy="2828520"/>
          </a:xfrm>
          <a:prstGeom prst="rect">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31"/>
          <p:cNvSpPr/>
          <p:nvPr/>
        </p:nvSpPr>
        <p:spPr>
          <a:xfrm>
            <a:off x="447840" y="1214280"/>
            <a:ext cx="9030240" cy="56268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pPr>
            <a:r>
              <a:rPr lang="es-CL" sz="3100" b="1" i="0" u="none" strike="noStrike" cap="none">
                <a:solidFill>
                  <a:srgbClr val="29754D"/>
                </a:solidFill>
                <a:latin typeface="Calibri"/>
                <a:ea typeface="Calibri"/>
                <a:cs typeface="Calibri"/>
                <a:sym typeface="Calibri"/>
              </a:rPr>
              <a:t>SENSORES CAPACITIVOS</a:t>
            </a:r>
            <a:r>
              <a:rPr lang="es-CL" sz="3100" b="0" i="0" u="none" strike="noStrike" cap="none">
                <a:solidFill>
                  <a:srgbClr val="C73E32"/>
                </a:solidFill>
                <a:latin typeface="Calibri"/>
                <a:ea typeface="Calibri"/>
                <a:cs typeface="Calibri"/>
                <a:sym typeface="Calibri"/>
              </a:rPr>
              <a:t>, INDUCTIVOS Y ÓPTICOS</a:t>
            </a:r>
            <a:endParaRPr sz="3100" b="0" i="0" u="none" strike="noStrike" cap="none">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724"/>
        <p:cNvGrpSpPr/>
        <p:nvPr/>
      </p:nvGrpSpPr>
      <p:grpSpPr>
        <a:xfrm>
          <a:off x="0" y="0"/>
          <a:ext cx="0" cy="0"/>
          <a:chOff x="0" y="0"/>
          <a:chExt cx="0" cy="0"/>
        </a:xfrm>
      </p:grpSpPr>
      <p:sp>
        <p:nvSpPr>
          <p:cNvPr id="725" name="Google Shape;725;p32"/>
          <p:cNvSpPr/>
          <p:nvPr/>
        </p:nvSpPr>
        <p:spPr>
          <a:xfrm>
            <a:off x="509760" y="3086280"/>
            <a:ext cx="5788800" cy="3682440"/>
          </a:xfrm>
          <a:prstGeom prst="roundRect">
            <a:avLst>
              <a:gd name="adj" fmla="val 3898"/>
            </a:avLst>
          </a:prstGeom>
          <a:solidFill>
            <a:schemeClr val="lt1"/>
          </a:solidFill>
          <a:ln w="9525" cap="flat" cmpd="sng">
            <a:solidFill>
              <a:schemeClr val="dk2"/>
            </a:solidFill>
            <a:prstDash val="solid"/>
            <a:round/>
            <a:headEnd type="none" w="sm" len="sm"/>
            <a:tailEnd type="none" w="sm" len="sm"/>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726" name="Google Shape;726;p32"/>
          <p:cNvSpPr/>
          <p:nvPr/>
        </p:nvSpPr>
        <p:spPr>
          <a:xfrm>
            <a:off x="509760" y="2116800"/>
            <a:ext cx="6995520" cy="816120"/>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None/>
            </a:pPr>
            <a:r>
              <a:rPr lang="es-CL" sz="1800" b="0" i="0" u="none" strike="noStrike" cap="none">
                <a:solidFill>
                  <a:srgbClr val="000000"/>
                </a:solidFill>
                <a:latin typeface="Calibri"/>
                <a:ea typeface="Calibri"/>
                <a:cs typeface="Calibri"/>
                <a:sym typeface="Calibri"/>
              </a:rPr>
              <a:t>Detección de la forma de un objeto.</a:t>
            </a:r>
            <a:endParaRPr sz="1800" b="0" i="0" u="none" strike="noStrike" cap="none">
              <a:latin typeface="Arial"/>
              <a:ea typeface="Arial"/>
              <a:cs typeface="Arial"/>
              <a:sym typeface="Arial"/>
            </a:endParaRPr>
          </a:p>
          <a:p>
            <a:pPr marL="285840" marR="0" lvl="0" indent="-285120" algn="l" rtl="0">
              <a:lnSpc>
                <a:spcPct val="90000"/>
              </a:lnSpc>
              <a:spcBef>
                <a:spcPts val="601"/>
              </a:spcBef>
              <a:spcAft>
                <a:spcPts val="0"/>
              </a:spcAft>
              <a:buClr>
                <a:srgbClr val="000000"/>
              </a:buClr>
              <a:buSzPts val="1800"/>
              <a:buFont typeface="Arial"/>
              <a:buChar char="•"/>
            </a:pPr>
            <a:r>
              <a:rPr lang="es-CL" sz="1800" b="0" i="0" u="none" strike="noStrike" cap="none">
                <a:solidFill>
                  <a:srgbClr val="000000"/>
                </a:solidFill>
                <a:latin typeface="Calibri"/>
                <a:ea typeface="Calibri"/>
                <a:cs typeface="Calibri"/>
                <a:sym typeface="Calibri"/>
              </a:rPr>
              <a:t>Disposición de varios detectores de proximidad dispuestos  </a:t>
            </a:r>
            <a:r>
              <a:rPr lang="es-CL" sz="1800" b="0" i="0" u="none" strike="noStrike" cap="none">
                <a:latin typeface="Arial"/>
                <a:ea typeface="Arial"/>
                <a:cs typeface="Arial"/>
                <a:sym typeface="Arial"/>
              </a:rPr>
              <a:t/>
            </a:r>
            <a:br>
              <a:rPr lang="es-CL" sz="1800" b="0" i="0" u="none" strike="noStrike" cap="none">
                <a:latin typeface="Arial"/>
                <a:ea typeface="Arial"/>
                <a:cs typeface="Arial"/>
                <a:sym typeface="Arial"/>
              </a:rPr>
            </a:br>
            <a:r>
              <a:rPr lang="es-CL" sz="1800" b="0" i="0" u="none" strike="noStrike" cap="none">
                <a:solidFill>
                  <a:srgbClr val="000000"/>
                </a:solidFill>
                <a:latin typeface="Calibri"/>
                <a:ea typeface="Calibri"/>
                <a:cs typeface="Calibri"/>
                <a:sym typeface="Calibri"/>
              </a:rPr>
              <a:t>siguiendo un contorno.</a:t>
            </a:r>
            <a:endParaRPr sz="1800" b="0" i="0" u="none" strike="noStrike" cap="none">
              <a:latin typeface="Arial"/>
              <a:ea typeface="Arial"/>
              <a:cs typeface="Arial"/>
              <a:sym typeface="Arial"/>
            </a:endParaRPr>
          </a:p>
        </p:txBody>
      </p:sp>
      <p:sp>
        <p:nvSpPr>
          <p:cNvPr id="727" name="Google Shape;727;p32"/>
          <p:cNvSpPr/>
          <p:nvPr/>
        </p:nvSpPr>
        <p:spPr>
          <a:xfrm>
            <a:off x="1218600" y="3251160"/>
            <a:ext cx="4370760" cy="3371400"/>
          </a:xfrm>
          <a:prstGeom prst="rect">
            <a:avLst/>
          </a:prstGeom>
          <a:blipFill rotWithShape="1">
            <a:blip r:embed="rId3">
              <a:alphaModFix/>
            </a:blip>
            <a:stretch>
              <a:fillRect t="-4877"/>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32"/>
          <p:cNvSpPr/>
          <p:nvPr/>
        </p:nvSpPr>
        <p:spPr>
          <a:xfrm>
            <a:off x="447840" y="1214280"/>
            <a:ext cx="9030240" cy="56268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pPr>
            <a:r>
              <a:rPr lang="es-CL" sz="3100" b="1" i="0" u="none" strike="noStrike" cap="none">
                <a:solidFill>
                  <a:srgbClr val="29754D"/>
                </a:solidFill>
                <a:latin typeface="Calibri"/>
                <a:ea typeface="Calibri"/>
                <a:cs typeface="Calibri"/>
                <a:sym typeface="Calibri"/>
              </a:rPr>
              <a:t>SENSORES CAPACITIVOS</a:t>
            </a:r>
            <a:r>
              <a:rPr lang="es-CL" sz="3100" b="0" i="0" u="none" strike="noStrike" cap="none">
                <a:solidFill>
                  <a:srgbClr val="C73E32"/>
                </a:solidFill>
                <a:latin typeface="Calibri"/>
                <a:ea typeface="Calibri"/>
                <a:cs typeface="Calibri"/>
                <a:sym typeface="Calibri"/>
              </a:rPr>
              <a:t>, INDUCTIVOS Y ÓPTICOS</a:t>
            </a:r>
            <a:endParaRPr sz="3100" b="0" i="0" u="none" strike="noStrike" cap="none">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732"/>
        <p:cNvGrpSpPr/>
        <p:nvPr/>
      </p:nvGrpSpPr>
      <p:grpSpPr>
        <a:xfrm>
          <a:off x="0" y="0"/>
          <a:ext cx="0" cy="0"/>
          <a:chOff x="0" y="0"/>
          <a:chExt cx="0" cy="0"/>
        </a:xfrm>
      </p:grpSpPr>
      <p:sp>
        <p:nvSpPr>
          <p:cNvPr id="733" name="Google Shape;733;p33"/>
          <p:cNvSpPr/>
          <p:nvPr/>
        </p:nvSpPr>
        <p:spPr>
          <a:xfrm>
            <a:off x="509760" y="2273400"/>
            <a:ext cx="6231600" cy="4419000"/>
          </a:xfrm>
          <a:prstGeom prst="roundRect">
            <a:avLst>
              <a:gd name="adj" fmla="val 3898"/>
            </a:avLst>
          </a:prstGeom>
          <a:solidFill>
            <a:schemeClr val="lt1"/>
          </a:solidFill>
          <a:ln w="9525" cap="flat" cmpd="sng">
            <a:solidFill>
              <a:schemeClr val="dk2"/>
            </a:solidFill>
            <a:prstDash val="solid"/>
            <a:round/>
            <a:headEnd type="none" w="sm" len="sm"/>
            <a:tailEnd type="none" w="sm" len="sm"/>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734" name="Google Shape;734;p33"/>
          <p:cNvSpPr/>
          <p:nvPr/>
        </p:nvSpPr>
        <p:spPr>
          <a:xfrm>
            <a:off x="447840" y="1214280"/>
            <a:ext cx="9030240" cy="56268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pPr>
            <a:r>
              <a:rPr lang="es-CL" sz="3100" b="1" i="0" u="none" strike="noStrike" cap="none">
                <a:solidFill>
                  <a:srgbClr val="29754D"/>
                </a:solidFill>
                <a:latin typeface="Calibri"/>
                <a:ea typeface="Calibri"/>
                <a:cs typeface="Calibri"/>
                <a:sym typeface="Calibri"/>
              </a:rPr>
              <a:t>TRANSDUCTORES </a:t>
            </a:r>
            <a:r>
              <a:rPr lang="es-CL" sz="3100" b="0" i="0" u="none" strike="noStrike" cap="none">
                <a:solidFill>
                  <a:srgbClr val="C73E32"/>
                </a:solidFill>
                <a:latin typeface="Calibri"/>
                <a:ea typeface="Calibri"/>
                <a:cs typeface="Calibri"/>
                <a:sym typeface="Calibri"/>
              </a:rPr>
              <a:t>DE POSICIÓN</a:t>
            </a:r>
            <a:endParaRPr sz="3100" b="0" i="0" u="none" strike="noStrike" cap="none">
              <a:latin typeface="Arial"/>
              <a:ea typeface="Arial"/>
              <a:cs typeface="Arial"/>
              <a:sym typeface="Arial"/>
            </a:endParaRPr>
          </a:p>
        </p:txBody>
      </p:sp>
      <p:sp>
        <p:nvSpPr>
          <p:cNvPr id="735" name="Google Shape;735;p33"/>
          <p:cNvSpPr/>
          <p:nvPr/>
        </p:nvSpPr>
        <p:spPr>
          <a:xfrm>
            <a:off x="753120" y="2378160"/>
            <a:ext cx="6408000" cy="4159440"/>
          </a:xfrm>
          <a:prstGeom prst="rect">
            <a:avLst/>
          </a:prstGeom>
          <a:noFill/>
          <a:ln>
            <a:noFill/>
          </a:ln>
        </p:spPr>
        <p:txBody>
          <a:bodyPr spcFirstLastPara="1" wrap="square" lIns="90000" tIns="45000" rIns="90000" bIns="45000" anchor="t" anchorCtr="0">
            <a:spAutoFit/>
          </a:bodyPr>
          <a:lstStyle/>
          <a:p>
            <a:pPr marL="12600" marR="0" lvl="0" indent="0" algn="l" rtl="0">
              <a:lnSpc>
                <a:spcPct val="100000"/>
              </a:lnSpc>
              <a:spcBef>
                <a:spcPts val="0"/>
              </a:spcBef>
              <a:spcAft>
                <a:spcPts val="0"/>
              </a:spcAft>
              <a:buNone/>
            </a:pPr>
            <a:r>
              <a:rPr lang="es-CL" sz="1700" b="1" i="0" u="none" strike="noStrike" cap="none">
                <a:solidFill>
                  <a:srgbClr val="C73E32"/>
                </a:solidFill>
                <a:latin typeface="Calibri"/>
                <a:ea typeface="Calibri"/>
                <a:cs typeface="Calibri"/>
                <a:sym typeface="Calibri"/>
              </a:rPr>
              <a:t>Podemos encontrar:</a:t>
            </a:r>
            <a:endParaRPr sz="1700" b="0" i="0" u="none" strike="noStrike" cap="none">
              <a:latin typeface="Arial"/>
              <a:ea typeface="Arial"/>
              <a:cs typeface="Arial"/>
              <a:sym typeface="Arial"/>
            </a:endParaRPr>
          </a:p>
          <a:p>
            <a:pPr marL="12600" marR="0" lvl="0" indent="0" algn="l" rtl="0">
              <a:lnSpc>
                <a:spcPct val="50000"/>
              </a:lnSpc>
              <a:spcBef>
                <a:spcPts val="0"/>
              </a:spcBef>
              <a:spcAft>
                <a:spcPts val="0"/>
              </a:spcAft>
              <a:buNone/>
            </a:pPr>
            <a:endParaRPr sz="1700" b="0" i="0" u="none" strike="noStrike" cap="none">
              <a:latin typeface="Arial"/>
              <a:ea typeface="Arial"/>
              <a:cs typeface="Arial"/>
              <a:sym typeface="Arial"/>
            </a:endParaRPr>
          </a:p>
          <a:p>
            <a:pPr marL="12600" marR="0" lvl="0" indent="0" algn="l" rtl="0">
              <a:lnSpc>
                <a:spcPct val="100000"/>
              </a:lnSpc>
              <a:spcBef>
                <a:spcPts val="0"/>
              </a:spcBef>
              <a:spcAft>
                <a:spcPts val="0"/>
              </a:spcAft>
              <a:buNone/>
            </a:pPr>
            <a:r>
              <a:rPr lang="es-CL" sz="1700" b="1" i="0" u="none" strike="noStrike" cap="none">
                <a:solidFill>
                  <a:srgbClr val="000000"/>
                </a:solidFill>
                <a:latin typeface="Calibri"/>
                <a:ea typeface="Calibri"/>
                <a:cs typeface="Calibri"/>
                <a:sym typeface="Calibri"/>
              </a:rPr>
              <a:t>Detectores de presencia o proximidad: Tip. </a:t>
            </a:r>
            <a:r>
              <a:rPr lang="es-CL" sz="1800" b="0" i="0" u="none" strike="noStrike" cap="none">
                <a:latin typeface="Arial"/>
                <a:ea typeface="Arial"/>
                <a:cs typeface="Arial"/>
                <a:sym typeface="Arial"/>
              </a:rPr>
              <a:t/>
            </a:r>
            <a:br>
              <a:rPr lang="es-CL" sz="1800" b="0" i="0" u="none" strike="noStrike" cap="none">
                <a:latin typeface="Arial"/>
                <a:ea typeface="Arial"/>
                <a:cs typeface="Arial"/>
                <a:sym typeface="Arial"/>
              </a:rPr>
            </a:br>
            <a:r>
              <a:rPr lang="es-CL" sz="1700" b="1" i="0" u="none" strike="noStrike" cap="none">
                <a:solidFill>
                  <a:srgbClr val="000000"/>
                </a:solidFill>
                <a:latin typeface="Calibri"/>
                <a:ea typeface="Calibri"/>
                <a:cs typeface="Calibri"/>
                <a:sym typeface="Calibri"/>
              </a:rPr>
              <a:t>Respuesta todo/nada, tb  analógica</a:t>
            </a:r>
            <a:endParaRPr sz="1700" b="0" i="0" u="none" strike="noStrike" cap="none">
              <a:latin typeface="Arial"/>
              <a:ea typeface="Arial"/>
              <a:cs typeface="Arial"/>
              <a:sym typeface="Arial"/>
            </a:endParaRPr>
          </a:p>
          <a:p>
            <a:pPr marL="298440" marR="0" lvl="0" indent="-285120" algn="l" rtl="0">
              <a:lnSpc>
                <a:spcPct val="100000"/>
              </a:lnSpc>
              <a:spcBef>
                <a:spcPts val="0"/>
              </a:spcBef>
              <a:spcAft>
                <a:spcPts val="0"/>
              </a:spcAft>
              <a:buClr>
                <a:srgbClr val="29754D"/>
              </a:buClr>
              <a:buSzPts val="1700"/>
              <a:buFont typeface="Arial"/>
              <a:buChar char="•"/>
            </a:pPr>
            <a:r>
              <a:rPr lang="es-CL" sz="1700" b="0" i="0" u="none" strike="noStrike" cap="none">
                <a:solidFill>
                  <a:srgbClr val="000000"/>
                </a:solidFill>
                <a:latin typeface="Calibri"/>
                <a:ea typeface="Calibri"/>
                <a:cs typeface="Calibri"/>
                <a:sym typeface="Calibri"/>
              </a:rPr>
              <a:t>Inductivos.</a:t>
            </a:r>
            <a:endParaRPr sz="1700" b="0" i="0" u="none" strike="noStrike" cap="none">
              <a:latin typeface="Arial"/>
              <a:ea typeface="Arial"/>
              <a:cs typeface="Arial"/>
              <a:sym typeface="Arial"/>
            </a:endParaRPr>
          </a:p>
          <a:p>
            <a:pPr marL="298440" marR="0" lvl="0" indent="-285120" algn="l" rtl="0">
              <a:lnSpc>
                <a:spcPct val="100000"/>
              </a:lnSpc>
              <a:spcBef>
                <a:spcPts val="0"/>
              </a:spcBef>
              <a:spcAft>
                <a:spcPts val="0"/>
              </a:spcAft>
              <a:buClr>
                <a:srgbClr val="29754D"/>
              </a:buClr>
              <a:buSzPts val="1700"/>
              <a:buFont typeface="Arial"/>
              <a:buChar char="•"/>
            </a:pPr>
            <a:r>
              <a:rPr lang="es-CL" sz="1700" b="0" i="0" u="none" strike="noStrike" cap="none">
                <a:solidFill>
                  <a:srgbClr val="000000"/>
                </a:solidFill>
                <a:latin typeface="Calibri"/>
                <a:ea typeface="Calibri"/>
                <a:cs typeface="Calibri"/>
                <a:sym typeface="Calibri"/>
              </a:rPr>
              <a:t>Capacitivos.</a:t>
            </a:r>
            <a:endParaRPr sz="1700" b="0" i="0" u="none" strike="noStrike" cap="none">
              <a:latin typeface="Arial"/>
              <a:ea typeface="Arial"/>
              <a:cs typeface="Arial"/>
              <a:sym typeface="Arial"/>
            </a:endParaRPr>
          </a:p>
          <a:p>
            <a:pPr marL="298440" marR="0" lvl="0" indent="-285120" algn="l" rtl="0">
              <a:lnSpc>
                <a:spcPct val="100000"/>
              </a:lnSpc>
              <a:spcBef>
                <a:spcPts val="0"/>
              </a:spcBef>
              <a:spcAft>
                <a:spcPts val="0"/>
              </a:spcAft>
              <a:buClr>
                <a:srgbClr val="29754D"/>
              </a:buClr>
              <a:buSzPts val="1700"/>
              <a:buFont typeface="Arial"/>
              <a:buChar char="•"/>
            </a:pPr>
            <a:r>
              <a:rPr lang="es-CL" sz="1700" b="0" i="0" u="none" strike="noStrike" cap="none">
                <a:solidFill>
                  <a:srgbClr val="000000"/>
                </a:solidFill>
                <a:latin typeface="Calibri"/>
                <a:ea typeface="Calibri"/>
                <a:cs typeface="Calibri"/>
                <a:sym typeface="Calibri"/>
              </a:rPr>
              <a:t>Ópticos.</a:t>
            </a:r>
            <a:endParaRPr sz="1700" b="0" i="0" u="none" strike="noStrike" cap="none">
              <a:latin typeface="Arial"/>
              <a:ea typeface="Arial"/>
              <a:cs typeface="Arial"/>
              <a:sym typeface="Arial"/>
            </a:endParaRPr>
          </a:p>
          <a:p>
            <a:pPr marL="12600" marR="0" lvl="0" indent="0" algn="l" rtl="0">
              <a:lnSpc>
                <a:spcPct val="60000"/>
              </a:lnSpc>
              <a:spcBef>
                <a:spcPts val="0"/>
              </a:spcBef>
              <a:spcAft>
                <a:spcPts val="0"/>
              </a:spcAft>
              <a:buNone/>
            </a:pPr>
            <a:endParaRPr sz="1700" b="0" i="0" u="none" strike="noStrike" cap="none">
              <a:latin typeface="Arial"/>
              <a:ea typeface="Arial"/>
              <a:cs typeface="Arial"/>
              <a:sym typeface="Arial"/>
            </a:endParaRPr>
          </a:p>
          <a:p>
            <a:pPr marL="12600" marR="0" lvl="0" indent="0" algn="l" rtl="0">
              <a:lnSpc>
                <a:spcPct val="100000"/>
              </a:lnSpc>
              <a:spcBef>
                <a:spcPts val="0"/>
              </a:spcBef>
              <a:spcAft>
                <a:spcPts val="0"/>
              </a:spcAft>
              <a:buNone/>
            </a:pPr>
            <a:r>
              <a:rPr lang="es-CL" sz="1700" b="1" i="0" u="none" strike="noStrike" cap="none">
                <a:solidFill>
                  <a:srgbClr val="000000"/>
                </a:solidFill>
                <a:latin typeface="Calibri"/>
                <a:ea typeface="Calibri"/>
                <a:cs typeface="Calibri"/>
                <a:sym typeface="Calibri"/>
              </a:rPr>
              <a:t>Medidores de posición/orientación</a:t>
            </a:r>
            <a:endParaRPr sz="1700" b="0" i="0" u="none" strike="noStrike" cap="none">
              <a:latin typeface="Arial"/>
              <a:ea typeface="Arial"/>
              <a:cs typeface="Arial"/>
              <a:sym typeface="Arial"/>
            </a:endParaRPr>
          </a:p>
          <a:p>
            <a:pPr marL="298440" marR="0" lvl="0" indent="-285120" algn="l" rtl="0">
              <a:lnSpc>
                <a:spcPct val="100000"/>
              </a:lnSpc>
              <a:spcBef>
                <a:spcPts val="0"/>
              </a:spcBef>
              <a:spcAft>
                <a:spcPts val="0"/>
              </a:spcAft>
              <a:buClr>
                <a:srgbClr val="29754D"/>
              </a:buClr>
              <a:buSzPts val="1700"/>
              <a:buFont typeface="Arial"/>
              <a:buChar char="•"/>
            </a:pPr>
            <a:r>
              <a:rPr lang="es-CL" sz="1700" b="0" i="0" u="none" strike="noStrike" cap="none">
                <a:solidFill>
                  <a:srgbClr val="000000"/>
                </a:solidFill>
                <a:latin typeface="Calibri"/>
                <a:ea typeface="Calibri"/>
                <a:cs typeface="Calibri"/>
                <a:sym typeface="Calibri"/>
              </a:rPr>
              <a:t>Algunos de los anteriores.</a:t>
            </a:r>
            <a:endParaRPr sz="1700" b="0" i="0" u="none" strike="noStrike" cap="none">
              <a:latin typeface="Arial"/>
              <a:ea typeface="Arial"/>
              <a:cs typeface="Arial"/>
              <a:sym typeface="Arial"/>
            </a:endParaRPr>
          </a:p>
          <a:p>
            <a:pPr marL="298440" marR="0" lvl="0" indent="-285120" algn="l" rtl="0">
              <a:lnSpc>
                <a:spcPct val="100000"/>
              </a:lnSpc>
              <a:spcBef>
                <a:spcPts val="0"/>
              </a:spcBef>
              <a:spcAft>
                <a:spcPts val="0"/>
              </a:spcAft>
              <a:buClr>
                <a:srgbClr val="29754D"/>
              </a:buClr>
              <a:buSzPts val="1700"/>
              <a:buFont typeface="Arial"/>
              <a:buChar char="•"/>
            </a:pPr>
            <a:r>
              <a:rPr lang="es-CL" sz="1700" b="0" i="0" u="none" strike="noStrike" cap="none">
                <a:solidFill>
                  <a:srgbClr val="000000"/>
                </a:solidFill>
                <a:latin typeface="Calibri"/>
                <a:ea typeface="Calibri"/>
                <a:cs typeface="Calibri"/>
                <a:sym typeface="Calibri"/>
              </a:rPr>
              <a:t>Potenciómetros.</a:t>
            </a:r>
            <a:endParaRPr sz="1700" b="0" i="0" u="none" strike="noStrike" cap="none">
              <a:latin typeface="Arial"/>
              <a:ea typeface="Arial"/>
              <a:cs typeface="Arial"/>
              <a:sym typeface="Arial"/>
            </a:endParaRPr>
          </a:p>
          <a:p>
            <a:pPr marL="298440" marR="0" lvl="0" indent="-285120" algn="l" rtl="0">
              <a:lnSpc>
                <a:spcPct val="100000"/>
              </a:lnSpc>
              <a:spcBef>
                <a:spcPts val="0"/>
              </a:spcBef>
              <a:spcAft>
                <a:spcPts val="0"/>
              </a:spcAft>
              <a:buClr>
                <a:srgbClr val="29754D"/>
              </a:buClr>
              <a:buSzPts val="1700"/>
              <a:buFont typeface="Arial"/>
              <a:buChar char="•"/>
            </a:pPr>
            <a:r>
              <a:rPr lang="es-CL" sz="1700" b="0" i="0" u="none" strike="noStrike" cap="none">
                <a:solidFill>
                  <a:srgbClr val="000000"/>
                </a:solidFill>
                <a:latin typeface="Calibri"/>
                <a:ea typeface="Calibri"/>
                <a:cs typeface="Calibri"/>
                <a:sym typeface="Calibri"/>
              </a:rPr>
              <a:t>Encoders.</a:t>
            </a:r>
            <a:endParaRPr sz="1700" b="0" i="0" u="none" strike="noStrike" cap="none">
              <a:latin typeface="Arial"/>
              <a:ea typeface="Arial"/>
              <a:cs typeface="Arial"/>
              <a:sym typeface="Arial"/>
            </a:endParaRPr>
          </a:p>
          <a:p>
            <a:pPr marL="12600" marR="0" lvl="0" indent="0" algn="l" rtl="0">
              <a:lnSpc>
                <a:spcPct val="60000"/>
              </a:lnSpc>
              <a:spcBef>
                <a:spcPts val="0"/>
              </a:spcBef>
              <a:spcAft>
                <a:spcPts val="0"/>
              </a:spcAft>
              <a:buNone/>
            </a:pPr>
            <a:endParaRPr sz="1700" b="0" i="0" u="none" strike="noStrike" cap="none">
              <a:latin typeface="Arial"/>
              <a:ea typeface="Arial"/>
              <a:cs typeface="Arial"/>
              <a:sym typeface="Arial"/>
            </a:endParaRPr>
          </a:p>
          <a:p>
            <a:pPr marL="12600" marR="0" lvl="0" indent="0" algn="l" rtl="0">
              <a:lnSpc>
                <a:spcPct val="100000"/>
              </a:lnSpc>
              <a:spcBef>
                <a:spcPts val="0"/>
              </a:spcBef>
              <a:spcAft>
                <a:spcPts val="0"/>
              </a:spcAft>
              <a:buNone/>
            </a:pPr>
            <a:r>
              <a:rPr lang="es-CL" sz="1700" b="1" i="0" u="none" strike="noStrike" cap="none">
                <a:solidFill>
                  <a:srgbClr val="000000"/>
                </a:solidFill>
                <a:latin typeface="Calibri"/>
                <a:ea typeface="Calibri"/>
                <a:cs typeface="Calibri"/>
                <a:sym typeface="Calibri"/>
              </a:rPr>
              <a:t>Transductores de pequeñas posiciones/deformaciones</a:t>
            </a:r>
            <a:endParaRPr sz="1700" b="0" i="0" u="none" strike="noStrike" cap="none">
              <a:latin typeface="Arial"/>
              <a:ea typeface="Arial"/>
              <a:cs typeface="Arial"/>
              <a:sym typeface="Arial"/>
            </a:endParaRPr>
          </a:p>
          <a:p>
            <a:pPr marL="298440" marR="0" lvl="0" indent="-285120" algn="l" rtl="0">
              <a:lnSpc>
                <a:spcPct val="100000"/>
              </a:lnSpc>
              <a:spcBef>
                <a:spcPts val="0"/>
              </a:spcBef>
              <a:spcAft>
                <a:spcPts val="0"/>
              </a:spcAft>
              <a:buClr>
                <a:srgbClr val="29754D"/>
              </a:buClr>
              <a:buSzPts val="1700"/>
              <a:buFont typeface="Arial"/>
              <a:buChar char="•"/>
            </a:pPr>
            <a:r>
              <a:rPr lang="es-CL" sz="1700" b="0" i="0" u="none" strike="noStrike" cap="none">
                <a:solidFill>
                  <a:srgbClr val="000000"/>
                </a:solidFill>
                <a:latin typeface="Calibri"/>
                <a:ea typeface="Calibri"/>
                <a:cs typeface="Calibri"/>
                <a:sym typeface="Calibri"/>
              </a:rPr>
              <a:t>LVDT.</a:t>
            </a:r>
            <a:endParaRPr sz="1700" b="0" i="0" u="none" strike="noStrike" cap="none">
              <a:latin typeface="Arial"/>
              <a:ea typeface="Arial"/>
              <a:cs typeface="Arial"/>
              <a:sym typeface="Arial"/>
            </a:endParaRPr>
          </a:p>
          <a:p>
            <a:pPr marL="298440" marR="0" lvl="0" indent="-285120" algn="l" rtl="0">
              <a:lnSpc>
                <a:spcPct val="100000"/>
              </a:lnSpc>
              <a:spcBef>
                <a:spcPts val="0"/>
              </a:spcBef>
              <a:spcAft>
                <a:spcPts val="0"/>
              </a:spcAft>
              <a:buClr>
                <a:srgbClr val="29754D"/>
              </a:buClr>
              <a:buSzPts val="1700"/>
              <a:buFont typeface="Arial"/>
              <a:buChar char="•"/>
            </a:pPr>
            <a:r>
              <a:rPr lang="es-CL" sz="1700" b="0" i="0" u="none" strike="noStrike" cap="none">
                <a:solidFill>
                  <a:srgbClr val="000000"/>
                </a:solidFill>
                <a:latin typeface="Calibri"/>
                <a:ea typeface="Calibri"/>
                <a:cs typeface="Calibri"/>
                <a:sym typeface="Calibri"/>
              </a:rPr>
              <a:t>Galgas extensométricas.</a:t>
            </a:r>
            <a:endParaRPr sz="1700" b="0" i="0" u="none" strike="noStrike" cap="none">
              <a:latin typeface="Arial"/>
              <a:ea typeface="Arial"/>
              <a:cs typeface="Arial"/>
              <a:sym typeface="Arial"/>
            </a:endParaRPr>
          </a:p>
          <a:p>
            <a:pPr marL="298440" marR="0" lvl="0" indent="-285120" algn="l" rtl="0">
              <a:lnSpc>
                <a:spcPct val="100000"/>
              </a:lnSpc>
              <a:spcBef>
                <a:spcPts val="0"/>
              </a:spcBef>
              <a:spcAft>
                <a:spcPts val="0"/>
              </a:spcAft>
              <a:buClr>
                <a:srgbClr val="29754D"/>
              </a:buClr>
              <a:buSzPts val="1700"/>
              <a:buFont typeface="Arial"/>
              <a:buChar char="•"/>
            </a:pPr>
            <a:r>
              <a:rPr lang="es-CL" sz="1700" b="0" i="0" u="none" strike="noStrike" cap="none">
                <a:solidFill>
                  <a:srgbClr val="000000"/>
                </a:solidFill>
                <a:latin typeface="Calibri"/>
                <a:ea typeface="Calibri"/>
                <a:cs typeface="Calibri"/>
                <a:sym typeface="Calibri"/>
              </a:rPr>
              <a:t>Sensores piezoeléctricos.</a:t>
            </a:r>
            <a:endParaRPr sz="1700" b="0" i="0" u="none" strike="noStrike" cap="none">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739"/>
        <p:cNvGrpSpPr/>
        <p:nvPr/>
      </p:nvGrpSpPr>
      <p:grpSpPr>
        <a:xfrm>
          <a:off x="0" y="0"/>
          <a:ext cx="0" cy="0"/>
          <a:chOff x="0" y="0"/>
          <a:chExt cx="0" cy="0"/>
        </a:xfrm>
      </p:grpSpPr>
      <p:sp>
        <p:nvSpPr>
          <p:cNvPr id="740" name="Google Shape;740;p34"/>
          <p:cNvSpPr/>
          <p:nvPr/>
        </p:nvSpPr>
        <p:spPr>
          <a:xfrm>
            <a:off x="560520" y="4432320"/>
            <a:ext cx="4252320" cy="2399760"/>
          </a:xfrm>
          <a:prstGeom prst="roundRect">
            <a:avLst>
              <a:gd name="adj" fmla="val 3898"/>
            </a:avLst>
          </a:prstGeom>
          <a:solidFill>
            <a:schemeClr val="lt1"/>
          </a:solidFill>
          <a:ln w="9525" cap="flat" cmpd="sng">
            <a:solidFill>
              <a:schemeClr val="dk2"/>
            </a:solidFill>
            <a:prstDash val="solid"/>
            <a:round/>
            <a:headEnd type="none" w="sm" len="sm"/>
            <a:tailEnd type="none" w="sm" len="sm"/>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741" name="Google Shape;741;p34"/>
          <p:cNvSpPr/>
          <p:nvPr/>
        </p:nvSpPr>
        <p:spPr>
          <a:xfrm>
            <a:off x="5207040" y="2044800"/>
            <a:ext cx="3707640" cy="4787280"/>
          </a:xfrm>
          <a:prstGeom prst="roundRect">
            <a:avLst>
              <a:gd name="adj" fmla="val 3898"/>
            </a:avLst>
          </a:prstGeom>
          <a:solidFill>
            <a:schemeClr val="lt1"/>
          </a:solidFill>
          <a:ln w="9525" cap="flat" cmpd="sng">
            <a:solidFill>
              <a:schemeClr val="dk2"/>
            </a:solidFill>
            <a:prstDash val="solid"/>
            <a:round/>
            <a:headEnd type="none" w="sm" len="sm"/>
            <a:tailEnd type="none" w="sm" len="sm"/>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742" name="Google Shape;742;p34"/>
          <p:cNvSpPr/>
          <p:nvPr/>
        </p:nvSpPr>
        <p:spPr>
          <a:xfrm>
            <a:off x="447840" y="1214280"/>
            <a:ext cx="9030240" cy="56268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pPr>
            <a:r>
              <a:rPr lang="es-CL" sz="3100" b="1" i="0" u="none" strike="noStrike" cap="none">
                <a:solidFill>
                  <a:srgbClr val="29754D"/>
                </a:solidFill>
                <a:latin typeface="Calibri"/>
                <a:ea typeface="Calibri"/>
                <a:cs typeface="Calibri"/>
                <a:sym typeface="Calibri"/>
              </a:rPr>
              <a:t>POTENCIÓMETROS</a:t>
            </a:r>
            <a:endParaRPr sz="3100" b="0" i="0" u="none" strike="noStrike" cap="none">
              <a:latin typeface="Arial"/>
              <a:ea typeface="Arial"/>
              <a:cs typeface="Arial"/>
              <a:sym typeface="Arial"/>
            </a:endParaRPr>
          </a:p>
        </p:txBody>
      </p:sp>
      <p:sp>
        <p:nvSpPr>
          <p:cNvPr id="743" name="Google Shape;743;p34"/>
          <p:cNvSpPr/>
          <p:nvPr/>
        </p:nvSpPr>
        <p:spPr>
          <a:xfrm>
            <a:off x="560520" y="2279520"/>
            <a:ext cx="4467960" cy="1955160"/>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None/>
            </a:pPr>
            <a:r>
              <a:rPr lang="es-CL" sz="1800" b="0" i="0" u="none" strike="noStrike" cap="none">
                <a:solidFill>
                  <a:srgbClr val="000000"/>
                </a:solidFill>
                <a:latin typeface="Calibri"/>
                <a:ea typeface="Calibri"/>
                <a:cs typeface="Calibri"/>
                <a:sym typeface="Calibri"/>
              </a:rPr>
              <a:t>El potenciómetro nos da una medida analógica de posición/orientación absoluta de un eje.</a:t>
            </a:r>
            <a:endParaRPr sz="1800" b="0" i="0" u="none" strike="noStrike" cap="none">
              <a:latin typeface="Arial"/>
              <a:ea typeface="Arial"/>
              <a:cs typeface="Arial"/>
              <a:sym typeface="Arial"/>
            </a:endParaRPr>
          </a:p>
          <a:p>
            <a:pPr marL="140400" marR="0" lvl="0" indent="-139680" algn="l" rtl="0">
              <a:lnSpc>
                <a:spcPct val="90000"/>
              </a:lnSpc>
              <a:spcBef>
                <a:spcPts val="601"/>
              </a:spcBef>
              <a:spcAft>
                <a:spcPts val="0"/>
              </a:spcAft>
              <a:buClr>
                <a:srgbClr val="000000"/>
              </a:buClr>
              <a:buSzPts val="1800"/>
              <a:buFont typeface="Arial"/>
              <a:buChar char="•"/>
            </a:pPr>
            <a:r>
              <a:rPr lang="es-CL" sz="1800" b="0" i="0" u="none" strike="noStrike" cap="none">
                <a:solidFill>
                  <a:srgbClr val="000000"/>
                </a:solidFill>
                <a:latin typeface="Calibri"/>
                <a:ea typeface="Calibri"/>
                <a:cs typeface="Calibri"/>
                <a:sym typeface="Calibri"/>
              </a:rPr>
              <a:t>Una vuelta, multi-vuelta (orientación).</a:t>
            </a:r>
            <a:endParaRPr sz="1800" b="0" i="0" u="none" strike="noStrike" cap="none">
              <a:latin typeface="Arial"/>
              <a:ea typeface="Arial"/>
              <a:cs typeface="Arial"/>
              <a:sym typeface="Arial"/>
            </a:endParaRPr>
          </a:p>
          <a:p>
            <a:pPr marL="140400" marR="0" lvl="0" indent="-139680" algn="l" rtl="0">
              <a:lnSpc>
                <a:spcPct val="90000"/>
              </a:lnSpc>
              <a:spcBef>
                <a:spcPts val="601"/>
              </a:spcBef>
              <a:spcAft>
                <a:spcPts val="0"/>
              </a:spcAft>
              <a:buClr>
                <a:srgbClr val="000000"/>
              </a:buClr>
              <a:buSzPts val="1800"/>
              <a:buFont typeface="Arial"/>
              <a:buChar char="•"/>
            </a:pPr>
            <a:r>
              <a:rPr lang="es-CL" sz="1800" b="0" i="0" u="none" strike="noStrike" cap="none">
                <a:solidFill>
                  <a:srgbClr val="000000"/>
                </a:solidFill>
                <a:latin typeface="Calibri"/>
                <a:ea typeface="Calibri"/>
                <a:cs typeface="Calibri"/>
                <a:sym typeface="Calibri"/>
              </a:rPr>
              <a:t>0-1m en medida lineal.</a:t>
            </a:r>
            <a:endParaRPr sz="1800" b="0" i="0" u="none" strike="noStrike" cap="none">
              <a:latin typeface="Arial"/>
              <a:ea typeface="Arial"/>
              <a:cs typeface="Arial"/>
              <a:sym typeface="Arial"/>
            </a:endParaRPr>
          </a:p>
          <a:p>
            <a:pPr marL="0" marR="0" lvl="0" indent="0" algn="l" rtl="0">
              <a:lnSpc>
                <a:spcPct val="90000"/>
              </a:lnSpc>
              <a:spcBef>
                <a:spcPts val="601"/>
              </a:spcBef>
              <a:spcAft>
                <a:spcPts val="0"/>
              </a:spcAft>
              <a:buNone/>
            </a:pPr>
            <a:r>
              <a:rPr lang="es-CL" sz="1800" b="1" i="0" u="none" strike="noStrike" cap="none">
                <a:solidFill>
                  <a:srgbClr val="000000"/>
                </a:solidFill>
                <a:latin typeface="Calibri"/>
                <a:ea typeface="Calibri"/>
                <a:cs typeface="Calibri"/>
                <a:sym typeface="Calibri"/>
              </a:rPr>
              <a:t>Es un sensor resistivo: </a:t>
            </a:r>
            <a:r>
              <a:rPr lang="es-CL" sz="1800" b="0" i="0" u="none" strike="noStrike" cap="none">
                <a:solidFill>
                  <a:srgbClr val="000000"/>
                </a:solidFill>
                <a:latin typeface="Calibri"/>
                <a:ea typeface="Calibri"/>
                <a:cs typeface="Calibri"/>
                <a:sym typeface="Calibri"/>
              </a:rPr>
              <a:t>La resistencia  entre los contactos a-b varía de forma aprox. lineal al mover el cursor.</a:t>
            </a:r>
            <a:endParaRPr sz="1800" b="0" i="0" u="none" strike="noStrike" cap="none">
              <a:latin typeface="Arial"/>
              <a:ea typeface="Arial"/>
              <a:cs typeface="Arial"/>
              <a:sym typeface="Arial"/>
            </a:endParaRPr>
          </a:p>
        </p:txBody>
      </p:sp>
      <p:sp>
        <p:nvSpPr>
          <p:cNvPr id="744" name="Google Shape;744;p34"/>
          <p:cNvSpPr/>
          <p:nvPr/>
        </p:nvSpPr>
        <p:spPr>
          <a:xfrm>
            <a:off x="863640" y="4680720"/>
            <a:ext cx="3522960" cy="1958760"/>
          </a:xfrm>
          <a:prstGeom prst="rect">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45" name="Google Shape;745;p34"/>
          <p:cNvGrpSpPr/>
          <p:nvPr/>
        </p:nvGrpSpPr>
        <p:grpSpPr>
          <a:xfrm>
            <a:off x="5496120" y="2382840"/>
            <a:ext cx="3198240" cy="4182480"/>
            <a:chOff x="5496120" y="2382840"/>
            <a:chExt cx="3198240" cy="4182480"/>
          </a:xfrm>
        </p:grpSpPr>
        <p:sp>
          <p:nvSpPr>
            <p:cNvPr id="746" name="Google Shape;746;p34"/>
            <p:cNvSpPr/>
            <p:nvPr/>
          </p:nvSpPr>
          <p:spPr>
            <a:xfrm>
              <a:off x="5629680" y="3700440"/>
              <a:ext cx="1828080" cy="1435320"/>
            </a:xfrm>
            <a:prstGeom prst="rect">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34"/>
            <p:cNvSpPr/>
            <p:nvPr/>
          </p:nvSpPr>
          <p:spPr>
            <a:xfrm>
              <a:off x="5496120" y="2458800"/>
              <a:ext cx="2146320" cy="1130760"/>
            </a:xfrm>
            <a:prstGeom prst="rect">
              <a:avLst/>
            </a:prstGeom>
            <a:blipFill rotWithShape="1">
              <a:blip r:embed="rId5">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34"/>
            <p:cNvSpPr/>
            <p:nvPr/>
          </p:nvSpPr>
          <p:spPr>
            <a:xfrm>
              <a:off x="5700240" y="5456880"/>
              <a:ext cx="2994120" cy="1108440"/>
            </a:xfrm>
            <a:prstGeom prst="rect">
              <a:avLst/>
            </a:prstGeom>
            <a:blipFill rotWithShape="1">
              <a:blip r:embed="rId6">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34"/>
            <p:cNvSpPr/>
            <p:nvPr/>
          </p:nvSpPr>
          <p:spPr>
            <a:xfrm>
              <a:off x="7810560" y="2382840"/>
              <a:ext cx="778320" cy="3031560"/>
            </a:xfrm>
            <a:prstGeom prst="rect">
              <a:avLst/>
            </a:prstGeom>
            <a:blipFill rotWithShape="1">
              <a:blip r:embed="rId7">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753"/>
        <p:cNvGrpSpPr/>
        <p:nvPr/>
      </p:nvGrpSpPr>
      <p:grpSpPr>
        <a:xfrm>
          <a:off x="0" y="0"/>
          <a:ext cx="0" cy="0"/>
          <a:chOff x="0" y="0"/>
          <a:chExt cx="0" cy="0"/>
        </a:xfrm>
      </p:grpSpPr>
      <p:sp>
        <p:nvSpPr>
          <p:cNvPr id="754" name="Google Shape;754;p35"/>
          <p:cNvSpPr/>
          <p:nvPr/>
        </p:nvSpPr>
        <p:spPr>
          <a:xfrm>
            <a:off x="4330800" y="2057400"/>
            <a:ext cx="4660200" cy="4698360"/>
          </a:xfrm>
          <a:prstGeom prst="roundRect">
            <a:avLst>
              <a:gd name="adj" fmla="val 3898"/>
            </a:avLst>
          </a:prstGeom>
          <a:solidFill>
            <a:schemeClr val="lt1"/>
          </a:solidFill>
          <a:ln w="9525" cap="flat" cmpd="sng">
            <a:solidFill>
              <a:schemeClr val="dk2"/>
            </a:solidFill>
            <a:prstDash val="solid"/>
            <a:round/>
            <a:headEnd type="none" w="sm" len="sm"/>
            <a:tailEnd type="none" w="sm" len="sm"/>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755" name="Google Shape;755;p35"/>
          <p:cNvSpPr/>
          <p:nvPr/>
        </p:nvSpPr>
        <p:spPr>
          <a:xfrm>
            <a:off x="447840" y="1214280"/>
            <a:ext cx="9030240" cy="60804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pPr>
            <a:r>
              <a:rPr lang="es-CL" sz="3400" b="1" i="0" u="none" strike="noStrike" cap="none">
                <a:solidFill>
                  <a:srgbClr val="29754D"/>
                </a:solidFill>
                <a:latin typeface="Calibri"/>
                <a:ea typeface="Calibri"/>
                <a:cs typeface="Calibri"/>
                <a:sym typeface="Calibri"/>
              </a:rPr>
              <a:t>ENCODERS</a:t>
            </a:r>
            <a:endParaRPr sz="3400" b="0" i="0" u="none" strike="noStrike" cap="none">
              <a:latin typeface="Arial"/>
              <a:ea typeface="Arial"/>
              <a:cs typeface="Arial"/>
              <a:sym typeface="Arial"/>
            </a:endParaRPr>
          </a:p>
        </p:txBody>
      </p:sp>
      <p:sp>
        <p:nvSpPr>
          <p:cNvPr id="756" name="Google Shape;756;p35"/>
          <p:cNvSpPr/>
          <p:nvPr/>
        </p:nvSpPr>
        <p:spPr>
          <a:xfrm>
            <a:off x="560520" y="2144520"/>
            <a:ext cx="3706200" cy="4109760"/>
          </a:xfrm>
          <a:prstGeom prst="rect">
            <a:avLst/>
          </a:prstGeom>
          <a:noFill/>
          <a:ln>
            <a:noFill/>
          </a:ln>
        </p:spPr>
        <p:txBody>
          <a:bodyPr spcFirstLastPara="1" wrap="square" lIns="0" tIns="0" rIns="0" bIns="0" anchor="t" anchorCtr="0">
            <a:spAutoFit/>
          </a:bodyPr>
          <a:lstStyle/>
          <a:p>
            <a:pPr marL="144000" marR="0" lvl="0" indent="-143280" algn="l" rtl="0">
              <a:lnSpc>
                <a:spcPct val="100000"/>
              </a:lnSpc>
              <a:spcBef>
                <a:spcPts val="0"/>
              </a:spcBef>
              <a:spcAft>
                <a:spcPts val="0"/>
              </a:spcAft>
              <a:buClr>
                <a:srgbClr val="000000"/>
              </a:buClr>
              <a:buSzPts val="1700"/>
              <a:buFont typeface="Arial"/>
              <a:buChar char="•"/>
            </a:pPr>
            <a:r>
              <a:rPr lang="es-CL" sz="1700" b="0" i="0" u="none" strike="noStrike" cap="none">
                <a:solidFill>
                  <a:srgbClr val="000000"/>
                </a:solidFill>
                <a:latin typeface="Calibri"/>
                <a:ea typeface="Calibri"/>
                <a:cs typeface="Calibri"/>
                <a:sym typeface="Calibri"/>
              </a:rPr>
              <a:t>Rotor solidario a un disco con bandas opacas y translúcidas alternadas.</a:t>
            </a:r>
            <a:endParaRPr sz="1700" b="0" i="0" u="none" strike="noStrike" cap="none">
              <a:latin typeface="Arial"/>
              <a:ea typeface="Arial"/>
              <a:cs typeface="Arial"/>
              <a:sym typeface="Arial"/>
            </a:endParaRPr>
          </a:p>
          <a:p>
            <a:pPr marL="144000" marR="0" lvl="0" indent="-143280" algn="l" rtl="0">
              <a:lnSpc>
                <a:spcPct val="100000"/>
              </a:lnSpc>
              <a:spcBef>
                <a:spcPts val="354"/>
              </a:spcBef>
              <a:spcAft>
                <a:spcPts val="0"/>
              </a:spcAft>
              <a:buClr>
                <a:srgbClr val="000000"/>
              </a:buClr>
              <a:buSzPts val="1700"/>
              <a:buFont typeface="Arial"/>
              <a:buChar char="•"/>
            </a:pPr>
            <a:r>
              <a:rPr lang="es-CL" sz="1700" b="1" i="0" u="none" strike="noStrike" cap="none">
                <a:solidFill>
                  <a:srgbClr val="000000"/>
                </a:solidFill>
                <a:latin typeface="Calibri"/>
                <a:ea typeface="Calibri"/>
                <a:cs typeface="Calibri"/>
                <a:sym typeface="Calibri"/>
              </a:rPr>
              <a:t>Emisores ópticos: </a:t>
            </a:r>
            <a:r>
              <a:rPr lang="es-CL" sz="1700" b="0" i="0" u="none" strike="noStrike" cap="none">
                <a:solidFill>
                  <a:srgbClr val="000000"/>
                </a:solidFill>
                <a:latin typeface="Calibri"/>
                <a:ea typeface="Calibri"/>
                <a:cs typeface="Calibri"/>
                <a:sym typeface="Calibri"/>
              </a:rPr>
              <a:t>Led emite luz.</a:t>
            </a:r>
            <a:endParaRPr sz="1700" b="0" i="0" u="none" strike="noStrike" cap="none">
              <a:latin typeface="Arial"/>
              <a:ea typeface="Arial"/>
              <a:cs typeface="Arial"/>
              <a:sym typeface="Arial"/>
            </a:endParaRPr>
          </a:p>
          <a:p>
            <a:pPr marL="144000" marR="0" lvl="0" indent="-143280" algn="l" rtl="0">
              <a:lnSpc>
                <a:spcPct val="100000"/>
              </a:lnSpc>
              <a:spcBef>
                <a:spcPts val="320"/>
              </a:spcBef>
              <a:spcAft>
                <a:spcPts val="0"/>
              </a:spcAft>
              <a:buClr>
                <a:srgbClr val="000000"/>
              </a:buClr>
              <a:buSzPts val="1700"/>
              <a:buFont typeface="Arial"/>
              <a:buChar char="•"/>
            </a:pPr>
            <a:r>
              <a:rPr lang="es-CL" sz="1700" b="1" i="0" u="none" strike="noStrike" cap="none">
                <a:solidFill>
                  <a:srgbClr val="000000"/>
                </a:solidFill>
                <a:latin typeface="Calibri"/>
                <a:ea typeface="Calibri"/>
                <a:cs typeface="Calibri"/>
                <a:sym typeface="Calibri"/>
              </a:rPr>
              <a:t>Detectores ópticos: </a:t>
            </a:r>
            <a:r>
              <a:rPr lang="es-CL" sz="1700" b="0" i="0" u="none" strike="noStrike" cap="none">
                <a:solidFill>
                  <a:srgbClr val="000000"/>
                </a:solidFill>
                <a:latin typeface="Calibri"/>
                <a:ea typeface="Calibri"/>
                <a:cs typeface="Calibri"/>
                <a:sym typeface="Calibri"/>
              </a:rPr>
              <a:t>Detectan una banda u otra.</a:t>
            </a:r>
            <a:endParaRPr sz="1700" b="0" i="0" u="none" strike="noStrike" cap="none">
              <a:latin typeface="Arial"/>
              <a:ea typeface="Arial"/>
              <a:cs typeface="Arial"/>
              <a:sym typeface="Arial"/>
            </a:endParaRPr>
          </a:p>
          <a:p>
            <a:pPr marL="144000" marR="0" lvl="0" indent="-143280" algn="l" rtl="0">
              <a:lnSpc>
                <a:spcPct val="100000"/>
              </a:lnSpc>
              <a:spcBef>
                <a:spcPts val="391"/>
              </a:spcBef>
              <a:spcAft>
                <a:spcPts val="0"/>
              </a:spcAft>
              <a:buClr>
                <a:srgbClr val="000000"/>
              </a:buClr>
              <a:buSzPts val="1700"/>
              <a:buFont typeface="Arial"/>
              <a:buChar char="•"/>
            </a:pPr>
            <a:r>
              <a:rPr lang="es-CL" sz="1700" b="1" i="0" u="none" strike="noStrike" cap="none">
                <a:solidFill>
                  <a:srgbClr val="000000"/>
                </a:solidFill>
                <a:latin typeface="Calibri"/>
                <a:ea typeface="Calibri"/>
                <a:cs typeface="Calibri"/>
                <a:sym typeface="Calibri"/>
              </a:rPr>
              <a:t>Incrementales: </a:t>
            </a:r>
            <a:r>
              <a:rPr lang="es-CL" sz="1700" b="0" i="0" u="none" strike="noStrike" cap="none">
                <a:solidFill>
                  <a:srgbClr val="000000"/>
                </a:solidFill>
                <a:latin typeface="Calibri"/>
                <a:ea typeface="Calibri"/>
                <a:cs typeface="Calibri"/>
                <a:sym typeface="Calibri"/>
              </a:rPr>
              <a:t>Generalmente en cuadratura. Dos canales A y B. Posición  incremental y sentido </a:t>
            </a:r>
            <a:r>
              <a:rPr lang="es-CL" sz="1800" b="0" i="0" u="none" strike="noStrike" cap="none">
                <a:latin typeface="Arial"/>
                <a:ea typeface="Arial"/>
                <a:cs typeface="Arial"/>
                <a:sym typeface="Arial"/>
              </a:rPr>
              <a:t/>
            </a:r>
            <a:br>
              <a:rPr lang="es-CL" sz="1800" b="0" i="0" u="none" strike="noStrike" cap="none">
                <a:latin typeface="Arial"/>
                <a:ea typeface="Arial"/>
                <a:cs typeface="Arial"/>
                <a:sym typeface="Arial"/>
              </a:rPr>
            </a:br>
            <a:r>
              <a:rPr lang="es-CL" sz="1700" b="0" i="0" u="none" strike="noStrike" cap="none">
                <a:solidFill>
                  <a:srgbClr val="000000"/>
                </a:solidFill>
                <a:latin typeface="Calibri"/>
                <a:ea typeface="Calibri"/>
                <a:cs typeface="Calibri"/>
                <a:sym typeface="Calibri"/>
              </a:rPr>
              <a:t>de giro.</a:t>
            </a:r>
            <a:endParaRPr sz="1700" b="0" i="0" u="none" strike="noStrike" cap="none">
              <a:latin typeface="Arial"/>
              <a:ea typeface="Arial"/>
              <a:cs typeface="Arial"/>
              <a:sym typeface="Arial"/>
            </a:endParaRPr>
          </a:p>
          <a:p>
            <a:pPr marL="144000" marR="0" lvl="0" indent="-143280" algn="l" rtl="0">
              <a:lnSpc>
                <a:spcPct val="100000"/>
              </a:lnSpc>
              <a:spcBef>
                <a:spcPts val="374"/>
              </a:spcBef>
              <a:spcAft>
                <a:spcPts val="0"/>
              </a:spcAft>
              <a:buClr>
                <a:srgbClr val="000000"/>
              </a:buClr>
              <a:buSzPts val="1700"/>
              <a:buFont typeface="Arial"/>
              <a:buChar char="•"/>
            </a:pPr>
            <a:r>
              <a:rPr lang="es-CL" sz="1700" b="1" i="0" u="none" strike="noStrike" cap="none">
                <a:solidFill>
                  <a:srgbClr val="000000"/>
                </a:solidFill>
                <a:latin typeface="Calibri"/>
                <a:ea typeface="Calibri"/>
                <a:cs typeface="Calibri"/>
                <a:sym typeface="Calibri"/>
              </a:rPr>
              <a:t>Absolutos: </a:t>
            </a:r>
            <a:r>
              <a:rPr lang="es-CL" sz="1700" b="0" i="0" u="none" strike="noStrike" cap="none">
                <a:solidFill>
                  <a:srgbClr val="000000"/>
                </a:solidFill>
                <a:latin typeface="Calibri"/>
                <a:ea typeface="Calibri"/>
                <a:cs typeface="Calibri"/>
                <a:sym typeface="Calibri"/>
              </a:rPr>
              <a:t>Codificación absoluta de la posición del eje. Cada posición  está codificada con un código único.</a:t>
            </a:r>
            <a:endParaRPr sz="1700" b="0" i="0" u="none" strike="noStrike" cap="none">
              <a:latin typeface="Arial"/>
              <a:ea typeface="Arial"/>
              <a:cs typeface="Arial"/>
              <a:sym typeface="Arial"/>
            </a:endParaRPr>
          </a:p>
          <a:p>
            <a:pPr marL="144000" marR="0" lvl="0" indent="-143280" algn="l" rtl="0">
              <a:lnSpc>
                <a:spcPct val="100000"/>
              </a:lnSpc>
              <a:spcBef>
                <a:spcPts val="306"/>
              </a:spcBef>
              <a:spcAft>
                <a:spcPts val="0"/>
              </a:spcAft>
              <a:buClr>
                <a:srgbClr val="000000"/>
              </a:buClr>
              <a:buSzPts val="1700"/>
              <a:buFont typeface="Arial"/>
              <a:buChar char="•"/>
            </a:pPr>
            <a:r>
              <a:rPr lang="es-CL" sz="1700" b="1" i="0" u="none" strike="noStrike" cap="none">
                <a:solidFill>
                  <a:srgbClr val="000000"/>
                </a:solidFill>
                <a:latin typeface="Calibri"/>
                <a:ea typeface="Calibri"/>
                <a:cs typeface="Calibri"/>
                <a:sym typeface="Calibri"/>
              </a:rPr>
              <a:t>Aplicaciones: </a:t>
            </a:r>
            <a:r>
              <a:rPr lang="es-CL" sz="1700" b="0" i="0" u="none" strike="noStrike" cap="none">
                <a:solidFill>
                  <a:srgbClr val="000000"/>
                </a:solidFill>
                <a:latin typeface="Calibri"/>
                <a:ea typeface="Calibri"/>
                <a:cs typeface="Calibri"/>
                <a:sym typeface="Calibri"/>
              </a:rPr>
              <a:t>Control de giro de motores. Medida de la velocidad </a:t>
            </a:r>
            <a:r>
              <a:rPr lang="es-CL" sz="1800" b="0" i="0" u="none" strike="noStrike" cap="none">
                <a:latin typeface="Arial"/>
                <a:ea typeface="Arial"/>
                <a:cs typeface="Arial"/>
                <a:sym typeface="Arial"/>
              </a:rPr>
              <a:t/>
            </a:r>
            <a:br>
              <a:rPr lang="es-CL" sz="1800" b="0" i="0" u="none" strike="noStrike" cap="none">
                <a:latin typeface="Arial"/>
                <a:ea typeface="Arial"/>
                <a:cs typeface="Arial"/>
                <a:sym typeface="Arial"/>
              </a:rPr>
            </a:br>
            <a:r>
              <a:rPr lang="es-CL" sz="1700" b="0" i="0" u="none" strike="noStrike" cap="none">
                <a:solidFill>
                  <a:srgbClr val="000000"/>
                </a:solidFill>
                <a:latin typeface="Calibri"/>
                <a:ea typeface="Calibri"/>
                <a:cs typeface="Calibri"/>
                <a:sym typeface="Calibri"/>
              </a:rPr>
              <a:t>de giro.</a:t>
            </a:r>
            <a:endParaRPr sz="1700" b="0" i="0" u="none" strike="noStrike" cap="none">
              <a:latin typeface="Arial"/>
              <a:ea typeface="Arial"/>
              <a:cs typeface="Arial"/>
              <a:sym typeface="Arial"/>
            </a:endParaRPr>
          </a:p>
        </p:txBody>
      </p:sp>
      <p:sp>
        <p:nvSpPr>
          <p:cNvPr id="757" name="Google Shape;757;p35"/>
          <p:cNvSpPr/>
          <p:nvPr/>
        </p:nvSpPr>
        <p:spPr>
          <a:xfrm>
            <a:off x="5484600" y="2322360"/>
            <a:ext cx="2390040" cy="1403640"/>
          </a:xfrm>
          <a:prstGeom prst="rect">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35"/>
          <p:cNvSpPr/>
          <p:nvPr/>
        </p:nvSpPr>
        <p:spPr>
          <a:xfrm>
            <a:off x="5245200" y="4956120"/>
            <a:ext cx="3102840" cy="1543320"/>
          </a:xfrm>
          <a:prstGeom prst="rect">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59" name="Google Shape;759;p35"/>
          <p:cNvGrpSpPr/>
          <p:nvPr/>
        </p:nvGrpSpPr>
        <p:grpSpPr>
          <a:xfrm>
            <a:off x="4627440" y="3848040"/>
            <a:ext cx="4104720" cy="1099440"/>
            <a:chOff x="4627440" y="3848040"/>
            <a:chExt cx="4104720" cy="1099440"/>
          </a:xfrm>
        </p:grpSpPr>
        <p:sp>
          <p:nvSpPr>
            <p:cNvPr id="760" name="Google Shape;760;p35"/>
            <p:cNvSpPr/>
            <p:nvPr/>
          </p:nvSpPr>
          <p:spPr>
            <a:xfrm>
              <a:off x="4627440" y="3870720"/>
              <a:ext cx="1206720" cy="1076760"/>
            </a:xfrm>
            <a:prstGeom prst="rect">
              <a:avLst/>
            </a:prstGeom>
            <a:blipFill rotWithShape="1">
              <a:blip r:embed="rId5">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35"/>
            <p:cNvSpPr/>
            <p:nvPr/>
          </p:nvSpPr>
          <p:spPr>
            <a:xfrm>
              <a:off x="5844240" y="3848040"/>
              <a:ext cx="2887920" cy="1078200"/>
            </a:xfrm>
            <a:prstGeom prst="rect">
              <a:avLst/>
            </a:prstGeom>
            <a:blipFill rotWithShape="1">
              <a:blip r:embed="rId6">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765"/>
        <p:cNvGrpSpPr/>
        <p:nvPr/>
      </p:nvGrpSpPr>
      <p:grpSpPr>
        <a:xfrm>
          <a:off x="0" y="0"/>
          <a:ext cx="0" cy="0"/>
          <a:chOff x="0" y="0"/>
          <a:chExt cx="0" cy="0"/>
        </a:xfrm>
      </p:grpSpPr>
      <p:sp>
        <p:nvSpPr>
          <p:cNvPr id="766" name="Google Shape;766;p36"/>
          <p:cNvSpPr/>
          <p:nvPr/>
        </p:nvSpPr>
        <p:spPr>
          <a:xfrm>
            <a:off x="5207040" y="2044800"/>
            <a:ext cx="3707640" cy="4088520"/>
          </a:xfrm>
          <a:prstGeom prst="roundRect">
            <a:avLst>
              <a:gd name="adj" fmla="val 3898"/>
            </a:avLst>
          </a:prstGeom>
          <a:solidFill>
            <a:schemeClr val="lt1"/>
          </a:solidFill>
          <a:ln w="9525" cap="flat" cmpd="sng">
            <a:solidFill>
              <a:schemeClr val="dk2"/>
            </a:solidFill>
            <a:prstDash val="solid"/>
            <a:round/>
            <a:headEnd type="none" w="sm" len="sm"/>
            <a:tailEnd type="none" w="sm" len="sm"/>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767" name="Google Shape;767;p36"/>
          <p:cNvSpPr/>
          <p:nvPr/>
        </p:nvSpPr>
        <p:spPr>
          <a:xfrm>
            <a:off x="754200" y="2231280"/>
            <a:ext cx="4299840" cy="3722400"/>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None/>
            </a:pPr>
            <a:r>
              <a:rPr lang="es-CL" sz="1800" b="1" i="0" u="none" strike="noStrike" cap="none">
                <a:solidFill>
                  <a:srgbClr val="C73E32"/>
                </a:solidFill>
                <a:latin typeface="Calibri"/>
                <a:ea typeface="Calibri"/>
                <a:cs typeface="Calibri"/>
                <a:sym typeface="Calibri"/>
              </a:rPr>
              <a:t>Incrementales</a:t>
            </a:r>
            <a:endParaRPr sz="1800" b="0" i="0" u="none" strike="noStrike" cap="none">
              <a:latin typeface="Arial"/>
              <a:ea typeface="Arial"/>
              <a:cs typeface="Arial"/>
              <a:sym typeface="Arial"/>
            </a:endParaRPr>
          </a:p>
          <a:p>
            <a:pPr marL="0" marR="0" lvl="0" indent="0" algn="l" rtl="0">
              <a:lnSpc>
                <a:spcPct val="90000"/>
              </a:lnSpc>
              <a:spcBef>
                <a:spcPts val="601"/>
              </a:spcBef>
              <a:spcAft>
                <a:spcPts val="0"/>
              </a:spcAft>
              <a:buNone/>
            </a:pPr>
            <a:r>
              <a:rPr lang="es-CL" sz="1800" b="1" i="0" u="none" strike="noStrike" cap="none">
                <a:solidFill>
                  <a:srgbClr val="000000"/>
                </a:solidFill>
                <a:latin typeface="Calibri"/>
                <a:ea typeface="Calibri"/>
                <a:cs typeface="Calibri"/>
                <a:sym typeface="Calibri"/>
              </a:rPr>
              <a:t>Atendiendo a su salida se clasifican en:</a:t>
            </a:r>
            <a:endParaRPr sz="1800" b="0" i="0" u="none" strike="noStrike" cap="none">
              <a:latin typeface="Arial"/>
              <a:ea typeface="Arial"/>
              <a:cs typeface="Arial"/>
              <a:sym typeface="Arial"/>
            </a:endParaRPr>
          </a:p>
          <a:p>
            <a:pPr marL="140400" marR="0" lvl="0" indent="-139680" algn="l" rtl="0">
              <a:lnSpc>
                <a:spcPct val="90000"/>
              </a:lnSpc>
              <a:spcBef>
                <a:spcPts val="601"/>
              </a:spcBef>
              <a:spcAft>
                <a:spcPts val="0"/>
              </a:spcAft>
              <a:buClr>
                <a:srgbClr val="000000"/>
              </a:buClr>
              <a:buSzPts val="1800"/>
              <a:buFont typeface="Arial"/>
              <a:buChar char="•"/>
            </a:pPr>
            <a:r>
              <a:rPr lang="es-CL" sz="1800" b="1" i="0" u="none" strike="noStrike" cap="none">
                <a:solidFill>
                  <a:srgbClr val="000000"/>
                </a:solidFill>
                <a:latin typeface="Calibri"/>
                <a:ea typeface="Calibri"/>
                <a:cs typeface="Calibri"/>
                <a:sym typeface="Calibri"/>
              </a:rPr>
              <a:t>Unidireccionales.</a:t>
            </a:r>
            <a:endParaRPr sz="1800" b="0" i="0" u="none" strike="noStrike" cap="none">
              <a:latin typeface="Arial"/>
              <a:ea typeface="Arial"/>
              <a:cs typeface="Arial"/>
              <a:sym typeface="Arial"/>
            </a:endParaRPr>
          </a:p>
          <a:p>
            <a:pPr marL="0" marR="0" lvl="0" indent="0" algn="l" rtl="0">
              <a:lnSpc>
                <a:spcPct val="90000"/>
              </a:lnSpc>
              <a:spcBef>
                <a:spcPts val="601"/>
              </a:spcBef>
              <a:spcAft>
                <a:spcPts val="0"/>
              </a:spcAft>
              <a:buNone/>
            </a:pPr>
            <a:r>
              <a:rPr lang="es-CL" sz="1800" b="0" i="0" u="none" strike="noStrike" cap="none">
                <a:solidFill>
                  <a:srgbClr val="000000"/>
                </a:solidFill>
                <a:latin typeface="Calibri"/>
                <a:ea typeface="Calibri"/>
                <a:cs typeface="Calibri"/>
                <a:sym typeface="Calibri"/>
              </a:rPr>
              <a:t> - Dan una sola salida A.</a:t>
            </a:r>
            <a:endParaRPr sz="1800" b="0" i="0" u="none" strike="noStrike" cap="none">
              <a:latin typeface="Arial"/>
              <a:ea typeface="Arial"/>
              <a:cs typeface="Arial"/>
              <a:sym typeface="Arial"/>
            </a:endParaRPr>
          </a:p>
          <a:p>
            <a:pPr marL="0" marR="0" lvl="0" indent="0" algn="l" rtl="0">
              <a:lnSpc>
                <a:spcPct val="90000"/>
              </a:lnSpc>
              <a:spcBef>
                <a:spcPts val="601"/>
              </a:spcBef>
              <a:spcAft>
                <a:spcPts val="0"/>
              </a:spcAft>
              <a:buNone/>
            </a:pPr>
            <a:r>
              <a:rPr lang="es-CL" sz="1800" b="0" i="0" u="none" strike="noStrike" cap="none">
                <a:solidFill>
                  <a:srgbClr val="000000"/>
                </a:solidFill>
                <a:latin typeface="Calibri"/>
                <a:ea typeface="Calibri"/>
                <a:cs typeface="Calibri"/>
                <a:sym typeface="Calibri"/>
              </a:rPr>
              <a:t> - No se puede determinar el sentido de giro.</a:t>
            </a:r>
            <a:endParaRPr sz="1800" b="0" i="0" u="none" strike="noStrike" cap="none">
              <a:latin typeface="Arial"/>
              <a:ea typeface="Arial"/>
              <a:cs typeface="Arial"/>
              <a:sym typeface="Arial"/>
            </a:endParaRPr>
          </a:p>
          <a:p>
            <a:pPr marL="0" marR="0" lvl="0" indent="0" algn="l" rtl="0">
              <a:lnSpc>
                <a:spcPct val="90000"/>
              </a:lnSpc>
              <a:spcBef>
                <a:spcPts val="601"/>
              </a:spcBef>
              <a:spcAft>
                <a:spcPts val="0"/>
              </a:spcAft>
              <a:buNone/>
            </a:pPr>
            <a:endParaRPr sz="1800" b="0" i="0" u="none" strike="noStrike" cap="none">
              <a:latin typeface="Arial"/>
              <a:ea typeface="Arial"/>
              <a:cs typeface="Arial"/>
              <a:sym typeface="Arial"/>
            </a:endParaRPr>
          </a:p>
          <a:p>
            <a:pPr marL="140400" marR="0" lvl="0" indent="-139680" algn="l" rtl="0">
              <a:lnSpc>
                <a:spcPct val="90000"/>
              </a:lnSpc>
              <a:spcBef>
                <a:spcPts val="601"/>
              </a:spcBef>
              <a:spcAft>
                <a:spcPts val="0"/>
              </a:spcAft>
              <a:buClr>
                <a:srgbClr val="000000"/>
              </a:buClr>
              <a:buSzPts val="1800"/>
              <a:buFont typeface="Arial"/>
              <a:buChar char="•"/>
            </a:pPr>
            <a:r>
              <a:rPr lang="es-CL" sz="1800" b="1" i="0" u="none" strike="noStrike" cap="none">
                <a:solidFill>
                  <a:srgbClr val="000000"/>
                </a:solidFill>
                <a:latin typeface="Calibri"/>
                <a:ea typeface="Calibri"/>
                <a:cs typeface="Calibri"/>
                <a:sym typeface="Calibri"/>
              </a:rPr>
              <a:t>Bidireccionales</a:t>
            </a:r>
            <a:endParaRPr sz="1800" b="0" i="0" u="none" strike="noStrike" cap="none">
              <a:latin typeface="Arial"/>
              <a:ea typeface="Arial"/>
              <a:cs typeface="Arial"/>
              <a:sym typeface="Arial"/>
            </a:endParaRPr>
          </a:p>
          <a:p>
            <a:pPr marL="0" marR="0" lvl="0" indent="0" algn="l" rtl="0">
              <a:lnSpc>
                <a:spcPct val="90000"/>
              </a:lnSpc>
              <a:spcBef>
                <a:spcPts val="601"/>
              </a:spcBef>
              <a:spcAft>
                <a:spcPts val="0"/>
              </a:spcAft>
              <a:buNone/>
            </a:pPr>
            <a:r>
              <a:rPr lang="es-CL" sz="1800" b="0" i="0" u="none" strike="noStrike" cap="none">
                <a:solidFill>
                  <a:srgbClr val="000000"/>
                </a:solidFill>
                <a:latin typeface="Calibri"/>
                <a:ea typeface="Calibri"/>
                <a:cs typeface="Calibri"/>
                <a:sym typeface="Calibri"/>
              </a:rPr>
              <a:t> - Salida de paso por cero</a:t>
            </a:r>
            <a:r>
              <a:rPr lang="es-CL" sz="1800" b="1" i="0" u="none" strike="noStrike" cap="none">
                <a:solidFill>
                  <a:srgbClr val="000000"/>
                </a:solidFill>
                <a:latin typeface="Calibri"/>
                <a:ea typeface="Calibri"/>
                <a:cs typeface="Calibri"/>
                <a:sym typeface="Calibri"/>
              </a:rPr>
              <a:t>.</a:t>
            </a:r>
            <a:endParaRPr sz="1800" b="0" i="0" u="none" strike="noStrike" cap="none">
              <a:latin typeface="Arial"/>
              <a:ea typeface="Arial"/>
              <a:cs typeface="Arial"/>
              <a:sym typeface="Arial"/>
            </a:endParaRPr>
          </a:p>
          <a:p>
            <a:pPr marL="0" marR="0" lvl="0" indent="0" algn="l" rtl="0">
              <a:lnSpc>
                <a:spcPct val="90000"/>
              </a:lnSpc>
              <a:spcBef>
                <a:spcPts val="601"/>
              </a:spcBef>
              <a:spcAft>
                <a:spcPts val="0"/>
              </a:spcAft>
              <a:buNone/>
            </a:pPr>
            <a:r>
              <a:rPr lang="es-CL" sz="1800" b="0" i="0" u="none" strike="noStrike" cap="none">
                <a:solidFill>
                  <a:srgbClr val="000000"/>
                </a:solidFill>
                <a:latin typeface="Calibri"/>
                <a:ea typeface="Calibri"/>
                <a:cs typeface="Calibri"/>
                <a:sym typeface="Calibri"/>
              </a:rPr>
              <a:t> - Un pulso por vuelta Z.</a:t>
            </a:r>
            <a:endParaRPr sz="1800" b="0" i="0" u="none" strike="noStrike" cap="none">
              <a:latin typeface="Arial"/>
              <a:ea typeface="Arial"/>
              <a:cs typeface="Arial"/>
              <a:sym typeface="Arial"/>
            </a:endParaRPr>
          </a:p>
          <a:p>
            <a:pPr marL="0" marR="0" lvl="0" indent="0" algn="l" rtl="0">
              <a:lnSpc>
                <a:spcPct val="90000"/>
              </a:lnSpc>
              <a:spcBef>
                <a:spcPts val="601"/>
              </a:spcBef>
              <a:spcAft>
                <a:spcPts val="0"/>
              </a:spcAft>
              <a:buNone/>
            </a:pPr>
            <a:r>
              <a:rPr lang="es-CL" sz="1800" b="0" i="0" u="none" strike="noStrike" cap="none">
                <a:solidFill>
                  <a:srgbClr val="000000"/>
                </a:solidFill>
                <a:latin typeface="Calibri"/>
                <a:ea typeface="Calibri"/>
                <a:cs typeface="Calibri"/>
                <a:sym typeface="Calibri"/>
              </a:rPr>
              <a:t> - Dan dos salidas serie A y B.</a:t>
            </a:r>
            <a:endParaRPr sz="1800" b="0" i="0" u="none" strike="noStrike" cap="none">
              <a:latin typeface="Arial"/>
              <a:ea typeface="Arial"/>
              <a:cs typeface="Arial"/>
              <a:sym typeface="Arial"/>
            </a:endParaRPr>
          </a:p>
          <a:p>
            <a:pPr marL="0" marR="0" lvl="0" indent="0" algn="l" rtl="0">
              <a:lnSpc>
                <a:spcPct val="90000"/>
              </a:lnSpc>
              <a:spcBef>
                <a:spcPts val="601"/>
              </a:spcBef>
              <a:spcAft>
                <a:spcPts val="0"/>
              </a:spcAft>
              <a:buNone/>
            </a:pPr>
            <a:r>
              <a:rPr lang="es-CL" sz="1800" b="0" i="0" u="none" strike="noStrike" cap="none">
                <a:solidFill>
                  <a:srgbClr val="000000"/>
                </a:solidFill>
                <a:latin typeface="Calibri"/>
                <a:ea typeface="Calibri"/>
                <a:cs typeface="Calibri"/>
                <a:sym typeface="Calibri"/>
              </a:rPr>
              <a:t>- Se distingue el sentido de giro por la</a:t>
            </a:r>
            <a:r>
              <a:rPr lang="es-CL" sz="1800" b="0" i="0" u="none" strike="noStrike" cap="none">
                <a:latin typeface="Arial"/>
                <a:ea typeface="Arial"/>
                <a:cs typeface="Arial"/>
                <a:sym typeface="Arial"/>
              </a:rPr>
              <a:t/>
            </a:r>
            <a:br>
              <a:rPr lang="es-CL" sz="1800" b="0" i="0" u="none" strike="noStrike" cap="none">
                <a:latin typeface="Arial"/>
                <a:ea typeface="Arial"/>
                <a:cs typeface="Arial"/>
                <a:sym typeface="Arial"/>
              </a:rPr>
            </a:br>
            <a:r>
              <a:rPr lang="es-CL" sz="1800" b="0" i="0" u="none" strike="noStrike" cap="none">
                <a:solidFill>
                  <a:srgbClr val="000000"/>
                </a:solidFill>
                <a:latin typeface="Calibri"/>
                <a:ea typeface="Calibri"/>
                <a:cs typeface="Calibri"/>
                <a:sym typeface="Calibri"/>
              </a:rPr>
              <a:t>  diferencia de fase.</a:t>
            </a:r>
            <a:endParaRPr sz="1800" b="0" i="0" u="none" strike="noStrike" cap="none">
              <a:latin typeface="Arial"/>
              <a:ea typeface="Arial"/>
              <a:cs typeface="Arial"/>
              <a:sym typeface="Arial"/>
            </a:endParaRPr>
          </a:p>
        </p:txBody>
      </p:sp>
      <p:grpSp>
        <p:nvGrpSpPr>
          <p:cNvPr id="768" name="Google Shape;768;p36"/>
          <p:cNvGrpSpPr/>
          <p:nvPr/>
        </p:nvGrpSpPr>
        <p:grpSpPr>
          <a:xfrm>
            <a:off x="5692320" y="2346480"/>
            <a:ext cx="2706840" cy="3708000"/>
            <a:chOff x="5692320" y="2346480"/>
            <a:chExt cx="2706840" cy="3708000"/>
          </a:xfrm>
        </p:grpSpPr>
        <p:sp>
          <p:nvSpPr>
            <p:cNvPr id="769" name="Google Shape;769;p36"/>
            <p:cNvSpPr/>
            <p:nvPr/>
          </p:nvSpPr>
          <p:spPr>
            <a:xfrm>
              <a:off x="6066000" y="3238560"/>
              <a:ext cx="231120" cy="360"/>
            </a:xfrm>
            <a:custGeom>
              <a:avLst/>
              <a:gdLst/>
              <a:ahLst/>
              <a:cxnLst/>
              <a:rect l="l" t="t" r="r" b="b"/>
              <a:pathLst>
                <a:path w="203200" h="120000" extrusionOk="0">
                  <a:moveTo>
                    <a:pt x="0" y="0"/>
                  </a:moveTo>
                  <a:lnTo>
                    <a:pt x="203210" y="0"/>
                  </a:lnTo>
                </a:path>
              </a:pathLst>
            </a:custGeom>
            <a:noFill/>
            <a:ln w="28425" cap="flat" cmpd="sng">
              <a:solidFill>
                <a:srgbClr val="000000"/>
              </a:solidFill>
              <a:prstDash val="solid"/>
              <a:round/>
              <a:headEnd type="none" w="sm" len="sm"/>
              <a:tailEnd type="none" w="sm" len="sm"/>
            </a:ln>
          </p:spPr>
        </p:sp>
        <p:sp>
          <p:nvSpPr>
            <p:cNvPr id="770" name="Google Shape;770;p36"/>
            <p:cNvSpPr/>
            <p:nvPr/>
          </p:nvSpPr>
          <p:spPr>
            <a:xfrm>
              <a:off x="6297480" y="2961720"/>
              <a:ext cx="360" cy="275760"/>
            </a:xfrm>
            <a:custGeom>
              <a:avLst/>
              <a:gdLst/>
              <a:ahLst/>
              <a:cxnLst/>
              <a:rect l="l" t="t" r="r" b="b"/>
              <a:pathLst>
                <a:path w="120000" h="304800" extrusionOk="0">
                  <a:moveTo>
                    <a:pt x="0" y="304800"/>
                  </a:moveTo>
                  <a:lnTo>
                    <a:pt x="0" y="0"/>
                  </a:lnTo>
                </a:path>
              </a:pathLst>
            </a:custGeom>
            <a:noFill/>
            <a:ln w="28425" cap="flat" cmpd="sng">
              <a:solidFill>
                <a:srgbClr val="000000"/>
              </a:solidFill>
              <a:prstDash val="solid"/>
              <a:round/>
              <a:headEnd type="none" w="sm" len="sm"/>
              <a:tailEnd type="none" w="sm" len="sm"/>
            </a:ln>
          </p:spPr>
        </p:sp>
        <p:sp>
          <p:nvSpPr>
            <p:cNvPr id="771" name="Google Shape;771;p36"/>
            <p:cNvSpPr/>
            <p:nvPr/>
          </p:nvSpPr>
          <p:spPr>
            <a:xfrm>
              <a:off x="6297480" y="2961720"/>
              <a:ext cx="385920" cy="360"/>
            </a:xfrm>
            <a:custGeom>
              <a:avLst/>
              <a:gdLst/>
              <a:ahLst/>
              <a:cxnLst/>
              <a:rect l="l" t="t" r="r" b="b"/>
              <a:pathLst>
                <a:path w="339090" h="120000" extrusionOk="0">
                  <a:moveTo>
                    <a:pt x="0" y="0"/>
                  </a:moveTo>
                  <a:lnTo>
                    <a:pt x="338690" y="0"/>
                  </a:lnTo>
                </a:path>
              </a:pathLst>
            </a:custGeom>
            <a:noFill/>
            <a:ln w="28425" cap="flat" cmpd="sng">
              <a:solidFill>
                <a:srgbClr val="000000"/>
              </a:solidFill>
              <a:prstDash val="solid"/>
              <a:round/>
              <a:headEnd type="none" w="sm" len="sm"/>
              <a:tailEnd type="none" w="sm" len="sm"/>
            </a:ln>
          </p:spPr>
        </p:sp>
        <p:sp>
          <p:nvSpPr>
            <p:cNvPr id="772" name="Google Shape;772;p36"/>
            <p:cNvSpPr/>
            <p:nvPr/>
          </p:nvSpPr>
          <p:spPr>
            <a:xfrm>
              <a:off x="6683760" y="2961720"/>
              <a:ext cx="360" cy="275760"/>
            </a:xfrm>
            <a:custGeom>
              <a:avLst/>
              <a:gdLst/>
              <a:ahLst/>
              <a:cxnLst/>
              <a:rect l="l" t="t" r="r" b="b"/>
              <a:pathLst>
                <a:path w="120000" h="304800" extrusionOk="0">
                  <a:moveTo>
                    <a:pt x="0" y="0"/>
                  </a:moveTo>
                  <a:lnTo>
                    <a:pt x="0" y="304800"/>
                  </a:lnTo>
                </a:path>
              </a:pathLst>
            </a:custGeom>
            <a:noFill/>
            <a:ln w="28425" cap="flat" cmpd="sng">
              <a:solidFill>
                <a:srgbClr val="000000"/>
              </a:solidFill>
              <a:prstDash val="solid"/>
              <a:round/>
              <a:headEnd type="none" w="sm" len="sm"/>
              <a:tailEnd type="none" w="sm" len="sm"/>
            </a:ln>
          </p:spPr>
        </p:sp>
        <p:sp>
          <p:nvSpPr>
            <p:cNvPr id="773" name="Google Shape;773;p36"/>
            <p:cNvSpPr/>
            <p:nvPr/>
          </p:nvSpPr>
          <p:spPr>
            <a:xfrm>
              <a:off x="6683760" y="3238560"/>
              <a:ext cx="385920" cy="360"/>
            </a:xfrm>
            <a:custGeom>
              <a:avLst/>
              <a:gdLst/>
              <a:ahLst/>
              <a:cxnLst/>
              <a:rect l="l" t="t" r="r" b="b"/>
              <a:pathLst>
                <a:path w="339090" h="120000" extrusionOk="0">
                  <a:moveTo>
                    <a:pt x="0" y="0"/>
                  </a:moveTo>
                  <a:lnTo>
                    <a:pt x="338690" y="0"/>
                  </a:lnTo>
                </a:path>
              </a:pathLst>
            </a:custGeom>
            <a:noFill/>
            <a:ln w="28425" cap="flat" cmpd="sng">
              <a:solidFill>
                <a:srgbClr val="000000"/>
              </a:solidFill>
              <a:prstDash val="solid"/>
              <a:round/>
              <a:headEnd type="none" w="sm" len="sm"/>
              <a:tailEnd type="none" w="sm" len="sm"/>
            </a:ln>
          </p:spPr>
        </p:sp>
        <p:sp>
          <p:nvSpPr>
            <p:cNvPr id="774" name="Google Shape;774;p36"/>
            <p:cNvSpPr/>
            <p:nvPr/>
          </p:nvSpPr>
          <p:spPr>
            <a:xfrm>
              <a:off x="7069680" y="2961720"/>
              <a:ext cx="360" cy="275760"/>
            </a:xfrm>
            <a:custGeom>
              <a:avLst/>
              <a:gdLst/>
              <a:ahLst/>
              <a:cxnLst/>
              <a:rect l="l" t="t" r="r" b="b"/>
              <a:pathLst>
                <a:path w="120000" h="304800" extrusionOk="0">
                  <a:moveTo>
                    <a:pt x="0" y="304800"/>
                  </a:moveTo>
                  <a:lnTo>
                    <a:pt x="0" y="0"/>
                  </a:lnTo>
                </a:path>
              </a:pathLst>
            </a:custGeom>
            <a:noFill/>
            <a:ln w="28425" cap="flat" cmpd="sng">
              <a:solidFill>
                <a:srgbClr val="000000"/>
              </a:solidFill>
              <a:prstDash val="solid"/>
              <a:round/>
              <a:headEnd type="none" w="sm" len="sm"/>
              <a:tailEnd type="none" w="sm" len="sm"/>
            </a:ln>
          </p:spPr>
        </p:sp>
        <p:sp>
          <p:nvSpPr>
            <p:cNvPr id="775" name="Google Shape;775;p36"/>
            <p:cNvSpPr/>
            <p:nvPr/>
          </p:nvSpPr>
          <p:spPr>
            <a:xfrm>
              <a:off x="7069680" y="2961720"/>
              <a:ext cx="385920" cy="360"/>
            </a:xfrm>
            <a:custGeom>
              <a:avLst/>
              <a:gdLst/>
              <a:ahLst/>
              <a:cxnLst/>
              <a:rect l="l" t="t" r="r" b="b"/>
              <a:pathLst>
                <a:path w="339090" h="120000" extrusionOk="0">
                  <a:moveTo>
                    <a:pt x="0" y="0"/>
                  </a:moveTo>
                  <a:lnTo>
                    <a:pt x="338690" y="0"/>
                  </a:lnTo>
                </a:path>
              </a:pathLst>
            </a:custGeom>
            <a:noFill/>
            <a:ln w="28425" cap="flat" cmpd="sng">
              <a:solidFill>
                <a:srgbClr val="000000"/>
              </a:solidFill>
              <a:prstDash val="solid"/>
              <a:round/>
              <a:headEnd type="none" w="sm" len="sm"/>
              <a:tailEnd type="none" w="sm" len="sm"/>
            </a:ln>
          </p:spPr>
        </p:sp>
        <p:sp>
          <p:nvSpPr>
            <p:cNvPr id="776" name="Google Shape;776;p36"/>
            <p:cNvSpPr/>
            <p:nvPr/>
          </p:nvSpPr>
          <p:spPr>
            <a:xfrm>
              <a:off x="7455960" y="2961720"/>
              <a:ext cx="360" cy="275760"/>
            </a:xfrm>
            <a:custGeom>
              <a:avLst/>
              <a:gdLst/>
              <a:ahLst/>
              <a:cxnLst/>
              <a:rect l="l" t="t" r="r" b="b"/>
              <a:pathLst>
                <a:path w="120000" h="304800" extrusionOk="0">
                  <a:moveTo>
                    <a:pt x="0" y="0"/>
                  </a:moveTo>
                  <a:lnTo>
                    <a:pt x="0" y="304800"/>
                  </a:lnTo>
                </a:path>
              </a:pathLst>
            </a:custGeom>
            <a:noFill/>
            <a:ln w="28425" cap="flat" cmpd="sng">
              <a:solidFill>
                <a:srgbClr val="000000"/>
              </a:solidFill>
              <a:prstDash val="solid"/>
              <a:round/>
              <a:headEnd type="none" w="sm" len="sm"/>
              <a:tailEnd type="none" w="sm" len="sm"/>
            </a:ln>
          </p:spPr>
        </p:sp>
        <p:sp>
          <p:nvSpPr>
            <p:cNvPr id="777" name="Google Shape;777;p36"/>
            <p:cNvSpPr/>
            <p:nvPr/>
          </p:nvSpPr>
          <p:spPr>
            <a:xfrm>
              <a:off x="7455960" y="3238560"/>
              <a:ext cx="385920" cy="360"/>
            </a:xfrm>
            <a:custGeom>
              <a:avLst/>
              <a:gdLst/>
              <a:ahLst/>
              <a:cxnLst/>
              <a:rect l="l" t="t" r="r" b="b"/>
              <a:pathLst>
                <a:path w="339090" h="120000" extrusionOk="0">
                  <a:moveTo>
                    <a:pt x="0" y="0"/>
                  </a:moveTo>
                  <a:lnTo>
                    <a:pt x="338700" y="0"/>
                  </a:lnTo>
                </a:path>
              </a:pathLst>
            </a:custGeom>
            <a:noFill/>
            <a:ln w="28425" cap="flat" cmpd="sng">
              <a:solidFill>
                <a:srgbClr val="000000"/>
              </a:solidFill>
              <a:prstDash val="solid"/>
              <a:round/>
              <a:headEnd type="none" w="sm" len="sm"/>
              <a:tailEnd type="none" w="sm" len="sm"/>
            </a:ln>
          </p:spPr>
        </p:sp>
        <p:sp>
          <p:nvSpPr>
            <p:cNvPr id="778" name="Google Shape;778;p36"/>
            <p:cNvSpPr/>
            <p:nvPr/>
          </p:nvSpPr>
          <p:spPr>
            <a:xfrm>
              <a:off x="7842240" y="2961720"/>
              <a:ext cx="360" cy="275760"/>
            </a:xfrm>
            <a:custGeom>
              <a:avLst/>
              <a:gdLst/>
              <a:ahLst/>
              <a:cxnLst/>
              <a:rect l="l" t="t" r="r" b="b"/>
              <a:pathLst>
                <a:path w="120000" h="304800" extrusionOk="0">
                  <a:moveTo>
                    <a:pt x="0" y="304800"/>
                  </a:moveTo>
                  <a:lnTo>
                    <a:pt x="0" y="0"/>
                  </a:lnTo>
                </a:path>
              </a:pathLst>
            </a:custGeom>
            <a:noFill/>
            <a:ln w="28425" cap="flat" cmpd="sng">
              <a:solidFill>
                <a:srgbClr val="000000"/>
              </a:solidFill>
              <a:prstDash val="solid"/>
              <a:round/>
              <a:headEnd type="none" w="sm" len="sm"/>
              <a:tailEnd type="none" w="sm" len="sm"/>
            </a:ln>
          </p:spPr>
        </p:sp>
        <p:sp>
          <p:nvSpPr>
            <p:cNvPr id="779" name="Google Shape;779;p36"/>
            <p:cNvSpPr/>
            <p:nvPr/>
          </p:nvSpPr>
          <p:spPr>
            <a:xfrm>
              <a:off x="7842240" y="2961720"/>
              <a:ext cx="385920" cy="360"/>
            </a:xfrm>
            <a:custGeom>
              <a:avLst/>
              <a:gdLst/>
              <a:ahLst/>
              <a:cxnLst/>
              <a:rect l="l" t="t" r="r" b="b"/>
              <a:pathLst>
                <a:path w="339090" h="120000" extrusionOk="0">
                  <a:moveTo>
                    <a:pt x="0" y="0"/>
                  </a:moveTo>
                  <a:lnTo>
                    <a:pt x="338690" y="0"/>
                  </a:lnTo>
                </a:path>
              </a:pathLst>
            </a:custGeom>
            <a:noFill/>
            <a:ln w="28425" cap="flat" cmpd="sng">
              <a:solidFill>
                <a:srgbClr val="000000"/>
              </a:solidFill>
              <a:prstDash val="solid"/>
              <a:round/>
              <a:headEnd type="none" w="sm" len="sm"/>
              <a:tailEnd type="none" w="sm" len="sm"/>
            </a:ln>
          </p:spPr>
        </p:sp>
        <p:sp>
          <p:nvSpPr>
            <p:cNvPr id="780" name="Google Shape;780;p36"/>
            <p:cNvSpPr/>
            <p:nvPr/>
          </p:nvSpPr>
          <p:spPr>
            <a:xfrm>
              <a:off x="8228160" y="2961720"/>
              <a:ext cx="360" cy="275760"/>
            </a:xfrm>
            <a:custGeom>
              <a:avLst/>
              <a:gdLst/>
              <a:ahLst/>
              <a:cxnLst/>
              <a:rect l="l" t="t" r="r" b="b"/>
              <a:pathLst>
                <a:path w="120000" h="304800" extrusionOk="0">
                  <a:moveTo>
                    <a:pt x="0" y="0"/>
                  </a:moveTo>
                  <a:lnTo>
                    <a:pt x="0" y="304800"/>
                  </a:lnTo>
                </a:path>
              </a:pathLst>
            </a:custGeom>
            <a:noFill/>
            <a:ln w="28425" cap="flat" cmpd="sng">
              <a:solidFill>
                <a:srgbClr val="000000"/>
              </a:solidFill>
              <a:prstDash val="solid"/>
              <a:round/>
              <a:headEnd type="none" w="sm" len="sm"/>
              <a:tailEnd type="none" w="sm" len="sm"/>
            </a:ln>
          </p:spPr>
        </p:sp>
        <p:sp>
          <p:nvSpPr>
            <p:cNvPr id="781" name="Google Shape;781;p36"/>
            <p:cNvSpPr/>
            <p:nvPr/>
          </p:nvSpPr>
          <p:spPr>
            <a:xfrm>
              <a:off x="6066000" y="3584160"/>
              <a:ext cx="385920" cy="360"/>
            </a:xfrm>
            <a:custGeom>
              <a:avLst/>
              <a:gdLst/>
              <a:ahLst/>
              <a:cxnLst/>
              <a:rect l="l" t="t" r="r" b="b"/>
              <a:pathLst>
                <a:path w="339090" h="120000" extrusionOk="0">
                  <a:moveTo>
                    <a:pt x="0" y="0"/>
                  </a:moveTo>
                  <a:lnTo>
                    <a:pt x="338690" y="0"/>
                  </a:lnTo>
                </a:path>
              </a:pathLst>
            </a:custGeom>
            <a:noFill/>
            <a:ln w="28425" cap="flat" cmpd="sng">
              <a:solidFill>
                <a:srgbClr val="000000"/>
              </a:solidFill>
              <a:prstDash val="solid"/>
              <a:round/>
              <a:headEnd type="none" w="sm" len="sm"/>
              <a:tailEnd type="none" w="sm" len="sm"/>
            </a:ln>
          </p:spPr>
        </p:sp>
        <p:sp>
          <p:nvSpPr>
            <p:cNvPr id="782" name="Google Shape;782;p36"/>
            <p:cNvSpPr/>
            <p:nvPr/>
          </p:nvSpPr>
          <p:spPr>
            <a:xfrm>
              <a:off x="6451920" y="3307680"/>
              <a:ext cx="360" cy="275760"/>
            </a:xfrm>
            <a:custGeom>
              <a:avLst/>
              <a:gdLst/>
              <a:ahLst/>
              <a:cxnLst/>
              <a:rect l="l" t="t" r="r" b="b"/>
              <a:pathLst>
                <a:path w="120000" h="304800" extrusionOk="0">
                  <a:moveTo>
                    <a:pt x="0" y="304800"/>
                  </a:moveTo>
                  <a:lnTo>
                    <a:pt x="0" y="0"/>
                  </a:lnTo>
                </a:path>
              </a:pathLst>
            </a:custGeom>
            <a:noFill/>
            <a:ln w="28425" cap="flat" cmpd="sng">
              <a:solidFill>
                <a:srgbClr val="000000"/>
              </a:solidFill>
              <a:prstDash val="solid"/>
              <a:round/>
              <a:headEnd type="none" w="sm" len="sm"/>
              <a:tailEnd type="none" w="sm" len="sm"/>
            </a:ln>
          </p:spPr>
        </p:sp>
        <p:sp>
          <p:nvSpPr>
            <p:cNvPr id="783" name="Google Shape;783;p36"/>
            <p:cNvSpPr/>
            <p:nvPr/>
          </p:nvSpPr>
          <p:spPr>
            <a:xfrm>
              <a:off x="6451920" y="3307680"/>
              <a:ext cx="385920" cy="360"/>
            </a:xfrm>
            <a:custGeom>
              <a:avLst/>
              <a:gdLst/>
              <a:ahLst/>
              <a:cxnLst/>
              <a:rect l="l" t="t" r="r" b="b"/>
              <a:pathLst>
                <a:path w="339090" h="120000" extrusionOk="0">
                  <a:moveTo>
                    <a:pt x="0" y="0"/>
                  </a:moveTo>
                  <a:lnTo>
                    <a:pt x="338690" y="0"/>
                  </a:lnTo>
                </a:path>
              </a:pathLst>
            </a:custGeom>
            <a:noFill/>
            <a:ln w="28425" cap="flat" cmpd="sng">
              <a:solidFill>
                <a:srgbClr val="000000"/>
              </a:solidFill>
              <a:prstDash val="solid"/>
              <a:round/>
              <a:headEnd type="none" w="sm" len="sm"/>
              <a:tailEnd type="none" w="sm" len="sm"/>
            </a:ln>
          </p:spPr>
        </p:sp>
        <p:sp>
          <p:nvSpPr>
            <p:cNvPr id="784" name="Google Shape;784;p36"/>
            <p:cNvSpPr/>
            <p:nvPr/>
          </p:nvSpPr>
          <p:spPr>
            <a:xfrm>
              <a:off x="6838200" y="3307680"/>
              <a:ext cx="360" cy="275760"/>
            </a:xfrm>
            <a:custGeom>
              <a:avLst/>
              <a:gdLst/>
              <a:ahLst/>
              <a:cxnLst/>
              <a:rect l="l" t="t" r="r" b="b"/>
              <a:pathLst>
                <a:path w="120000" h="304800" extrusionOk="0">
                  <a:moveTo>
                    <a:pt x="0" y="0"/>
                  </a:moveTo>
                  <a:lnTo>
                    <a:pt x="0" y="304800"/>
                  </a:lnTo>
                </a:path>
              </a:pathLst>
            </a:custGeom>
            <a:noFill/>
            <a:ln w="28425" cap="flat" cmpd="sng">
              <a:solidFill>
                <a:srgbClr val="000000"/>
              </a:solidFill>
              <a:prstDash val="solid"/>
              <a:round/>
              <a:headEnd type="none" w="sm" len="sm"/>
              <a:tailEnd type="none" w="sm" len="sm"/>
            </a:ln>
          </p:spPr>
        </p:sp>
        <p:sp>
          <p:nvSpPr>
            <p:cNvPr id="785" name="Google Shape;785;p36"/>
            <p:cNvSpPr/>
            <p:nvPr/>
          </p:nvSpPr>
          <p:spPr>
            <a:xfrm>
              <a:off x="6838200" y="3584160"/>
              <a:ext cx="385920" cy="360"/>
            </a:xfrm>
            <a:custGeom>
              <a:avLst/>
              <a:gdLst/>
              <a:ahLst/>
              <a:cxnLst/>
              <a:rect l="l" t="t" r="r" b="b"/>
              <a:pathLst>
                <a:path w="339090" h="120000" extrusionOk="0">
                  <a:moveTo>
                    <a:pt x="0" y="0"/>
                  </a:moveTo>
                  <a:lnTo>
                    <a:pt x="338690" y="0"/>
                  </a:lnTo>
                </a:path>
              </a:pathLst>
            </a:custGeom>
            <a:noFill/>
            <a:ln w="28425" cap="flat" cmpd="sng">
              <a:solidFill>
                <a:srgbClr val="000000"/>
              </a:solidFill>
              <a:prstDash val="solid"/>
              <a:round/>
              <a:headEnd type="none" w="sm" len="sm"/>
              <a:tailEnd type="none" w="sm" len="sm"/>
            </a:ln>
          </p:spPr>
        </p:sp>
        <p:sp>
          <p:nvSpPr>
            <p:cNvPr id="786" name="Google Shape;786;p36"/>
            <p:cNvSpPr/>
            <p:nvPr/>
          </p:nvSpPr>
          <p:spPr>
            <a:xfrm>
              <a:off x="7224480" y="3307680"/>
              <a:ext cx="360" cy="275760"/>
            </a:xfrm>
            <a:custGeom>
              <a:avLst/>
              <a:gdLst/>
              <a:ahLst/>
              <a:cxnLst/>
              <a:rect l="l" t="t" r="r" b="b"/>
              <a:pathLst>
                <a:path w="120000" h="304800" extrusionOk="0">
                  <a:moveTo>
                    <a:pt x="0" y="304800"/>
                  </a:moveTo>
                  <a:lnTo>
                    <a:pt x="0" y="0"/>
                  </a:lnTo>
                </a:path>
              </a:pathLst>
            </a:custGeom>
            <a:noFill/>
            <a:ln w="28425" cap="flat" cmpd="sng">
              <a:solidFill>
                <a:srgbClr val="000000"/>
              </a:solidFill>
              <a:prstDash val="solid"/>
              <a:round/>
              <a:headEnd type="none" w="sm" len="sm"/>
              <a:tailEnd type="none" w="sm" len="sm"/>
            </a:ln>
          </p:spPr>
        </p:sp>
        <p:sp>
          <p:nvSpPr>
            <p:cNvPr id="787" name="Google Shape;787;p36"/>
            <p:cNvSpPr/>
            <p:nvPr/>
          </p:nvSpPr>
          <p:spPr>
            <a:xfrm>
              <a:off x="7224480" y="3307680"/>
              <a:ext cx="385920" cy="360"/>
            </a:xfrm>
            <a:custGeom>
              <a:avLst/>
              <a:gdLst/>
              <a:ahLst/>
              <a:cxnLst/>
              <a:rect l="l" t="t" r="r" b="b"/>
              <a:pathLst>
                <a:path w="339090" h="120000" extrusionOk="0">
                  <a:moveTo>
                    <a:pt x="0" y="0"/>
                  </a:moveTo>
                  <a:lnTo>
                    <a:pt x="338690" y="0"/>
                  </a:lnTo>
                </a:path>
              </a:pathLst>
            </a:custGeom>
            <a:noFill/>
            <a:ln w="28425" cap="flat" cmpd="sng">
              <a:solidFill>
                <a:srgbClr val="000000"/>
              </a:solidFill>
              <a:prstDash val="solid"/>
              <a:round/>
              <a:headEnd type="none" w="sm" len="sm"/>
              <a:tailEnd type="none" w="sm" len="sm"/>
            </a:ln>
          </p:spPr>
        </p:sp>
        <p:sp>
          <p:nvSpPr>
            <p:cNvPr id="788" name="Google Shape;788;p36"/>
            <p:cNvSpPr/>
            <p:nvPr/>
          </p:nvSpPr>
          <p:spPr>
            <a:xfrm>
              <a:off x="7610400" y="3307680"/>
              <a:ext cx="360" cy="275760"/>
            </a:xfrm>
            <a:custGeom>
              <a:avLst/>
              <a:gdLst/>
              <a:ahLst/>
              <a:cxnLst/>
              <a:rect l="l" t="t" r="r" b="b"/>
              <a:pathLst>
                <a:path w="120000" h="304800" extrusionOk="0">
                  <a:moveTo>
                    <a:pt x="0" y="0"/>
                  </a:moveTo>
                  <a:lnTo>
                    <a:pt x="0" y="304800"/>
                  </a:lnTo>
                </a:path>
              </a:pathLst>
            </a:custGeom>
            <a:noFill/>
            <a:ln w="28425" cap="flat" cmpd="sng">
              <a:solidFill>
                <a:srgbClr val="000000"/>
              </a:solidFill>
              <a:prstDash val="solid"/>
              <a:round/>
              <a:headEnd type="none" w="sm" len="sm"/>
              <a:tailEnd type="none" w="sm" len="sm"/>
            </a:ln>
          </p:spPr>
        </p:sp>
        <p:sp>
          <p:nvSpPr>
            <p:cNvPr id="789" name="Google Shape;789;p36"/>
            <p:cNvSpPr/>
            <p:nvPr/>
          </p:nvSpPr>
          <p:spPr>
            <a:xfrm>
              <a:off x="7610400" y="3584160"/>
              <a:ext cx="385920" cy="360"/>
            </a:xfrm>
            <a:custGeom>
              <a:avLst/>
              <a:gdLst/>
              <a:ahLst/>
              <a:cxnLst/>
              <a:rect l="l" t="t" r="r" b="b"/>
              <a:pathLst>
                <a:path w="339090" h="120000" extrusionOk="0">
                  <a:moveTo>
                    <a:pt x="0" y="0"/>
                  </a:moveTo>
                  <a:lnTo>
                    <a:pt x="338690" y="0"/>
                  </a:lnTo>
                </a:path>
              </a:pathLst>
            </a:custGeom>
            <a:noFill/>
            <a:ln w="28425" cap="flat" cmpd="sng">
              <a:solidFill>
                <a:srgbClr val="000000"/>
              </a:solidFill>
              <a:prstDash val="solid"/>
              <a:round/>
              <a:headEnd type="none" w="sm" len="sm"/>
              <a:tailEnd type="none" w="sm" len="sm"/>
            </a:ln>
          </p:spPr>
        </p:sp>
        <p:sp>
          <p:nvSpPr>
            <p:cNvPr id="790" name="Google Shape;790;p36"/>
            <p:cNvSpPr/>
            <p:nvPr/>
          </p:nvSpPr>
          <p:spPr>
            <a:xfrm>
              <a:off x="7996680" y="3307680"/>
              <a:ext cx="360" cy="275760"/>
            </a:xfrm>
            <a:custGeom>
              <a:avLst/>
              <a:gdLst/>
              <a:ahLst/>
              <a:cxnLst/>
              <a:rect l="l" t="t" r="r" b="b"/>
              <a:pathLst>
                <a:path w="120000" h="304800" extrusionOk="0">
                  <a:moveTo>
                    <a:pt x="0" y="304800"/>
                  </a:moveTo>
                  <a:lnTo>
                    <a:pt x="0" y="0"/>
                  </a:lnTo>
                </a:path>
              </a:pathLst>
            </a:custGeom>
            <a:noFill/>
            <a:ln w="28425" cap="flat" cmpd="sng">
              <a:solidFill>
                <a:srgbClr val="000000"/>
              </a:solidFill>
              <a:prstDash val="solid"/>
              <a:round/>
              <a:headEnd type="none" w="sm" len="sm"/>
              <a:tailEnd type="none" w="sm" len="sm"/>
            </a:ln>
          </p:spPr>
        </p:sp>
        <p:sp>
          <p:nvSpPr>
            <p:cNvPr id="791" name="Google Shape;791;p36"/>
            <p:cNvSpPr/>
            <p:nvPr/>
          </p:nvSpPr>
          <p:spPr>
            <a:xfrm>
              <a:off x="7996680" y="3307680"/>
              <a:ext cx="385920" cy="360"/>
            </a:xfrm>
            <a:custGeom>
              <a:avLst/>
              <a:gdLst/>
              <a:ahLst/>
              <a:cxnLst/>
              <a:rect l="l" t="t" r="r" b="b"/>
              <a:pathLst>
                <a:path w="339090" h="120000" extrusionOk="0">
                  <a:moveTo>
                    <a:pt x="0" y="0"/>
                  </a:moveTo>
                  <a:lnTo>
                    <a:pt x="338690" y="0"/>
                  </a:lnTo>
                </a:path>
              </a:pathLst>
            </a:custGeom>
            <a:noFill/>
            <a:ln w="28425" cap="flat" cmpd="sng">
              <a:solidFill>
                <a:srgbClr val="000000"/>
              </a:solidFill>
              <a:prstDash val="solid"/>
              <a:round/>
              <a:headEnd type="none" w="sm" len="sm"/>
              <a:tailEnd type="none" w="sm" len="sm"/>
            </a:ln>
          </p:spPr>
        </p:sp>
        <p:sp>
          <p:nvSpPr>
            <p:cNvPr id="792" name="Google Shape;792;p36"/>
            <p:cNvSpPr/>
            <p:nvPr/>
          </p:nvSpPr>
          <p:spPr>
            <a:xfrm>
              <a:off x="8382600" y="3307680"/>
              <a:ext cx="360" cy="275760"/>
            </a:xfrm>
            <a:custGeom>
              <a:avLst/>
              <a:gdLst/>
              <a:ahLst/>
              <a:cxnLst/>
              <a:rect l="l" t="t" r="r" b="b"/>
              <a:pathLst>
                <a:path w="120000" h="304800" extrusionOk="0">
                  <a:moveTo>
                    <a:pt x="0" y="0"/>
                  </a:moveTo>
                  <a:lnTo>
                    <a:pt x="0" y="304800"/>
                  </a:lnTo>
                </a:path>
              </a:pathLst>
            </a:custGeom>
            <a:noFill/>
            <a:ln w="28425" cap="flat" cmpd="sng">
              <a:solidFill>
                <a:srgbClr val="000000"/>
              </a:solidFill>
              <a:prstDash val="solid"/>
              <a:round/>
              <a:headEnd type="none" w="sm" len="sm"/>
              <a:tailEnd type="none" w="sm" len="sm"/>
            </a:ln>
          </p:spPr>
        </p:sp>
        <p:sp>
          <p:nvSpPr>
            <p:cNvPr id="793" name="Google Shape;793;p36"/>
            <p:cNvSpPr/>
            <p:nvPr/>
          </p:nvSpPr>
          <p:spPr>
            <a:xfrm>
              <a:off x="8228160" y="3238560"/>
              <a:ext cx="154080" cy="360"/>
            </a:xfrm>
            <a:custGeom>
              <a:avLst/>
              <a:gdLst/>
              <a:ahLst/>
              <a:cxnLst/>
              <a:rect l="l" t="t" r="r" b="b"/>
              <a:pathLst>
                <a:path w="135890" h="120000" extrusionOk="0">
                  <a:moveTo>
                    <a:pt x="0" y="0"/>
                  </a:moveTo>
                  <a:lnTo>
                    <a:pt x="135470" y="0"/>
                  </a:lnTo>
                </a:path>
              </a:pathLst>
            </a:custGeom>
            <a:noFill/>
            <a:ln w="28425" cap="flat" cmpd="sng">
              <a:solidFill>
                <a:srgbClr val="000000"/>
              </a:solidFill>
              <a:prstDash val="solid"/>
              <a:round/>
              <a:headEnd type="none" w="sm" len="sm"/>
              <a:tailEnd type="none" w="sm" len="sm"/>
            </a:ln>
          </p:spPr>
        </p:sp>
        <p:sp>
          <p:nvSpPr>
            <p:cNvPr id="794" name="Google Shape;794;p36"/>
            <p:cNvSpPr/>
            <p:nvPr/>
          </p:nvSpPr>
          <p:spPr>
            <a:xfrm>
              <a:off x="6838200" y="3722400"/>
              <a:ext cx="771840" cy="360"/>
            </a:xfrm>
            <a:custGeom>
              <a:avLst/>
              <a:gdLst/>
              <a:ahLst/>
              <a:cxnLst/>
              <a:rect l="l" t="t" r="r" b="b"/>
              <a:pathLst>
                <a:path w="677545" h="120000" extrusionOk="0">
                  <a:moveTo>
                    <a:pt x="0" y="0"/>
                  </a:moveTo>
                  <a:lnTo>
                    <a:pt x="677380" y="0"/>
                  </a:lnTo>
                </a:path>
              </a:pathLst>
            </a:custGeom>
            <a:noFill/>
            <a:ln w="28425" cap="flat" cmpd="sng">
              <a:solidFill>
                <a:srgbClr val="000000"/>
              </a:solidFill>
              <a:prstDash val="solid"/>
              <a:round/>
              <a:headEnd type="none" w="sm" len="sm"/>
              <a:tailEnd type="none" w="sm" len="sm"/>
            </a:ln>
          </p:spPr>
        </p:sp>
        <p:sp>
          <p:nvSpPr>
            <p:cNvPr id="795" name="Google Shape;795;p36"/>
            <p:cNvSpPr/>
            <p:nvPr/>
          </p:nvSpPr>
          <p:spPr>
            <a:xfrm>
              <a:off x="6838200" y="3722400"/>
              <a:ext cx="360" cy="275760"/>
            </a:xfrm>
            <a:custGeom>
              <a:avLst/>
              <a:gdLst/>
              <a:ahLst/>
              <a:cxnLst/>
              <a:rect l="l" t="t" r="r" b="b"/>
              <a:pathLst>
                <a:path w="120000" h="304800" extrusionOk="0">
                  <a:moveTo>
                    <a:pt x="0" y="0"/>
                  </a:moveTo>
                  <a:lnTo>
                    <a:pt x="0" y="304800"/>
                  </a:lnTo>
                </a:path>
              </a:pathLst>
            </a:custGeom>
            <a:noFill/>
            <a:ln w="28425" cap="flat" cmpd="sng">
              <a:solidFill>
                <a:srgbClr val="000000"/>
              </a:solidFill>
              <a:prstDash val="solid"/>
              <a:round/>
              <a:headEnd type="none" w="sm" len="sm"/>
              <a:tailEnd type="none" w="sm" len="sm"/>
            </a:ln>
          </p:spPr>
        </p:sp>
        <p:sp>
          <p:nvSpPr>
            <p:cNvPr id="796" name="Google Shape;796;p36"/>
            <p:cNvSpPr/>
            <p:nvPr/>
          </p:nvSpPr>
          <p:spPr>
            <a:xfrm>
              <a:off x="6066000" y="3999240"/>
              <a:ext cx="771840" cy="360"/>
            </a:xfrm>
            <a:custGeom>
              <a:avLst/>
              <a:gdLst/>
              <a:ahLst/>
              <a:cxnLst/>
              <a:rect l="l" t="t" r="r" b="b"/>
              <a:pathLst>
                <a:path w="677545" h="120000" extrusionOk="0">
                  <a:moveTo>
                    <a:pt x="677380" y="0"/>
                  </a:moveTo>
                  <a:lnTo>
                    <a:pt x="0" y="0"/>
                  </a:lnTo>
                </a:path>
              </a:pathLst>
            </a:custGeom>
            <a:noFill/>
            <a:ln w="28425" cap="flat" cmpd="sng">
              <a:solidFill>
                <a:srgbClr val="000000"/>
              </a:solidFill>
              <a:prstDash val="solid"/>
              <a:round/>
              <a:headEnd type="none" w="sm" len="sm"/>
              <a:tailEnd type="none" w="sm" len="sm"/>
            </a:ln>
          </p:spPr>
        </p:sp>
        <p:sp>
          <p:nvSpPr>
            <p:cNvPr id="797" name="Google Shape;797;p36"/>
            <p:cNvSpPr/>
            <p:nvPr/>
          </p:nvSpPr>
          <p:spPr>
            <a:xfrm>
              <a:off x="7610400" y="3722400"/>
              <a:ext cx="360" cy="275760"/>
            </a:xfrm>
            <a:custGeom>
              <a:avLst/>
              <a:gdLst/>
              <a:ahLst/>
              <a:cxnLst/>
              <a:rect l="l" t="t" r="r" b="b"/>
              <a:pathLst>
                <a:path w="120000" h="304800" extrusionOk="0">
                  <a:moveTo>
                    <a:pt x="0" y="0"/>
                  </a:moveTo>
                  <a:lnTo>
                    <a:pt x="0" y="304800"/>
                  </a:lnTo>
                </a:path>
              </a:pathLst>
            </a:custGeom>
            <a:noFill/>
            <a:ln w="28425" cap="flat" cmpd="sng">
              <a:solidFill>
                <a:srgbClr val="000000"/>
              </a:solidFill>
              <a:prstDash val="solid"/>
              <a:round/>
              <a:headEnd type="none" w="sm" len="sm"/>
              <a:tailEnd type="none" w="sm" len="sm"/>
            </a:ln>
          </p:spPr>
        </p:sp>
        <p:sp>
          <p:nvSpPr>
            <p:cNvPr id="798" name="Google Shape;798;p36"/>
            <p:cNvSpPr/>
            <p:nvPr/>
          </p:nvSpPr>
          <p:spPr>
            <a:xfrm>
              <a:off x="7610400" y="3999240"/>
              <a:ext cx="771840" cy="360"/>
            </a:xfrm>
            <a:custGeom>
              <a:avLst/>
              <a:gdLst/>
              <a:ahLst/>
              <a:cxnLst/>
              <a:rect l="l" t="t" r="r" b="b"/>
              <a:pathLst>
                <a:path w="677545" h="120000" extrusionOk="0">
                  <a:moveTo>
                    <a:pt x="0" y="0"/>
                  </a:moveTo>
                  <a:lnTo>
                    <a:pt x="677380" y="0"/>
                  </a:lnTo>
                </a:path>
              </a:pathLst>
            </a:custGeom>
            <a:noFill/>
            <a:ln w="28425" cap="flat" cmpd="sng">
              <a:solidFill>
                <a:srgbClr val="000000"/>
              </a:solidFill>
              <a:prstDash val="solid"/>
              <a:round/>
              <a:headEnd type="none" w="sm" len="sm"/>
              <a:tailEnd type="none" w="sm" len="sm"/>
            </a:ln>
          </p:spPr>
        </p:sp>
        <p:sp>
          <p:nvSpPr>
            <p:cNvPr id="799" name="Google Shape;799;p36"/>
            <p:cNvSpPr/>
            <p:nvPr/>
          </p:nvSpPr>
          <p:spPr>
            <a:xfrm>
              <a:off x="6081840" y="4794480"/>
              <a:ext cx="463320" cy="360"/>
            </a:xfrm>
            <a:custGeom>
              <a:avLst/>
              <a:gdLst/>
              <a:ahLst/>
              <a:cxnLst/>
              <a:rect l="l" t="t" r="r" b="b"/>
              <a:pathLst>
                <a:path w="407034" h="120000" extrusionOk="0">
                  <a:moveTo>
                    <a:pt x="0" y="0"/>
                  </a:moveTo>
                  <a:lnTo>
                    <a:pt x="406430" y="0"/>
                  </a:lnTo>
                </a:path>
              </a:pathLst>
            </a:custGeom>
            <a:noFill/>
            <a:ln w="28425" cap="flat" cmpd="sng">
              <a:solidFill>
                <a:srgbClr val="000000"/>
              </a:solidFill>
              <a:prstDash val="solid"/>
              <a:round/>
              <a:headEnd type="none" w="sm" len="sm"/>
              <a:tailEnd type="none" w="sm" len="sm"/>
            </a:ln>
          </p:spPr>
        </p:sp>
        <p:sp>
          <p:nvSpPr>
            <p:cNvPr id="800" name="Google Shape;800;p36"/>
            <p:cNvSpPr/>
            <p:nvPr/>
          </p:nvSpPr>
          <p:spPr>
            <a:xfrm>
              <a:off x="6545160" y="4518000"/>
              <a:ext cx="360" cy="275760"/>
            </a:xfrm>
            <a:custGeom>
              <a:avLst/>
              <a:gdLst/>
              <a:ahLst/>
              <a:cxnLst/>
              <a:rect l="l" t="t" r="r" b="b"/>
              <a:pathLst>
                <a:path w="120000" h="304800" extrusionOk="0">
                  <a:moveTo>
                    <a:pt x="0" y="304800"/>
                  </a:moveTo>
                  <a:lnTo>
                    <a:pt x="0" y="0"/>
                  </a:lnTo>
                </a:path>
              </a:pathLst>
            </a:custGeom>
            <a:noFill/>
            <a:ln w="28425" cap="flat" cmpd="sng">
              <a:solidFill>
                <a:srgbClr val="000000"/>
              </a:solidFill>
              <a:prstDash val="solid"/>
              <a:round/>
              <a:headEnd type="none" w="sm" len="sm"/>
              <a:tailEnd type="none" w="sm" len="sm"/>
            </a:ln>
          </p:spPr>
        </p:sp>
        <p:sp>
          <p:nvSpPr>
            <p:cNvPr id="801" name="Google Shape;801;p36"/>
            <p:cNvSpPr/>
            <p:nvPr/>
          </p:nvSpPr>
          <p:spPr>
            <a:xfrm>
              <a:off x="6545160" y="4518000"/>
              <a:ext cx="385920" cy="360"/>
            </a:xfrm>
            <a:custGeom>
              <a:avLst/>
              <a:gdLst/>
              <a:ahLst/>
              <a:cxnLst/>
              <a:rect l="l" t="t" r="r" b="b"/>
              <a:pathLst>
                <a:path w="339090" h="120000" extrusionOk="0">
                  <a:moveTo>
                    <a:pt x="0" y="0"/>
                  </a:moveTo>
                  <a:lnTo>
                    <a:pt x="338690" y="0"/>
                  </a:lnTo>
                </a:path>
              </a:pathLst>
            </a:custGeom>
            <a:noFill/>
            <a:ln w="28425" cap="flat" cmpd="sng">
              <a:solidFill>
                <a:srgbClr val="000000"/>
              </a:solidFill>
              <a:prstDash val="solid"/>
              <a:round/>
              <a:headEnd type="none" w="sm" len="sm"/>
              <a:tailEnd type="none" w="sm" len="sm"/>
            </a:ln>
          </p:spPr>
        </p:sp>
        <p:sp>
          <p:nvSpPr>
            <p:cNvPr id="802" name="Google Shape;802;p36"/>
            <p:cNvSpPr/>
            <p:nvPr/>
          </p:nvSpPr>
          <p:spPr>
            <a:xfrm>
              <a:off x="6931440" y="4518000"/>
              <a:ext cx="360" cy="275760"/>
            </a:xfrm>
            <a:custGeom>
              <a:avLst/>
              <a:gdLst/>
              <a:ahLst/>
              <a:cxnLst/>
              <a:rect l="l" t="t" r="r" b="b"/>
              <a:pathLst>
                <a:path w="120000" h="304800" extrusionOk="0">
                  <a:moveTo>
                    <a:pt x="0" y="0"/>
                  </a:moveTo>
                  <a:lnTo>
                    <a:pt x="0" y="304800"/>
                  </a:lnTo>
                </a:path>
              </a:pathLst>
            </a:custGeom>
            <a:noFill/>
            <a:ln w="28425" cap="flat" cmpd="sng">
              <a:solidFill>
                <a:srgbClr val="000000"/>
              </a:solidFill>
              <a:prstDash val="solid"/>
              <a:round/>
              <a:headEnd type="none" w="sm" len="sm"/>
              <a:tailEnd type="none" w="sm" len="sm"/>
            </a:ln>
          </p:spPr>
        </p:sp>
        <p:sp>
          <p:nvSpPr>
            <p:cNvPr id="803" name="Google Shape;803;p36"/>
            <p:cNvSpPr/>
            <p:nvPr/>
          </p:nvSpPr>
          <p:spPr>
            <a:xfrm>
              <a:off x="6931440" y="4794480"/>
              <a:ext cx="385920" cy="360"/>
            </a:xfrm>
            <a:custGeom>
              <a:avLst/>
              <a:gdLst/>
              <a:ahLst/>
              <a:cxnLst/>
              <a:rect l="l" t="t" r="r" b="b"/>
              <a:pathLst>
                <a:path w="339090" h="120000" extrusionOk="0">
                  <a:moveTo>
                    <a:pt x="0" y="0"/>
                  </a:moveTo>
                  <a:lnTo>
                    <a:pt x="338690" y="0"/>
                  </a:lnTo>
                </a:path>
              </a:pathLst>
            </a:custGeom>
            <a:noFill/>
            <a:ln w="28425" cap="flat" cmpd="sng">
              <a:solidFill>
                <a:srgbClr val="000000"/>
              </a:solidFill>
              <a:prstDash val="solid"/>
              <a:round/>
              <a:headEnd type="none" w="sm" len="sm"/>
              <a:tailEnd type="none" w="sm" len="sm"/>
            </a:ln>
          </p:spPr>
        </p:sp>
        <p:sp>
          <p:nvSpPr>
            <p:cNvPr id="804" name="Google Shape;804;p36"/>
            <p:cNvSpPr/>
            <p:nvPr/>
          </p:nvSpPr>
          <p:spPr>
            <a:xfrm>
              <a:off x="7317720" y="4518000"/>
              <a:ext cx="360" cy="275760"/>
            </a:xfrm>
            <a:custGeom>
              <a:avLst/>
              <a:gdLst/>
              <a:ahLst/>
              <a:cxnLst/>
              <a:rect l="l" t="t" r="r" b="b"/>
              <a:pathLst>
                <a:path w="120000" h="304800" extrusionOk="0">
                  <a:moveTo>
                    <a:pt x="0" y="304800"/>
                  </a:moveTo>
                  <a:lnTo>
                    <a:pt x="0" y="0"/>
                  </a:lnTo>
                </a:path>
              </a:pathLst>
            </a:custGeom>
            <a:noFill/>
            <a:ln w="28425" cap="flat" cmpd="sng">
              <a:solidFill>
                <a:srgbClr val="000000"/>
              </a:solidFill>
              <a:prstDash val="solid"/>
              <a:round/>
              <a:headEnd type="none" w="sm" len="sm"/>
              <a:tailEnd type="none" w="sm" len="sm"/>
            </a:ln>
          </p:spPr>
        </p:sp>
        <p:sp>
          <p:nvSpPr>
            <p:cNvPr id="805" name="Google Shape;805;p36"/>
            <p:cNvSpPr/>
            <p:nvPr/>
          </p:nvSpPr>
          <p:spPr>
            <a:xfrm>
              <a:off x="7317720" y="4518000"/>
              <a:ext cx="385920" cy="360"/>
            </a:xfrm>
            <a:custGeom>
              <a:avLst/>
              <a:gdLst/>
              <a:ahLst/>
              <a:cxnLst/>
              <a:rect l="l" t="t" r="r" b="b"/>
              <a:pathLst>
                <a:path w="339090" h="120000" extrusionOk="0">
                  <a:moveTo>
                    <a:pt x="0" y="0"/>
                  </a:moveTo>
                  <a:lnTo>
                    <a:pt x="338690" y="0"/>
                  </a:lnTo>
                </a:path>
              </a:pathLst>
            </a:custGeom>
            <a:noFill/>
            <a:ln w="28425" cap="flat" cmpd="sng">
              <a:solidFill>
                <a:srgbClr val="000000"/>
              </a:solidFill>
              <a:prstDash val="solid"/>
              <a:round/>
              <a:headEnd type="none" w="sm" len="sm"/>
              <a:tailEnd type="none" w="sm" len="sm"/>
            </a:ln>
          </p:spPr>
        </p:sp>
        <p:sp>
          <p:nvSpPr>
            <p:cNvPr id="806" name="Google Shape;806;p36"/>
            <p:cNvSpPr/>
            <p:nvPr/>
          </p:nvSpPr>
          <p:spPr>
            <a:xfrm>
              <a:off x="7703640" y="4518000"/>
              <a:ext cx="360" cy="275760"/>
            </a:xfrm>
            <a:custGeom>
              <a:avLst/>
              <a:gdLst/>
              <a:ahLst/>
              <a:cxnLst/>
              <a:rect l="l" t="t" r="r" b="b"/>
              <a:pathLst>
                <a:path w="120000" h="304800" extrusionOk="0">
                  <a:moveTo>
                    <a:pt x="0" y="0"/>
                  </a:moveTo>
                  <a:lnTo>
                    <a:pt x="0" y="304800"/>
                  </a:lnTo>
                </a:path>
              </a:pathLst>
            </a:custGeom>
            <a:noFill/>
            <a:ln w="28425" cap="flat" cmpd="sng">
              <a:solidFill>
                <a:srgbClr val="000000"/>
              </a:solidFill>
              <a:prstDash val="solid"/>
              <a:round/>
              <a:headEnd type="none" w="sm" len="sm"/>
              <a:tailEnd type="none" w="sm" len="sm"/>
            </a:ln>
          </p:spPr>
        </p:sp>
        <p:sp>
          <p:nvSpPr>
            <p:cNvPr id="807" name="Google Shape;807;p36"/>
            <p:cNvSpPr/>
            <p:nvPr/>
          </p:nvSpPr>
          <p:spPr>
            <a:xfrm>
              <a:off x="7703640" y="4794480"/>
              <a:ext cx="385920" cy="360"/>
            </a:xfrm>
            <a:custGeom>
              <a:avLst/>
              <a:gdLst/>
              <a:ahLst/>
              <a:cxnLst/>
              <a:rect l="l" t="t" r="r" b="b"/>
              <a:pathLst>
                <a:path w="339090" h="120000" extrusionOk="0">
                  <a:moveTo>
                    <a:pt x="0" y="0"/>
                  </a:moveTo>
                  <a:lnTo>
                    <a:pt x="338690" y="0"/>
                  </a:lnTo>
                </a:path>
              </a:pathLst>
            </a:custGeom>
            <a:noFill/>
            <a:ln w="28425" cap="flat" cmpd="sng">
              <a:solidFill>
                <a:srgbClr val="000000"/>
              </a:solidFill>
              <a:prstDash val="solid"/>
              <a:round/>
              <a:headEnd type="none" w="sm" len="sm"/>
              <a:tailEnd type="none" w="sm" len="sm"/>
            </a:ln>
          </p:spPr>
        </p:sp>
        <p:sp>
          <p:nvSpPr>
            <p:cNvPr id="808" name="Google Shape;808;p36"/>
            <p:cNvSpPr/>
            <p:nvPr/>
          </p:nvSpPr>
          <p:spPr>
            <a:xfrm>
              <a:off x="8089920" y="4518000"/>
              <a:ext cx="360" cy="275760"/>
            </a:xfrm>
            <a:custGeom>
              <a:avLst/>
              <a:gdLst/>
              <a:ahLst/>
              <a:cxnLst/>
              <a:rect l="l" t="t" r="r" b="b"/>
              <a:pathLst>
                <a:path w="120000" h="304800" extrusionOk="0">
                  <a:moveTo>
                    <a:pt x="0" y="304800"/>
                  </a:moveTo>
                  <a:lnTo>
                    <a:pt x="0" y="0"/>
                  </a:lnTo>
                </a:path>
              </a:pathLst>
            </a:custGeom>
            <a:noFill/>
            <a:ln w="28425" cap="flat" cmpd="sng">
              <a:solidFill>
                <a:srgbClr val="000000"/>
              </a:solidFill>
              <a:prstDash val="solid"/>
              <a:round/>
              <a:headEnd type="none" w="sm" len="sm"/>
              <a:tailEnd type="none" w="sm" len="sm"/>
            </a:ln>
          </p:spPr>
        </p:sp>
        <p:sp>
          <p:nvSpPr>
            <p:cNvPr id="809" name="Google Shape;809;p36"/>
            <p:cNvSpPr/>
            <p:nvPr/>
          </p:nvSpPr>
          <p:spPr>
            <a:xfrm>
              <a:off x="8089920" y="4518000"/>
              <a:ext cx="308520" cy="360"/>
            </a:xfrm>
            <a:custGeom>
              <a:avLst/>
              <a:gdLst/>
              <a:ahLst/>
              <a:cxnLst/>
              <a:rect l="l" t="t" r="r" b="b"/>
              <a:pathLst>
                <a:path w="271145" h="120000" extrusionOk="0">
                  <a:moveTo>
                    <a:pt x="0" y="0"/>
                  </a:moveTo>
                  <a:lnTo>
                    <a:pt x="270950" y="0"/>
                  </a:lnTo>
                </a:path>
              </a:pathLst>
            </a:custGeom>
            <a:noFill/>
            <a:ln w="28425" cap="flat" cmpd="sng">
              <a:solidFill>
                <a:srgbClr val="000000"/>
              </a:solidFill>
              <a:prstDash val="solid"/>
              <a:round/>
              <a:headEnd type="none" w="sm" len="sm"/>
              <a:tailEnd type="none" w="sm" len="sm"/>
            </a:ln>
          </p:spPr>
        </p:sp>
        <p:sp>
          <p:nvSpPr>
            <p:cNvPr id="810" name="Google Shape;810;p36"/>
            <p:cNvSpPr/>
            <p:nvPr/>
          </p:nvSpPr>
          <p:spPr>
            <a:xfrm>
              <a:off x="6081840" y="5140080"/>
              <a:ext cx="385920" cy="360"/>
            </a:xfrm>
            <a:custGeom>
              <a:avLst/>
              <a:gdLst/>
              <a:ahLst/>
              <a:cxnLst/>
              <a:rect l="l" t="t" r="r" b="b"/>
              <a:pathLst>
                <a:path w="339090" h="120000" extrusionOk="0">
                  <a:moveTo>
                    <a:pt x="0" y="0"/>
                  </a:moveTo>
                  <a:lnTo>
                    <a:pt x="338690" y="0"/>
                  </a:lnTo>
                </a:path>
              </a:pathLst>
            </a:custGeom>
            <a:noFill/>
            <a:ln w="28425" cap="flat" cmpd="sng">
              <a:solidFill>
                <a:srgbClr val="000000"/>
              </a:solidFill>
              <a:prstDash val="solid"/>
              <a:round/>
              <a:headEnd type="none" w="sm" len="sm"/>
              <a:tailEnd type="none" w="sm" len="sm"/>
            </a:ln>
          </p:spPr>
        </p:sp>
        <p:sp>
          <p:nvSpPr>
            <p:cNvPr id="811" name="Google Shape;811;p36"/>
            <p:cNvSpPr/>
            <p:nvPr/>
          </p:nvSpPr>
          <p:spPr>
            <a:xfrm>
              <a:off x="6468120" y="4863600"/>
              <a:ext cx="360" cy="275760"/>
            </a:xfrm>
            <a:custGeom>
              <a:avLst/>
              <a:gdLst/>
              <a:ahLst/>
              <a:cxnLst/>
              <a:rect l="l" t="t" r="r" b="b"/>
              <a:pathLst>
                <a:path w="120000" h="304800" extrusionOk="0">
                  <a:moveTo>
                    <a:pt x="0" y="304800"/>
                  </a:moveTo>
                  <a:lnTo>
                    <a:pt x="0" y="0"/>
                  </a:lnTo>
                </a:path>
              </a:pathLst>
            </a:custGeom>
            <a:noFill/>
            <a:ln w="28425" cap="flat" cmpd="sng">
              <a:solidFill>
                <a:srgbClr val="000000"/>
              </a:solidFill>
              <a:prstDash val="solid"/>
              <a:round/>
              <a:headEnd type="none" w="sm" len="sm"/>
              <a:tailEnd type="none" w="sm" len="sm"/>
            </a:ln>
          </p:spPr>
        </p:sp>
        <p:sp>
          <p:nvSpPr>
            <p:cNvPr id="812" name="Google Shape;812;p36"/>
            <p:cNvSpPr/>
            <p:nvPr/>
          </p:nvSpPr>
          <p:spPr>
            <a:xfrm>
              <a:off x="6468120" y="4863600"/>
              <a:ext cx="385920" cy="360"/>
            </a:xfrm>
            <a:custGeom>
              <a:avLst/>
              <a:gdLst/>
              <a:ahLst/>
              <a:cxnLst/>
              <a:rect l="l" t="t" r="r" b="b"/>
              <a:pathLst>
                <a:path w="339090" h="120000" extrusionOk="0">
                  <a:moveTo>
                    <a:pt x="0" y="0"/>
                  </a:moveTo>
                  <a:lnTo>
                    <a:pt x="338690" y="0"/>
                  </a:lnTo>
                </a:path>
              </a:pathLst>
            </a:custGeom>
            <a:noFill/>
            <a:ln w="28425" cap="flat" cmpd="sng">
              <a:solidFill>
                <a:srgbClr val="000000"/>
              </a:solidFill>
              <a:prstDash val="solid"/>
              <a:round/>
              <a:headEnd type="none" w="sm" len="sm"/>
              <a:tailEnd type="none" w="sm" len="sm"/>
            </a:ln>
          </p:spPr>
        </p:sp>
        <p:sp>
          <p:nvSpPr>
            <p:cNvPr id="813" name="Google Shape;813;p36"/>
            <p:cNvSpPr/>
            <p:nvPr/>
          </p:nvSpPr>
          <p:spPr>
            <a:xfrm>
              <a:off x="6854400" y="4863600"/>
              <a:ext cx="360" cy="275760"/>
            </a:xfrm>
            <a:custGeom>
              <a:avLst/>
              <a:gdLst/>
              <a:ahLst/>
              <a:cxnLst/>
              <a:rect l="l" t="t" r="r" b="b"/>
              <a:pathLst>
                <a:path w="120000" h="304800" extrusionOk="0">
                  <a:moveTo>
                    <a:pt x="0" y="0"/>
                  </a:moveTo>
                  <a:lnTo>
                    <a:pt x="0" y="304800"/>
                  </a:lnTo>
                </a:path>
              </a:pathLst>
            </a:custGeom>
            <a:noFill/>
            <a:ln w="28425" cap="flat" cmpd="sng">
              <a:solidFill>
                <a:srgbClr val="000000"/>
              </a:solidFill>
              <a:prstDash val="solid"/>
              <a:round/>
              <a:headEnd type="none" w="sm" len="sm"/>
              <a:tailEnd type="none" w="sm" len="sm"/>
            </a:ln>
          </p:spPr>
        </p:sp>
        <p:sp>
          <p:nvSpPr>
            <p:cNvPr id="814" name="Google Shape;814;p36"/>
            <p:cNvSpPr/>
            <p:nvPr/>
          </p:nvSpPr>
          <p:spPr>
            <a:xfrm>
              <a:off x="6854400" y="5140080"/>
              <a:ext cx="385920" cy="360"/>
            </a:xfrm>
            <a:custGeom>
              <a:avLst/>
              <a:gdLst/>
              <a:ahLst/>
              <a:cxnLst/>
              <a:rect l="l" t="t" r="r" b="b"/>
              <a:pathLst>
                <a:path w="339090" h="120000" extrusionOk="0">
                  <a:moveTo>
                    <a:pt x="0" y="0"/>
                  </a:moveTo>
                  <a:lnTo>
                    <a:pt x="338690" y="0"/>
                  </a:lnTo>
                </a:path>
              </a:pathLst>
            </a:custGeom>
            <a:noFill/>
            <a:ln w="28425" cap="flat" cmpd="sng">
              <a:solidFill>
                <a:srgbClr val="000000"/>
              </a:solidFill>
              <a:prstDash val="solid"/>
              <a:round/>
              <a:headEnd type="none" w="sm" len="sm"/>
              <a:tailEnd type="none" w="sm" len="sm"/>
            </a:ln>
          </p:spPr>
        </p:sp>
        <p:sp>
          <p:nvSpPr>
            <p:cNvPr id="815" name="Google Shape;815;p36"/>
            <p:cNvSpPr/>
            <p:nvPr/>
          </p:nvSpPr>
          <p:spPr>
            <a:xfrm>
              <a:off x="7240320" y="4863600"/>
              <a:ext cx="360" cy="275760"/>
            </a:xfrm>
            <a:custGeom>
              <a:avLst/>
              <a:gdLst/>
              <a:ahLst/>
              <a:cxnLst/>
              <a:rect l="l" t="t" r="r" b="b"/>
              <a:pathLst>
                <a:path w="120000" h="304800" extrusionOk="0">
                  <a:moveTo>
                    <a:pt x="0" y="304800"/>
                  </a:moveTo>
                  <a:lnTo>
                    <a:pt x="0" y="0"/>
                  </a:lnTo>
                </a:path>
              </a:pathLst>
            </a:custGeom>
            <a:noFill/>
            <a:ln w="28425" cap="flat" cmpd="sng">
              <a:solidFill>
                <a:srgbClr val="000000"/>
              </a:solidFill>
              <a:prstDash val="solid"/>
              <a:round/>
              <a:headEnd type="none" w="sm" len="sm"/>
              <a:tailEnd type="none" w="sm" len="sm"/>
            </a:ln>
          </p:spPr>
        </p:sp>
        <p:sp>
          <p:nvSpPr>
            <p:cNvPr id="816" name="Google Shape;816;p36"/>
            <p:cNvSpPr/>
            <p:nvPr/>
          </p:nvSpPr>
          <p:spPr>
            <a:xfrm>
              <a:off x="7240320" y="4863600"/>
              <a:ext cx="385920" cy="360"/>
            </a:xfrm>
            <a:custGeom>
              <a:avLst/>
              <a:gdLst/>
              <a:ahLst/>
              <a:cxnLst/>
              <a:rect l="l" t="t" r="r" b="b"/>
              <a:pathLst>
                <a:path w="339090" h="120000" extrusionOk="0">
                  <a:moveTo>
                    <a:pt x="0" y="0"/>
                  </a:moveTo>
                  <a:lnTo>
                    <a:pt x="338690" y="0"/>
                  </a:lnTo>
                </a:path>
              </a:pathLst>
            </a:custGeom>
            <a:noFill/>
            <a:ln w="28425" cap="flat" cmpd="sng">
              <a:solidFill>
                <a:srgbClr val="000000"/>
              </a:solidFill>
              <a:prstDash val="solid"/>
              <a:round/>
              <a:headEnd type="none" w="sm" len="sm"/>
              <a:tailEnd type="none" w="sm" len="sm"/>
            </a:ln>
          </p:spPr>
        </p:sp>
        <p:sp>
          <p:nvSpPr>
            <p:cNvPr id="817" name="Google Shape;817;p36"/>
            <p:cNvSpPr/>
            <p:nvPr/>
          </p:nvSpPr>
          <p:spPr>
            <a:xfrm>
              <a:off x="7626600" y="4863600"/>
              <a:ext cx="360" cy="275760"/>
            </a:xfrm>
            <a:custGeom>
              <a:avLst/>
              <a:gdLst/>
              <a:ahLst/>
              <a:cxnLst/>
              <a:rect l="l" t="t" r="r" b="b"/>
              <a:pathLst>
                <a:path w="120000" h="304800" extrusionOk="0">
                  <a:moveTo>
                    <a:pt x="0" y="0"/>
                  </a:moveTo>
                  <a:lnTo>
                    <a:pt x="0" y="304800"/>
                  </a:lnTo>
                </a:path>
              </a:pathLst>
            </a:custGeom>
            <a:noFill/>
            <a:ln w="28425" cap="flat" cmpd="sng">
              <a:solidFill>
                <a:srgbClr val="000000"/>
              </a:solidFill>
              <a:prstDash val="solid"/>
              <a:round/>
              <a:headEnd type="none" w="sm" len="sm"/>
              <a:tailEnd type="none" w="sm" len="sm"/>
            </a:ln>
          </p:spPr>
        </p:sp>
        <p:sp>
          <p:nvSpPr>
            <p:cNvPr id="818" name="Google Shape;818;p36"/>
            <p:cNvSpPr/>
            <p:nvPr/>
          </p:nvSpPr>
          <p:spPr>
            <a:xfrm>
              <a:off x="7626600" y="5140080"/>
              <a:ext cx="385920" cy="360"/>
            </a:xfrm>
            <a:custGeom>
              <a:avLst/>
              <a:gdLst/>
              <a:ahLst/>
              <a:cxnLst/>
              <a:rect l="l" t="t" r="r" b="b"/>
              <a:pathLst>
                <a:path w="339090" h="120000" extrusionOk="0">
                  <a:moveTo>
                    <a:pt x="0" y="0"/>
                  </a:moveTo>
                  <a:lnTo>
                    <a:pt x="338690" y="0"/>
                  </a:lnTo>
                </a:path>
              </a:pathLst>
            </a:custGeom>
            <a:noFill/>
            <a:ln w="28425" cap="flat" cmpd="sng">
              <a:solidFill>
                <a:srgbClr val="000000"/>
              </a:solidFill>
              <a:prstDash val="solid"/>
              <a:round/>
              <a:headEnd type="none" w="sm" len="sm"/>
              <a:tailEnd type="none" w="sm" len="sm"/>
            </a:ln>
          </p:spPr>
        </p:sp>
        <p:sp>
          <p:nvSpPr>
            <p:cNvPr id="819" name="Google Shape;819;p36"/>
            <p:cNvSpPr/>
            <p:nvPr/>
          </p:nvSpPr>
          <p:spPr>
            <a:xfrm>
              <a:off x="8012520" y="4863600"/>
              <a:ext cx="360" cy="275760"/>
            </a:xfrm>
            <a:custGeom>
              <a:avLst/>
              <a:gdLst/>
              <a:ahLst/>
              <a:cxnLst/>
              <a:rect l="l" t="t" r="r" b="b"/>
              <a:pathLst>
                <a:path w="120000" h="304800" extrusionOk="0">
                  <a:moveTo>
                    <a:pt x="0" y="304800"/>
                  </a:moveTo>
                  <a:lnTo>
                    <a:pt x="0" y="0"/>
                  </a:lnTo>
                </a:path>
              </a:pathLst>
            </a:custGeom>
            <a:noFill/>
            <a:ln w="28425" cap="flat" cmpd="sng">
              <a:solidFill>
                <a:srgbClr val="000000"/>
              </a:solidFill>
              <a:prstDash val="solid"/>
              <a:round/>
              <a:headEnd type="none" w="sm" len="sm"/>
              <a:tailEnd type="none" w="sm" len="sm"/>
            </a:ln>
          </p:spPr>
        </p:sp>
        <p:sp>
          <p:nvSpPr>
            <p:cNvPr id="820" name="Google Shape;820;p36"/>
            <p:cNvSpPr/>
            <p:nvPr/>
          </p:nvSpPr>
          <p:spPr>
            <a:xfrm>
              <a:off x="8012520" y="4863600"/>
              <a:ext cx="385920" cy="360"/>
            </a:xfrm>
            <a:custGeom>
              <a:avLst/>
              <a:gdLst/>
              <a:ahLst/>
              <a:cxnLst/>
              <a:rect l="l" t="t" r="r" b="b"/>
              <a:pathLst>
                <a:path w="339090" h="120000" extrusionOk="0">
                  <a:moveTo>
                    <a:pt x="0" y="0"/>
                  </a:moveTo>
                  <a:lnTo>
                    <a:pt x="338690" y="0"/>
                  </a:lnTo>
                </a:path>
              </a:pathLst>
            </a:custGeom>
            <a:noFill/>
            <a:ln w="28425" cap="flat" cmpd="sng">
              <a:solidFill>
                <a:srgbClr val="000000"/>
              </a:solidFill>
              <a:prstDash val="solid"/>
              <a:round/>
              <a:headEnd type="none" w="sm" len="sm"/>
              <a:tailEnd type="none" w="sm" len="sm"/>
            </a:ln>
          </p:spPr>
        </p:sp>
        <p:sp>
          <p:nvSpPr>
            <p:cNvPr id="821" name="Google Shape;821;p36"/>
            <p:cNvSpPr/>
            <p:nvPr/>
          </p:nvSpPr>
          <p:spPr>
            <a:xfrm>
              <a:off x="8398800" y="4863600"/>
              <a:ext cx="360" cy="275760"/>
            </a:xfrm>
            <a:custGeom>
              <a:avLst/>
              <a:gdLst/>
              <a:ahLst/>
              <a:cxnLst/>
              <a:rect l="l" t="t" r="r" b="b"/>
              <a:pathLst>
                <a:path w="120000" h="304800" extrusionOk="0">
                  <a:moveTo>
                    <a:pt x="0" y="0"/>
                  </a:moveTo>
                  <a:lnTo>
                    <a:pt x="0" y="304800"/>
                  </a:lnTo>
                </a:path>
              </a:pathLst>
            </a:custGeom>
            <a:noFill/>
            <a:ln w="28425" cap="flat" cmpd="sng">
              <a:solidFill>
                <a:srgbClr val="000000"/>
              </a:solidFill>
              <a:prstDash val="solid"/>
              <a:round/>
              <a:headEnd type="none" w="sm" len="sm"/>
              <a:tailEnd type="none" w="sm" len="sm"/>
            </a:ln>
          </p:spPr>
        </p:sp>
        <p:sp>
          <p:nvSpPr>
            <p:cNvPr id="822" name="Google Shape;822;p36"/>
            <p:cNvSpPr/>
            <p:nvPr/>
          </p:nvSpPr>
          <p:spPr>
            <a:xfrm>
              <a:off x="6468120" y="5278680"/>
              <a:ext cx="771840" cy="360"/>
            </a:xfrm>
            <a:custGeom>
              <a:avLst/>
              <a:gdLst/>
              <a:ahLst/>
              <a:cxnLst/>
              <a:rect l="l" t="t" r="r" b="b"/>
              <a:pathLst>
                <a:path w="677545" h="120000" extrusionOk="0">
                  <a:moveTo>
                    <a:pt x="0" y="0"/>
                  </a:moveTo>
                  <a:lnTo>
                    <a:pt x="677380" y="0"/>
                  </a:lnTo>
                </a:path>
              </a:pathLst>
            </a:custGeom>
            <a:noFill/>
            <a:ln w="28425" cap="flat" cmpd="sng">
              <a:solidFill>
                <a:srgbClr val="000000"/>
              </a:solidFill>
              <a:prstDash val="solid"/>
              <a:round/>
              <a:headEnd type="none" w="sm" len="sm"/>
              <a:tailEnd type="none" w="sm" len="sm"/>
            </a:ln>
          </p:spPr>
        </p:sp>
        <p:sp>
          <p:nvSpPr>
            <p:cNvPr id="823" name="Google Shape;823;p36"/>
            <p:cNvSpPr/>
            <p:nvPr/>
          </p:nvSpPr>
          <p:spPr>
            <a:xfrm>
              <a:off x="6468120" y="5278680"/>
              <a:ext cx="360" cy="275760"/>
            </a:xfrm>
            <a:custGeom>
              <a:avLst/>
              <a:gdLst/>
              <a:ahLst/>
              <a:cxnLst/>
              <a:rect l="l" t="t" r="r" b="b"/>
              <a:pathLst>
                <a:path w="120000" h="304800" extrusionOk="0">
                  <a:moveTo>
                    <a:pt x="0" y="0"/>
                  </a:moveTo>
                  <a:lnTo>
                    <a:pt x="0" y="304800"/>
                  </a:lnTo>
                </a:path>
              </a:pathLst>
            </a:custGeom>
            <a:noFill/>
            <a:ln w="28425" cap="flat" cmpd="sng">
              <a:solidFill>
                <a:srgbClr val="000000"/>
              </a:solidFill>
              <a:prstDash val="solid"/>
              <a:round/>
              <a:headEnd type="none" w="sm" len="sm"/>
              <a:tailEnd type="none" w="sm" len="sm"/>
            </a:ln>
          </p:spPr>
        </p:sp>
        <p:sp>
          <p:nvSpPr>
            <p:cNvPr id="824" name="Google Shape;824;p36"/>
            <p:cNvSpPr/>
            <p:nvPr/>
          </p:nvSpPr>
          <p:spPr>
            <a:xfrm>
              <a:off x="6081840" y="5555160"/>
              <a:ext cx="385920" cy="360"/>
            </a:xfrm>
            <a:custGeom>
              <a:avLst/>
              <a:gdLst/>
              <a:ahLst/>
              <a:cxnLst/>
              <a:rect l="l" t="t" r="r" b="b"/>
              <a:pathLst>
                <a:path w="339090" h="120000" extrusionOk="0">
                  <a:moveTo>
                    <a:pt x="338690" y="0"/>
                  </a:moveTo>
                  <a:lnTo>
                    <a:pt x="0" y="0"/>
                  </a:lnTo>
                </a:path>
              </a:pathLst>
            </a:custGeom>
            <a:noFill/>
            <a:ln w="28425" cap="flat" cmpd="sng">
              <a:solidFill>
                <a:srgbClr val="000000"/>
              </a:solidFill>
              <a:prstDash val="solid"/>
              <a:round/>
              <a:headEnd type="none" w="sm" len="sm"/>
              <a:tailEnd type="none" w="sm" len="sm"/>
            </a:ln>
          </p:spPr>
        </p:sp>
        <p:sp>
          <p:nvSpPr>
            <p:cNvPr id="825" name="Google Shape;825;p36"/>
            <p:cNvSpPr/>
            <p:nvPr/>
          </p:nvSpPr>
          <p:spPr>
            <a:xfrm>
              <a:off x="7240320" y="5278680"/>
              <a:ext cx="360" cy="275760"/>
            </a:xfrm>
            <a:custGeom>
              <a:avLst/>
              <a:gdLst/>
              <a:ahLst/>
              <a:cxnLst/>
              <a:rect l="l" t="t" r="r" b="b"/>
              <a:pathLst>
                <a:path w="120000" h="304800" extrusionOk="0">
                  <a:moveTo>
                    <a:pt x="0" y="0"/>
                  </a:moveTo>
                  <a:lnTo>
                    <a:pt x="0" y="304800"/>
                  </a:lnTo>
                </a:path>
              </a:pathLst>
            </a:custGeom>
            <a:noFill/>
            <a:ln w="28425" cap="flat" cmpd="sng">
              <a:solidFill>
                <a:srgbClr val="000000"/>
              </a:solidFill>
              <a:prstDash val="solid"/>
              <a:round/>
              <a:headEnd type="none" w="sm" len="sm"/>
              <a:tailEnd type="none" w="sm" len="sm"/>
            </a:ln>
          </p:spPr>
        </p:sp>
        <p:sp>
          <p:nvSpPr>
            <p:cNvPr id="826" name="Google Shape;826;p36"/>
            <p:cNvSpPr/>
            <p:nvPr/>
          </p:nvSpPr>
          <p:spPr>
            <a:xfrm>
              <a:off x="7240320" y="5555160"/>
              <a:ext cx="1158480" cy="360"/>
            </a:xfrm>
            <a:custGeom>
              <a:avLst/>
              <a:gdLst/>
              <a:ahLst/>
              <a:cxnLst/>
              <a:rect l="l" t="t" r="r" b="b"/>
              <a:pathLst>
                <a:path w="1016634" h="120000" extrusionOk="0">
                  <a:moveTo>
                    <a:pt x="0" y="0"/>
                  </a:moveTo>
                  <a:lnTo>
                    <a:pt x="1016070" y="0"/>
                  </a:lnTo>
                </a:path>
              </a:pathLst>
            </a:custGeom>
            <a:noFill/>
            <a:ln w="28425" cap="flat" cmpd="sng">
              <a:solidFill>
                <a:srgbClr val="000000"/>
              </a:solidFill>
              <a:prstDash val="solid"/>
              <a:round/>
              <a:headEnd type="none" w="sm" len="sm"/>
              <a:tailEnd type="none" w="sm" len="sm"/>
            </a:ln>
          </p:spPr>
        </p:sp>
        <p:sp>
          <p:nvSpPr>
            <p:cNvPr id="827" name="Google Shape;827;p36"/>
            <p:cNvSpPr/>
            <p:nvPr/>
          </p:nvSpPr>
          <p:spPr>
            <a:xfrm>
              <a:off x="5692320" y="2906640"/>
              <a:ext cx="216360" cy="1591920"/>
            </a:xfrm>
            <a:prstGeom prst="rect">
              <a:avLst/>
            </a:prstGeom>
            <a:noFill/>
            <a:ln>
              <a:noFill/>
            </a:ln>
          </p:spPr>
          <p:txBody>
            <a:bodyPr spcFirstLastPara="1" wrap="square" lIns="0" tIns="0" rIns="0" bIns="0" anchor="t" anchorCtr="0">
              <a:spAutoFit/>
            </a:bodyPr>
            <a:lstStyle/>
            <a:p>
              <a:pPr marL="12600" marR="0" lvl="0" indent="0" algn="l" rtl="0">
                <a:lnSpc>
                  <a:spcPct val="138000"/>
                </a:lnSpc>
                <a:spcBef>
                  <a:spcPts val="0"/>
                </a:spcBef>
                <a:spcAft>
                  <a:spcPts val="0"/>
                </a:spcAft>
                <a:buNone/>
              </a:pPr>
              <a:r>
                <a:rPr lang="es-CL" sz="1800" b="0" i="0" u="none" strike="noStrike" cap="none">
                  <a:solidFill>
                    <a:srgbClr val="000000"/>
                  </a:solidFill>
                  <a:latin typeface="Times New Roman"/>
                  <a:ea typeface="Times New Roman"/>
                  <a:cs typeface="Times New Roman"/>
                  <a:sym typeface="Times New Roman"/>
                </a:rPr>
                <a:t>A  B</a:t>
              </a:r>
              <a:endParaRPr sz="1800" b="0" i="0" u="none" strike="noStrike" cap="none">
                <a:latin typeface="Arial"/>
                <a:ea typeface="Arial"/>
                <a:cs typeface="Arial"/>
                <a:sym typeface="Arial"/>
              </a:endParaRPr>
            </a:p>
            <a:p>
              <a:pPr marL="12600" marR="0" lvl="0" indent="0" algn="l" rtl="0">
                <a:lnSpc>
                  <a:spcPct val="100000"/>
                </a:lnSpc>
                <a:spcBef>
                  <a:spcPts val="1440"/>
                </a:spcBef>
                <a:spcAft>
                  <a:spcPts val="0"/>
                </a:spcAft>
                <a:buNone/>
              </a:pPr>
              <a:r>
                <a:rPr lang="es-CL" sz="1800" b="0" i="0" u="none" strike="noStrike" cap="none">
                  <a:solidFill>
                    <a:srgbClr val="000000"/>
                  </a:solidFill>
                  <a:latin typeface="Times New Roman"/>
                  <a:ea typeface="Times New Roman"/>
                  <a:cs typeface="Times New Roman"/>
                  <a:sym typeface="Times New Roman"/>
                </a:rPr>
                <a:t>Z</a:t>
              </a:r>
              <a:endParaRPr sz="1800" b="0" i="0" u="none" strike="noStrike" cap="none">
                <a:latin typeface="Arial"/>
                <a:ea typeface="Arial"/>
                <a:cs typeface="Arial"/>
                <a:sym typeface="Arial"/>
              </a:endParaRPr>
            </a:p>
          </p:txBody>
        </p:sp>
        <p:sp>
          <p:nvSpPr>
            <p:cNvPr id="828" name="Google Shape;828;p36"/>
            <p:cNvSpPr/>
            <p:nvPr/>
          </p:nvSpPr>
          <p:spPr>
            <a:xfrm>
              <a:off x="5708160" y="4462560"/>
              <a:ext cx="216360" cy="1591920"/>
            </a:xfrm>
            <a:prstGeom prst="rect">
              <a:avLst/>
            </a:prstGeom>
            <a:noFill/>
            <a:ln>
              <a:noFill/>
            </a:ln>
          </p:spPr>
          <p:txBody>
            <a:bodyPr spcFirstLastPara="1" wrap="square" lIns="0" tIns="0" rIns="0" bIns="0" anchor="t" anchorCtr="0">
              <a:spAutoFit/>
            </a:bodyPr>
            <a:lstStyle/>
            <a:p>
              <a:pPr marL="12600" marR="0" lvl="0" indent="0" algn="l" rtl="0">
                <a:lnSpc>
                  <a:spcPct val="138000"/>
                </a:lnSpc>
                <a:spcBef>
                  <a:spcPts val="0"/>
                </a:spcBef>
                <a:spcAft>
                  <a:spcPts val="0"/>
                </a:spcAft>
                <a:buNone/>
              </a:pPr>
              <a:r>
                <a:rPr lang="es-CL" sz="1800" b="0" i="0" u="none" strike="noStrike" cap="none">
                  <a:solidFill>
                    <a:srgbClr val="000000"/>
                  </a:solidFill>
                  <a:latin typeface="Times New Roman"/>
                  <a:ea typeface="Times New Roman"/>
                  <a:cs typeface="Times New Roman"/>
                  <a:sym typeface="Times New Roman"/>
                </a:rPr>
                <a:t>A  B</a:t>
              </a:r>
              <a:endParaRPr sz="1800" b="0" i="0" u="none" strike="noStrike" cap="none">
                <a:latin typeface="Arial"/>
                <a:ea typeface="Arial"/>
                <a:cs typeface="Arial"/>
                <a:sym typeface="Arial"/>
              </a:endParaRPr>
            </a:p>
            <a:p>
              <a:pPr marL="12600" marR="0" lvl="0" indent="0" algn="l" rtl="0">
                <a:lnSpc>
                  <a:spcPct val="100000"/>
                </a:lnSpc>
                <a:spcBef>
                  <a:spcPts val="1440"/>
                </a:spcBef>
                <a:spcAft>
                  <a:spcPts val="0"/>
                </a:spcAft>
                <a:buNone/>
              </a:pPr>
              <a:r>
                <a:rPr lang="es-CL" sz="1800" b="0" i="0" u="none" strike="noStrike" cap="none">
                  <a:solidFill>
                    <a:srgbClr val="000000"/>
                  </a:solidFill>
                  <a:latin typeface="Times New Roman"/>
                  <a:ea typeface="Times New Roman"/>
                  <a:cs typeface="Times New Roman"/>
                  <a:sym typeface="Times New Roman"/>
                </a:rPr>
                <a:t>Z</a:t>
              </a:r>
              <a:endParaRPr sz="1800" b="0" i="0" u="none" strike="noStrike" cap="none">
                <a:latin typeface="Arial"/>
                <a:ea typeface="Arial"/>
                <a:cs typeface="Arial"/>
                <a:sym typeface="Arial"/>
              </a:endParaRPr>
            </a:p>
          </p:txBody>
        </p:sp>
        <p:sp>
          <p:nvSpPr>
            <p:cNvPr id="829" name="Google Shape;829;p36"/>
            <p:cNvSpPr/>
            <p:nvPr/>
          </p:nvSpPr>
          <p:spPr>
            <a:xfrm>
              <a:off x="6216840" y="2346480"/>
              <a:ext cx="1642680" cy="274320"/>
            </a:xfrm>
            <a:prstGeom prst="rect">
              <a:avLst/>
            </a:prstGeom>
            <a:noFill/>
            <a:ln>
              <a:noFill/>
            </a:ln>
          </p:spPr>
          <p:txBody>
            <a:bodyPr spcFirstLastPara="1" wrap="square" lIns="0" tIns="0" rIns="0" bIns="0" anchor="t" anchorCtr="0">
              <a:spAutoFit/>
            </a:bodyPr>
            <a:lstStyle/>
            <a:p>
              <a:pPr marL="12600" marR="0" lvl="0" indent="0" algn="l" rtl="0">
                <a:lnSpc>
                  <a:spcPct val="100000"/>
                </a:lnSpc>
                <a:spcBef>
                  <a:spcPts val="0"/>
                </a:spcBef>
                <a:spcAft>
                  <a:spcPts val="0"/>
                </a:spcAft>
                <a:buNone/>
              </a:pPr>
              <a:r>
                <a:rPr lang="es-CL" sz="1800" b="0" i="0" u="none" strike="noStrike" cap="none">
                  <a:solidFill>
                    <a:srgbClr val="000000"/>
                  </a:solidFill>
                  <a:latin typeface="Times New Roman"/>
                  <a:ea typeface="Times New Roman"/>
                  <a:cs typeface="Times New Roman"/>
                  <a:sym typeface="Times New Roman"/>
                </a:rPr>
                <a:t>Sentido horario</a:t>
              </a:r>
              <a:endParaRPr sz="1800" b="0" i="0" u="none" strike="noStrike" cap="none">
                <a:latin typeface="Arial"/>
                <a:ea typeface="Arial"/>
                <a:cs typeface="Arial"/>
                <a:sym typeface="Arial"/>
              </a:endParaRPr>
            </a:p>
          </p:txBody>
        </p:sp>
        <p:sp>
          <p:nvSpPr>
            <p:cNvPr id="830" name="Google Shape;830;p36"/>
            <p:cNvSpPr/>
            <p:nvPr/>
          </p:nvSpPr>
          <p:spPr>
            <a:xfrm>
              <a:off x="6232680" y="4109760"/>
              <a:ext cx="2034360" cy="274320"/>
            </a:xfrm>
            <a:prstGeom prst="rect">
              <a:avLst/>
            </a:prstGeom>
            <a:noFill/>
            <a:ln>
              <a:noFill/>
            </a:ln>
          </p:spPr>
          <p:txBody>
            <a:bodyPr spcFirstLastPara="1" wrap="square" lIns="0" tIns="0" rIns="0" bIns="0" anchor="t" anchorCtr="0">
              <a:spAutoFit/>
            </a:bodyPr>
            <a:lstStyle/>
            <a:p>
              <a:pPr marL="12600" marR="0" lvl="0" indent="0" algn="l" rtl="0">
                <a:lnSpc>
                  <a:spcPct val="100000"/>
                </a:lnSpc>
                <a:spcBef>
                  <a:spcPts val="0"/>
                </a:spcBef>
                <a:spcAft>
                  <a:spcPts val="0"/>
                </a:spcAft>
                <a:buNone/>
              </a:pPr>
              <a:r>
                <a:rPr lang="es-CL" sz="1800" b="0" i="0" u="none" strike="noStrike" cap="none">
                  <a:solidFill>
                    <a:srgbClr val="000000"/>
                  </a:solidFill>
                  <a:latin typeface="Times New Roman"/>
                  <a:ea typeface="Times New Roman"/>
                  <a:cs typeface="Times New Roman"/>
                  <a:sym typeface="Times New Roman"/>
                </a:rPr>
                <a:t>Sentido antihorario</a:t>
              </a:r>
              <a:endParaRPr sz="1800" b="0" i="0" u="none" strike="noStrike" cap="none">
                <a:latin typeface="Arial"/>
                <a:ea typeface="Arial"/>
                <a:cs typeface="Arial"/>
                <a:sym typeface="Arial"/>
              </a:endParaRPr>
            </a:p>
          </p:txBody>
        </p:sp>
        <p:sp>
          <p:nvSpPr>
            <p:cNvPr id="831" name="Google Shape;831;p36"/>
            <p:cNvSpPr/>
            <p:nvPr/>
          </p:nvSpPr>
          <p:spPr>
            <a:xfrm>
              <a:off x="6297480" y="2823480"/>
              <a:ext cx="771840" cy="360"/>
            </a:xfrm>
            <a:custGeom>
              <a:avLst/>
              <a:gdLst/>
              <a:ahLst/>
              <a:cxnLst/>
              <a:rect l="l" t="t" r="r" b="b"/>
              <a:pathLst>
                <a:path w="677545" h="120000" extrusionOk="0">
                  <a:moveTo>
                    <a:pt x="0" y="0"/>
                  </a:moveTo>
                  <a:lnTo>
                    <a:pt x="677380" y="0"/>
                  </a:lnTo>
                </a:path>
              </a:pathLst>
            </a:custGeom>
            <a:noFill/>
            <a:ln w="28425" cap="flat" cmpd="sng">
              <a:solidFill>
                <a:srgbClr val="000000"/>
              </a:solidFill>
              <a:prstDash val="solid"/>
              <a:round/>
              <a:headEnd type="none" w="sm" len="sm"/>
              <a:tailEnd type="none" w="sm" len="sm"/>
            </a:ln>
          </p:spPr>
        </p:sp>
        <p:sp>
          <p:nvSpPr>
            <p:cNvPr id="832" name="Google Shape;832;p36"/>
            <p:cNvSpPr/>
            <p:nvPr/>
          </p:nvSpPr>
          <p:spPr>
            <a:xfrm>
              <a:off x="6265080" y="2784600"/>
              <a:ext cx="97920" cy="77040"/>
            </a:xfrm>
            <a:custGeom>
              <a:avLst/>
              <a:gdLst/>
              <a:ahLst/>
              <a:cxnLst/>
              <a:rect l="l" t="t" r="r" b="b"/>
              <a:pathLst>
                <a:path w="86359" h="85725" extrusionOk="0">
                  <a:moveTo>
                    <a:pt x="85737" y="0"/>
                  </a:moveTo>
                  <a:lnTo>
                    <a:pt x="0" y="42862"/>
                  </a:lnTo>
                  <a:lnTo>
                    <a:pt x="85737" y="85725"/>
                  </a:lnTo>
                  <a:lnTo>
                    <a:pt x="85737" y="0"/>
                  </a:lnTo>
                  <a:close/>
                </a:path>
              </a:pathLst>
            </a:custGeom>
            <a:solidFill>
              <a:srgbClr val="000000"/>
            </a:solidFill>
            <a:ln>
              <a:noFill/>
            </a:ln>
          </p:spPr>
        </p:sp>
        <p:sp>
          <p:nvSpPr>
            <p:cNvPr id="833" name="Google Shape;833;p36"/>
            <p:cNvSpPr/>
            <p:nvPr/>
          </p:nvSpPr>
          <p:spPr>
            <a:xfrm>
              <a:off x="7004520" y="2784600"/>
              <a:ext cx="96840" cy="77040"/>
            </a:xfrm>
            <a:custGeom>
              <a:avLst/>
              <a:gdLst/>
              <a:ahLst/>
              <a:cxnLst/>
              <a:rect l="l" t="t" r="r" b="b"/>
              <a:pathLst>
                <a:path w="85725" h="85725" extrusionOk="0">
                  <a:moveTo>
                    <a:pt x="0" y="0"/>
                  </a:moveTo>
                  <a:lnTo>
                    <a:pt x="0" y="85725"/>
                  </a:lnTo>
                  <a:lnTo>
                    <a:pt x="85725" y="42862"/>
                  </a:lnTo>
                  <a:lnTo>
                    <a:pt x="0" y="0"/>
                  </a:lnTo>
                  <a:close/>
                </a:path>
              </a:pathLst>
            </a:custGeom>
            <a:solidFill>
              <a:srgbClr val="000000"/>
            </a:solidFill>
            <a:ln>
              <a:noFill/>
            </a:ln>
          </p:spPr>
        </p:sp>
        <p:sp>
          <p:nvSpPr>
            <p:cNvPr id="834" name="Google Shape;834;p36"/>
            <p:cNvSpPr/>
            <p:nvPr/>
          </p:nvSpPr>
          <p:spPr>
            <a:xfrm>
              <a:off x="6297480" y="2754360"/>
              <a:ext cx="360" cy="206640"/>
            </a:xfrm>
            <a:custGeom>
              <a:avLst/>
              <a:gdLst/>
              <a:ahLst/>
              <a:cxnLst/>
              <a:rect l="l" t="t" r="r" b="b"/>
              <a:pathLst>
                <a:path w="120000" h="228600" extrusionOk="0">
                  <a:moveTo>
                    <a:pt x="0" y="228600"/>
                  </a:moveTo>
                  <a:lnTo>
                    <a:pt x="0" y="0"/>
                  </a:lnTo>
                </a:path>
              </a:pathLst>
            </a:custGeom>
            <a:noFill/>
            <a:ln w="28425" cap="flat" cmpd="sng">
              <a:solidFill>
                <a:srgbClr val="000000"/>
              </a:solidFill>
              <a:prstDash val="solid"/>
              <a:round/>
              <a:headEnd type="none" w="sm" len="sm"/>
              <a:tailEnd type="none" w="sm" len="sm"/>
            </a:ln>
          </p:spPr>
        </p:sp>
        <p:sp>
          <p:nvSpPr>
            <p:cNvPr id="835" name="Google Shape;835;p36"/>
            <p:cNvSpPr/>
            <p:nvPr/>
          </p:nvSpPr>
          <p:spPr>
            <a:xfrm>
              <a:off x="7069680" y="2754360"/>
              <a:ext cx="360" cy="206640"/>
            </a:xfrm>
            <a:custGeom>
              <a:avLst/>
              <a:gdLst/>
              <a:ahLst/>
              <a:cxnLst/>
              <a:rect l="l" t="t" r="r" b="b"/>
              <a:pathLst>
                <a:path w="120000" h="228600" extrusionOk="0">
                  <a:moveTo>
                    <a:pt x="0" y="228600"/>
                  </a:moveTo>
                  <a:lnTo>
                    <a:pt x="0" y="0"/>
                  </a:lnTo>
                </a:path>
              </a:pathLst>
            </a:custGeom>
            <a:noFill/>
            <a:ln w="28425" cap="flat" cmpd="sng">
              <a:solidFill>
                <a:srgbClr val="000000"/>
              </a:solidFill>
              <a:prstDash val="solid"/>
              <a:round/>
              <a:headEnd type="none" w="sm" len="sm"/>
              <a:tailEnd type="none" w="sm" len="sm"/>
            </a:ln>
          </p:spPr>
        </p:sp>
        <p:sp>
          <p:nvSpPr>
            <p:cNvPr id="836" name="Google Shape;836;p36"/>
            <p:cNvSpPr/>
            <p:nvPr/>
          </p:nvSpPr>
          <p:spPr>
            <a:xfrm>
              <a:off x="6618960" y="2588400"/>
              <a:ext cx="187560" cy="274320"/>
            </a:xfrm>
            <a:prstGeom prst="rect">
              <a:avLst/>
            </a:prstGeom>
            <a:noFill/>
            <a:ln>
              <a:noFill/>
            </a:ln>
          </p:spPr>
          <p:txBody>
            <a:bodyPr spcFirstLastPara="1" wrap="square" lIns="0" tIns="0" rIns="0" bIns="0" anchor="t" anchorCtr="0">
              <a:spAutoFit/>
            </a:bodyPr>
            <a:lstStyle/>
            <a:p>
              <a:pPr marL="12600" marR="0" lvl="0" indent="0" algn="l" rtl="0">
                <a:lnSpc>
                  <a:spcPct val="100000"/>
                </a:lnSpc>
                <a:spcBef>
                  <a:spcPts val="0"/>
                </a:spcBef>
                <a:spcAft>
                  <a:spcPts val="0"/>
                </a:spcAft>
                <a:buNone/>
              </a:pPr>
              <a:r>
                <a:rPr lang="es-CL" sz="1800" b="0" i="0" u="none" strike="noStrike" cap="none">
                  <a:solidFill>
                    <a:srgbClr val="000000"/>
                  </a:solidFill>
                  <a:latin typeface="Times New Roman"/>
                  <a:ea typeface="Times New Roman"/>
                  <a:cs typeface="Times New Roman"/>
                  <a:sym typeface="Times New Roman"/>
                </a:rPr>
                <a:t>T</a:t>
              </a:r>
              <a:endParaRPr sz="1800" b="0" i="0" u="none" strike="noStrike" cap="none">
                <a:latin typeface="Arial"/>
                <a:ea typeface="Arial"/>
                <a:cs typeface="Arial"/>
                <a:sym typeface="Arial"/>
              </a:endParaRPr>
            </a:p>
          </p:txBody>
        </p:sp>
      </p:grpSp>
      <p:sp>
        <p:nvSpPr>
          <p:cNvPr id="837" name="Google Shape;837;p36"/>
          <p:cNvSpPr/>
          <p:nvPr/>
        </p:nvSpPr>
        <p:spPr>
          <a:xfrm>
            <a:off x="447840" y="1214280"/>
            <a:ext cx="9030240" cy="60804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pPr>
            <a:r>
              <a:rPr lang="es-CL" sz="3400" b="1" i="0" u="none" strike="noStrike" cap="none">
                <a:solidFill>
                  <a:srgbClr val="29754D"/>
                </a:solidFill>
                <a:latin typeface="Calibri"/>
                <a:ea typeface="Calibri"/>
                <a:cs typeface="Calibri"/>
                <a:sym typeface="Calibri"/>
              </a:rPr>
              <a:t>ENCODERS</a:t>
            </a:r>
            <a:endParaRPr sz="3400" b="0" i="0" u="none" strike="noStrike" cap="none">
              <a:latin typeface="Arial"/>
              <a:ea typeface="Arial"/>
              <a:cs typeface="Arial"/>
              <a:sym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841"/>
        <p:cNvGrpSpPr/>
        <p:nvPr/>
      </p:nvGrpSpPr>
      <p:grpSpPr>
        <a:xfrm>
          <a:off x="0" y="0"/>
          <a:ext cx="0" cy="0"/>
          <a:chOff x="0" y="0"/>
          <a:chExt cx="0" cy="0"/>
        </a:xfrm>
      </p:grpSpPr>
      <p:sp>
        <p:nvSpPr>
          <p:cNvPr id="842" name="Google Shape;842;p37"/>
          <p:cNvSpPr/>
          <p:nvPr/>
        </p:nvSpPr>
        <p:spPr>
          <a:xfrm>
            <a:off x="509760" y="2273400"/>
            <a:ext cx="6231600" cy="4419000"/>
          </a:xfrm>
          <a:prstGeom prst="roundRect">
            <a:avLst>
              <a:gd name="adj" fmla="val 3898"/>
            </a:avLst>
          </a:prstGeom>
          <a:solidFill>
            <a:schemeClr val="lt1"/>
          </a:solidFill>
          <a:ln w="9525" cap="flat" cmpd="sng">
            <a:solidFill>
              <a:schemeClr val="dk2"/>
            </a:solidFill>
            <a:prstDash val="solid"/>
            <a:round/>
            <a:headEnd type="none" w="sm" len="sm"/>
            <a:tailEnd type="none" w="sm" len="sm"/>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843" name="Google Shape;843;p37"/>
          <p:cNvSpPr/>
          <p:nvPr/>
        </p:nvSpPr>
        <p:spPr>
          <a:xfrm>
            <a:off x="447840" y="1214280"/>
            <a:ext cx="9030240" cy="56268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pPr>
            <a:r>
              <a:rPr lang="es-CL" sz="3100" b="1" i="0" u="none" strike="noStrike" cap="none">
                <a:solidFill>
                  <a:srgbClr val="29754D"/>
                </a:solidFill>
                <a:latin typeface="Calibri"/>
                <a:ea typeface="Calibri"/>
                <a:cs typeface="Calibri"/>
                <a:sym typeface="Calibri"/>
              </a:rPr>
              <a:t>TRANSDUCTORES </a:t>
            </a:r>
            <a:r>
              <a:rPr lang="es-CL" sz="3100" b="0" i="0" u="none" strike="noStrike" cap="none">
                <a:solidFill>
                  <a:srgbClr val="C73E32"/>
                </a:solidFill>
                <a:latin typeface="Calibri"/>
                <a:ea typeface="Calibri"/>
                <a:cs typeface="Calibri"/>
                <a:sym typeface="Calibri"/>
              </a:rPr>
              <a:t>DE POSICIÓN</a:t>
            </a:r>
            <a:endParaRPr sz="3100" b="0" i="0" u="none" strike="noStrike" cap="none">
              <a:latin typeface="Arial"/>
              <a:ea typeface="Arial"/>
              <a:cs typeface="Arial"/>
              <a:sym typeface="Arial"/>
            </a:endParaRPr>
          </a:p>
        </p:txBody>
      </p:sp>
      <p:sp>
        <p:nvSpPr>
          <p:cNvPr id="844" name="Google Shape;844;p37"/>
          <p:cNvSpPr/>
          <p:nvPr/>
        </p:nvSpPr>
        <p:spPr>
          <a:xfrm>
            <a:off x="753120" y="2378160"/>
            <a:ext cx="6408000" cy="4159440"/>
          </a:xfrm>
          <a:prstGeom prst="rect">
            <a:avLst/>
          </a:prstGeom>
          <a:noFill/>
          <a:ln>
            <a:noFill/>
          </a:ln>
        </p:spPr>
        <p:txBody>
          <a:bodyPr spcFirstLastPara="1" wrap="square" lIns="90000" tIns="45000" rIns="90000" bIns="45000" anchor="t" anchorCtr="0">
            <a:spAutoFit/>
          </a:bodyPr>
          <a:lstStyle/>
          <a:p>
            <a:pPr marL="12600" marR="0" lvl="0" indent="0" algn="l" rtl="0">
              <a:lnSpc>
                <a:spcPct val="100000"/>
              </a:lnSpc>
              <a:spcBef>
                <a:spcPts val="0"/>
              </a:spcBef>
              <a:spcAft>
                <a:spcPts val="0"/>
              </a:spcAft>
              <a:buNone/>
            </a:pPr>
            <a:r>
              <a:rPr lang="es-CL" sz="1700" b="1" i="0" u="none" strike="noStrike" cap="none">
                <a:solidFill>
                  <a:srgbClr val="C73E32"/>
                </a:solidFill>
                <a:latin typeface="Calibri"/>
                <a:ea typeface="Calibri"/>
                <a:cs typeface="Calibri"/>
                <a:sym typeface="Calibri"/>
              </a:rPr>
              <a:t>Podemos encontrar:</a:t>
            </a:r>
            <a:endParaRPr sz="1700" b="0" i="0" u="none" strike="noStrike" cap="none">
              <a:latin typeface="Arial"/>
              <a:ea typeface="Arial"/>
              <a:cs typeface="Arial"/>
              <a:sym typeface="Arial"/>
            </a:endParaRPr>
          </a:p>
          <a:p>
            <a:pPr marL="12600" marR="0" lvl="0" indent="0" algn="l" rtl="0">
              <a:lnSpc>
                <a:spcPct val="50000"/>
              </a:lnSpc>
              <a:spcBef>
                <a:spcPts val="0"/>
              </a:spcBef>
              <a:spcAft>
                <a:spcPts val="0"/>
              </a:spcAft>
              <a:buNone/>
            </a:pPr>
            <a:endParaRPr sz="1700" b="0" i="0" u="none" strike="noStrike" cap="none">
              <a:latin typeface="Arial"/>
              <a:ea typeface="Arial"/>
              <a:cs typeface="Arial"/>
              <a:sym typeface="Arial"/>
            </a:endParaRPr>
          </a:p>
          <a:p>
            <a:pPr marL="12600" marR="0" lvl="0" indent="0" algn="l" rtl="0">
              <a:lnSpc>
                <a:spcPct val="100000"/>
              </a:lnSpc>
              <a:spcBef>
                <a:spcPts val="0"/>
              </a:spcBef>
              <a:spcAft>
                <a:spcPts val="0"/>
              </a:spcAft>
              <a:buNone/>
            </a:pPr>
            <a:r>
              <a:rPr lang="es-CL" sz="1700" b="1" i="0" u="none" strike="noStrike" cap="none">
                <a:solidFill>
                  <a:srgbClr val="000000"/>
                </a:solidFill>
                <a:latin typeface="Calibri"/>
                <a:ea typeface="Calibri"/>
                <a:cs typeface="Calibri"/>
                <a:sym typeface="Calibri"/>
              </a:rPr>
              <a:t>Detectores de presencia o proximidad: Tip. </a:t>
            </a:r>
            <a:r>
              <a:rPr lang="es-CL" sz="1800" b="0" i="0" u="none" strike="noStrike" cap="none">
                <a:latin typeface="Arial"/>
                <a:ea typeface="Arial"/>
                <a:cs typeface="Arial"/>
                <a:sym typeface="Arial"/>
              </a:rPr>
              <a:t/>
            </a:r>
            <a:br>
              <a:rPr lang="es-CL" sz="1800" b="0" i="0" u="none" strike="noStrike" cap="none">
                <a:latin typeface="Arial"/>
                <a:ea typeface="Arial"/>
                <a:cs typeface="Arial"/>
                <a:sym typeface="Arial"/>
              </a:rPr>
            </a:br>
            <a:r>
              <a:rPr lang="es-CL" sz="1700" b="1" i="0" u="none" strike="noStrike" cap="none">
                <a:solidFill>
                  <a:srgbClr val="000000"/>
                </a:solidFill>
                <a:latin typeface="Calibri"/>
                <a:ea typeface="Calibri"/>
                <a:cs typeface="Calibri"/>
                <a:sym typeface="Calibri"/>
              </a:rPr>
              <a:t>Respuesta todo/nada, tb  analógica</a:t>
            </a:r>
            <a:endParaRPr sz="1700" b="0" i="0" u="none" strike="noStrike" cap="none">
              <a:latin typeface="Arial"/>
              <a:ea typeface="Arial"/>
              <a:cs typeface="Arial"/>
              <a:sym typeface="Arial"/>
            </a:endParaRPr>
          </a:p>
          <a:p>
            <a:pPr marL="298440" marR="0" lvl="0" indent="-285120" algn="l" rtl="0">
              <a:lnSpc>
                <a:spcPct val="100000"/>
              </a:lnSpc>
              <a:spcBef>
                <a:spcPts val="0"/>
              </a:spcBef>
              <a:spcAft>
                <a:spcPts val="0"/>
              </a:spcAft>
              <a:buClr>
                <a:srgbClr val="29754D"/>
              </a:buClr>
              <a:buSzPts val="1700"/>
              <a:buFont typeface="Arial"/>
              <a:buChar char="•"/>
            </a:pPr>
            <a:r>
              <a:rPr lang="es-CL" sz="1700" b="0" i="0" u="none" strike="noStrike" cap="none">
                <a:solidFill>
                  <a:srgbClr val="000000"/>
                </a:solidFill>
                <a:latin typeface="Calibri"/>
                <a:ea typeface="Calibri"/>
                <a:cs typeface="Calibri"/>
                <a:sym typeface="Calibri"/>
              </a:rPr>
              <a:t>Inductivos.</a:t>
            </a:r>
            <a:endParaRPr sz="1700" b="0" i="0" u="none" strike="noStrike" cap="none">
              <a:latin typeface="Arial"/>
              <a:ea typeface="Arial"/>
              <a:cs typeface="Arial"/>
              <a:sym typeface="Arial"/>
            </a:endParaRPr>
          </a:p>
          <a:p>
            <a:pPr marL="298440" marR="0" lvl="0" indent="-285120" algn="l" rtl="0">
              <a:lnSpc>
                <a:spcPct val="100000"/>
              </a:lnSpc>
              <a:spcBef>
                <a:spcPts val="0"/>
              </a:spcBef>
              <a:spcAft>
                <a:spcPts val="0"/>
              </a:spcAft>
              <a:buClr>
                <a:srgbClr val="29754D"/>
              </a:buClr>
              <a:buSzPts val="1700"/>
              <a:buFont typeface="Arial"/>
              <a:buChar char="•"/>
            </a:pPr>
            <a:r>
              <a:rPr lang="es-CL" sz="1700" b="0" i="0" u="none" strike="noStrike" cap="none">
                <a:solidFill>
                  <a:srgbClr val="000000"/>
                </a:solidFill>
                <a:latin typeface="Calibri"/>
                <a:ea typeface="Calibri"/>
                <a:cs typeface="Calibri"/>
                <a:sym typeface="Calibri"/>
              </a:rPr>
              <a:t>Capacitivos.</a:t>
            </a:r>
            <a:endParaRPr sz="1700" b="0" i="0" u="none" strike="noStrike" cap="none">
              <a:latin typeface="Arial"/>
              <a:ea typeface="Arial"/>
              <a:cs typeface="Arial"/>
              <a:sym typeface="Arial"/>
            </a:endParaRPr>
          </a:p>
          <a:p>
            <a:pPr marL="298440" marR="0" lvl="0" indent="-285120" algn="l" rtl="0">
              <a:lnSpc>
                <a:spcPct val="100000"/>
              </a:lnSpc>
              <a:spcBef>
                <a:spcPts val="0"/>
              </a:spcBef>
              <a:spcAft>
                <a:spcPts val="0"/>
              </a:spcAft>
              <a:buClr>
                <a:srgbClr val="29754D"/>
              </a:buClr>
              <a:buSzPts val="1700"/>
              <a:buFont typeface="Arial"/>
              <a:buChar char="•"/>
            </a:pPr>
            <a:r>
              <a:rPr lang="es-CL" sz="1700" b="0" i="0" u="none" strike="noStrike" cap="none">
                <a:solidFill>
                  <a:srgbClr val="000000"/>
                </a:solidFill>
                <a:latin typeface="Calibri"/>
                <a:ea typeface="Calibri"/>
                <a:cs typeface="Calibri"/>
                <a:sym typeface="Calibri"/>
              </a:rPr>
              <a:t>Ópticos.</a:t>
            </a:r>
            <a:endParaRPr sz="1700" b="0" i="0" u="none" strike="noStrike" cap="none">
              <a:latin typeface="Arial"/>
              <a:ea typeface="Arial"/>
              <a:cs typeface="Arial"/>
              <a:sym typeface="Arial"/>
            </a:endParaRPr>
          </a:p>
          <a:p>
            <a:pPr marL="12600" marR="0" lvl="0" indent="0" algn="l" rtl="0">
              <a:lnSpc>
                <a:spcPct val="60000"/>
              </a:lnSpc>
              <a:spcBef>
                <a:spcPts val="0"/>
              </a:spcBef>
              <a:spcAft>
                <a:spcPts val="0"/>
              </a:spcAft>
              <a:buNone/>
            </a:pPr>
            <a:endParaRPr sz="1700" b="0" i="0" u="none" strike="noStrike" cap="none">
              <a:latin typeface="Arial"/>
              <a:ea typeface="Arial"/>
              <a:cs typeface="Arial"/>
              <a:sym typeface="Arial"/>
            </a:endParaRPr>
          </a:p>
          <a:p>
            <a:pPr marL="12600" marR="0" lvl="0" indent="0" algn="l" rtl="0">
              <a:lnSpc>
                <a:spcPct val="100000"/>
              </a:lnSpc>
              <a:spcBef>
                <a:spcPts val="0"/>
              </a:spcBef>
              <a:spcAft>
                <a:spcPts val="0"/>
              </a:spcAft>
              <a:buNone/>
            </a:pPr>
            <a:r>
              <a:rPr lang="es-CL" sz="1700" b="1" i="0" u="none" strike="noStrike" cap="none">
                <a:solidFill>
                  <a:srgbClr val="000000"/>
                </a:solidFill>
                <a:latin typeface="Calibri"/>
                <a:ea typeface="Calibri"/>
                <a:cs typeface="Calibri"/>
                <a:sym typeface="Calibri"/>
              </a:rPr>
              <a:t>Medidores de posición/orientación</a:t>
            </a:r>
            <a:endParaRPr sz="1700" b="0" i="0" u="none" strike="noStrike" cap="none">
              <a:latin typeface="Arial"/>
              <a:ea typeface="Arial"/>
              <a:cs typeface="Arial"/>
              <a:sym typeface="Arial"/>
            </a:endParaRPr>
          </a:p>
          <a:p>
            <a:pPr marL="298440" marR="0" lvl="0" indent="-285120" algn="l" rtl="0">
              <a:lnSpc>
                <a:spcPct val="100000"/>
              </a:lnSpc>
              <a:spcBef>
                <a:spcPts val="0"/>
              </a:spcBef>
              <a:spcAft>
                <a:spcPts val="0"/>
              </a:spcAft>
              <a:buClr>
                <a:srgbClr val="29754D"/>
              </a:buClr>
              <a:buSzPts val="1700"/>
              <a:buFont typeface="Arial"/>
              <a:buChar char="•"/>
            </a:pPr>
            <a:r>
              <a:rPr lang="es-CL" sz="1700" b="0" i="0" u="none" strike="noStrike" cap="none">
                <a:solidFill>
                  <a:srgbClr val="000000"/>
                </a:solidFill>
                <a:latin typeface="Calibri"/>
                <a:ea typeface="Calibri"/>
                <a:cs typeface="Calibri"/>
                <a:sym typeface="Calibri"/>
              </a:rPr>
              <a:t>Algunos de los anteriores.</a:t>
            </a:r>
            <a:endParaRPr sz="1700" b="0" i="0" u="none" strike="noStrike" cap="none">
              <a:latin typeface="Arial"/>
              <a:ea typeface="Arial"/>
              <a:cs typeface="Arial"/>
              <a:sym typeface="Arial"/>
            </a:endParaRPr>
          </a:p>
          <a:p>
            <a:pPr marL="298440" marR="0" lvl="0" indent="-285120" algn="l" rtl="0">
              <a:lnSpc>
                <a:spcPct val="100000"/>
              </a:lnSpc>
              <a:spcBef>
                <a:spcPts val="0"/>
              </a:spcBef>
              <a:spcAft>
                <a:spcPts val="0"/>
              </a:spcAft>
              <a:buClr>
                <a:srgbClr val="29754D"/>
              </a:buClr>
              <a:buSzPts val="1700"/>
              <a:buFont typeface="Arial"/>
              <a:buChar char="•"/>
            </a:pPr>
            <a:r>
              <a:rPr lang="es-CL" sz="1700" b="0" i="0" u="none" strike="noStrike" cap="none">
                <a:solidFill>
                  <a:srgbClr val="000000"/>
                </a:solidFill>
                <a:latin typeface="Calibri"/>
                <a:ea typeface="Calibri"/>
                <a:cs typeface="Calibri"/>
                <a:sym typeface="Calibri"/>
              </a:rPr>
              <a:t>Potenciómetros.</a:t>
            </a:r>
            <a:endParaRPr sz="1700" b="0" i="0" u="none" strike="noStrike" cap="none">
              <a:latin typeface="Arial"/>
              <a:ea typeface="Arial"/>
              <a:cs typeface="Arial"/>
              <a:sym typeface="Arial"/>
            </a:endParaRPr>
          </a:p>
          <a:p>
            <a:pPr marL="298440" marR="0" lvl="0" indent="-285120" algn="l" rtl="0">
              <a:lnSpc>
                <a:spcPct val="100000"/>
              </a:lnSpc>
              <a:spcBef>
                <a:spcPts val="0"/>
              </a:spcBef>
              <a:spcAft>
                <a:spcPts val="0"/>
              </a:spcAft>
              <a:buClr>
                <a:srgbClr val="29754D"/>
              </a:buClr>
              <a:buSzPts val="1700"/>
              <a:buFont typeface="Arial"/>
              <a:buChar char="•"/>
            </a:pPr>
            <a:r>
              <a:rPr lang="es-CL" sz="1700" b="0" i="0" u="none" strike="noStrike" cap="none">
                <a:solidFill>
                  <a:srgbClr val="000000"/>
                </a:solidFill>
                <a:latin typeface="Calibri"/>
                <a:ea typeface="Calibri"/>
                <a:cs typeface="Calibri"/>
                <a:sym typeface="Calibri"/>
              </a:rPr>
              <a:t>Encoders.</a:t>
            </a:r>
            <a:endParaRPr sz="1700" b="0" i="0" u="none" strike="noStrike" cap="none">
              <a:latin typeface="Arial"/>
              <a:ea typeface="Arial"/>
              <a:cs typeface="Arial"/>
              <a:sym typeface="Arial"/>
            </a:endParaRPr>
          </a:p>
          <a:p>
            <a:pPr marL="12600" marR="0" lvl="0" indent="0" algn="l" rtl="0">
              <a:lnSpc>
                <a:spcPct val="60000"/>
              </a:lnSpc>
              <a:spcBef>
                <a:spcPts val="0"/>
              </a:spcBef>
              <a:spcAft>
                <a:spcPts val="0"/>
              </a:spcAft>
              <a:buNone/>
            </a:pPr>
            <a:endParaRPr sz="1700" b="0" i="0" u="none" strike="noStrike" cap="none">
              <a:latin typeface="Arial"/>
              <a:ea typeface="Arial"/>
              <a:cs typeface="Arial"/>
              <a:sym typeface="Arial"/>
            </a:endParaRPr>
          </a:p>
          <a:p>
            <a:pPr marL="12600" marR="0" lvl="0" indent="0" algn="l" rtl="0">
              <a:lnSpc>
                <a:spcPct val="100000"/>
              </a:lnSpc>
              <a:spcBef>
                <a:spcPts val="0"/>
              </a:spcBef>
              <a:spcAft>
                <a:spcPts val="0"/>
              </a:spcAft>
              <a:buNone/>
            </a:pPr>
            <a:r>
              <a:rPr lang="es-CL" sz="1700" b="1" i="0" u="none" strike="noStrike" cap="none">
                <a:solidFill>
                  <a:srgbClr val="000000"/>
                </a:solidFill>
                <a:latin typeface="Calibri"/>
                <a:ea typeface="Calibri"/>
                <a:cs typeface="Calibri"/>
                <a:sym typeface="Calibri"/>
              </a:rPr>
              <a:t>Transductores de pequeñas posiciones/deformaciones</a:t>
            </a:r>
            <a:endParaRPr sz="1700" b="0" i="0" u="none" strike="noStrike" cap="none">
              <a:latin typeface="Arial"/>
              <a:ea typeface="Arial"/>
              <a:cs typeface="Arial"/>
              <a:sym typeface="Arial"/>
            </a:endParaRPr>
          </a:p>
          <a:p>
            <a:pPr marL="298440" marR="0" lvl="0" indent="-285120" algn="l" rtl="0">
              <a:lnSpc>
                <a:spcPct val="100000"/>
              </a:lnSpc>
              <a:spcBef>
                <a:spcPts val="0"/>
              </a:spcBef>
              <a:spcAft>
                <a:spcPts val="0"/>
              </a:spcAft>
              <a:buClr>
                <a:srgbClr val="29754D"/>
              </a:buClr>
              <a:buSzPts val="1700"/>
              <a:buFont typeface="Arial"/>
              <a:buChar char="•"/>
            </a:pPr>
            <a:r>
              <a:rPr lang="es-CL" sz="1700" b="0" i="0" u="none" strike="noStrike" cap="none">
                <a:solidFill>
                  <a:srgbClr val="000000"/>
                </a:solidFill>
                <a:latin typeface="Calibri"/>
                <a:ea typeface="Calibri"/>
                <a:cs typeface="Calibri"/>
                <a:sym typeface="Calibri"/>
              </a:rPr>
              <a:t>LVDT.</a:t>
            </a:r>
            <a:endParaRPr sz="1700" b="0" i="0" u="none" strike="noStrike" cap="none">
              <a:latin typeface="Arial"/>
              <a:ea typeface="Arial"/>
              <a:cs typeface="Arial"/>
              <a:sym typeface="Arial"/>
            </a:endParaRPr>
          </a:p>
          <a:p>
            <a:pPr marL="298440" marR="0" lvl="0" indent="-285120" algn="l" rtl="0">
              <a:lnSpc>
                <a:spcPct val="100000"/>
              </a:lnSpc>
              <a:spcBef>
                <a:spcPts val="0"/>
              </a:spcBef>
              <a:spcAft>
                <a:spcPts val="0"/>
              </a:spcAft>
              <a:buClr>
                <a:srgbClr val="29754D"/>
              </a:buClr>
              <a:buSzPts val="1700"/>
              <a:buFont typeface="Arial"/>
              <a:buChar char="•"/>
            </a:pPr>
            <a:r>
              <a:rPr lang="es-CL" sz="1700" b="0" i="0" u="none" strike="noStrike" cap="none">
                <a:solidFill>
                  <a:srgbClr val="000000"/>
                </a:solidFill>
                <a:latin typeface="Calibri"/>
                <a:ea typeface="Calibri"/>
                <a:cs typeface="Calibri"/>
                <a:sym typeface="Calibri"/>
              </a:rPr>
              <a:t>Galgas extensométricas.</a:t>
            </a:r>
            <a:endParaRPr sz="1700" b="0" i="0" u="none" strike="noStrike" cap="none">
              <a:latin typeface="Arial"/>
              <a:ea typeface="Arial"/>
              <a:cs typeface="Arial"/>
              <a:sym typeface="Arial"/>
            </a:endParaRPr>
          </a:p>
          <a:p>
            <a:pPr marL="298440" marR="0" lvl="0" indent="-285120" algn="l" rtl="0">
              <a:lnSpc>
                <a:spcPct val="100000"/>
              </a:lnSpc>
              <a:spcBef>
                <a:spcPts val="0"/>
              </a:spcBef>
              <a:spcAft>
                <a:spcPts val="0"/>
              </a:spcAft>
              <a:buClr>
                <a:srgbClr val="29754D"/>
              </a:buClr>
              <a:buSzPts val="1700"/>
              <a:buFont typeface="Arial"/>
              <a:buChar char="•"/>
            </a:pPr>
            <a:r>
              <a:rPr lang="es-CL" sz="1700" b="0" i="0" u="none" strike="noStrike" cap="none">
                <a:solidFill>
                  <a:srgbClr val="000000"/>
                </a:solidFill>
                <a:latin typeface="Calibri"/>
                <a:ea typeface="Calibri"/>
                <a:cs typeface="Calibri"/>
                <a:sym typeface="Calibri"/>
              </a:rPr>
              <a:t>Sensores piezoeléctricos.</a:t>
            </a:r>
            <a:endParaRPr sz="1700" b="0" i="0" u="none" strike="noStrike" cap="none">
              <a:latin typeface="Arial"/>
              <a:ea typeface="Arial"/>
              <a:cs typeface="Arial"/>
              <a:sym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848"/>
        <p:cNvGrpSpPr/>
        <p:nvPr/>
      </p:nvGrpSpPr>
      <p:grpSpPr>
        <a:xfrm>
          <a:off x="0" y="0"/>
          <a:ext cx="0" cy="0"/>
          <a:chOff x="0" y="0"/>
          <a:chExt cx="0" cy="0"/>
        </a:xfrm>
      </p:grpSpPr>
      <p:sp>
        <p:nvSpPr>
          <p:cNvPr id="849" name="Google Shape;849;p38"/>
          <p:cNvSpPr/>
          <p:nvPr/>
        </p:nvSpPr>
        <p:spPr>
          <a:xfrm>
            <a:off x="4952880" y="1981080"/>
            <a:ext cx="4380840" cy="5091840"/>
          </a:xfrm>
          <a:prstGeom prst="roundRect">
            <a:avLst>
              <a:gd name="adj" fmla="val 3898"/>
            </a:avLst>
          </a:prstGeom>
          <a:solidFill>
            <a:schemeClr val="lt1"/>
          </a:solidFill>
          <a:ln w="9525" cap="flat" cmpd="sng">
            <a:solidFill>
              <a:schemeClr val="dk2"/>
            </a:solidFill>
            <a:prstDash val="solid"/>
            <a:round/>
            <a:headEnd type="none" w="sm" len="sm"/>
            <a:tailEnd type="none" w="sm" len="sm"/>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850" name="Google Shape;850;p38"/>
          <p:cNvSpPr/>
          <p:nvPr/>
        </p:nvSpPr>
        <p:spPr>
          <a:xfrm>
            <a:off x="447840" y="1214280"/>
            <a:ext cx="10122120" cy="51696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pPr>
            <a:r>
              <a:rPr lang="es-CL" sz="2800" b="1" i="0" u="none" strike="noStrike" cap="none">
                <a:solidFill>
                  <a:srgbClr val="29754D"/>
                </a:solidFill>
                <a:latin typeface="Calibri"/>
                <a:ea typeface="Calibri"/>
                <a:cs typeface="Calibri"/>
                <a:sym typeface="Calibri"/>
              </a:rPr>
              <a:t>LVDT: LINEAR VARIABLE </a:t>
            </a:r>
            <a:r>
              <a:rPr lang="es-CL" sz="2800" b="0" i="0" u="none" strike="noStrike" cap="none">
                <a:solidFill>
                  <a:srgbClr val="C73E32"/>
                </a:solidFill>
                <a:latin typeface="Calibri"/>
                <a:ea typeface="Calibri"/>
                <a:cs typeface="Calibri"/>
                <a:sym typeface="Calibri"/>
              </a:rPr>
              <a:t>DIFFERENTIAL TRANSFORMER</a:t>
            </a:r>
            <a:endParaRPr sz="2800" b="0" i="0" u="none" strike="noStrike" cap="none">
              <a:latin typeface="Arial"/>
              <a:ea typeface="Arial"/>
              <a:cs typeface="Arial"/>
              <a:sym typeface="Arial"/>
            </a:endParaRPr>
          </a:p>
        </p:txBody>
      </p:sp>
      <p:sp>
        <p:nvSpPr>
          <p:cNvPr id="851" name="Google Shape;851;p38"/>
          <p:cNvSpPr/>
          <p:nvPr/>
        </p:nvSpPr>
        <p:spPr>
          <a:xfrm>
            <a:off x="560520" y="2141280"/>
            <a:ext cx="4137840" cy="4315680"/>
          </a:xfrm>
          <a:prstGeom prst="rect">
            <a:avLst/>
          </a:prstGeom>
          <a:noFill/>
          <a:ln>
            <a:noFill/>
          </a:ln>
        </p:spPr>
        <p:txBody>
          <a:bodyPr spcFirstLastPara="1" wrap="square" lIns="0" tIns="0" rIns="0" bIns="0" anchor="t" anchorCtr="0">
            <a:spAutoFit/>
          </a:bodyPr>
          <a:lstStyle/>
          <a:p>
            <a:pPr marL="140400" marR="0" lvl="0" indent="-139680" algn="l" rtl="0">
              <a:lnSpc>
                <a:spcPct val="90000"/>
              </a:lnSpc>
              <a:spcBef>
                <a:spcPts val="0"/>
              </a:spcBef>
              <a:spcAft>
                <a:spcPts val="0"/>
              </a:spcAft>
              <a:buClr>
                <a:srgbClr val="000000"/>
              </a:buClr>
              <a:buSzPts val="1700"/>
              <a:buFont typeface="Arial"/>
              <a:buChar char="•"/>
            </a:pPr>
            <a:r>
              <a:rPr lang="es-CL" sz="1700" b="0" i="0" u="none" strike="noStrike" cap="none">
                <a:solidFill>
                  <a:srgbClr val="000000"/>
                </a:solidFill>
                <a:latin typeface="Calibri"/>
                <a:ea typeface="Calibri"/>
                <a:cs typeface="Calibri"/>
                <a:sym typeface="Calibri"/>
              </a:rPr>
              <a:t>Es, en esencia, un transformador.</a:t>
            </a:r>
            <a:endParaRPr sz="1700" b="0" i="0" u="none" strike="noStrike" cap="none">
              <a:latin typeface="Arial"/>
              <a:ea typeface="Arial"/>
              <a:cs typeface="Arial"/>
              <a:sym typeface="Arial"/>
            </a:endParaRPr>
          </a:p>
          <a:p>
            <a:pPr marL="140400" marR="0" lvl="0" indent="-139680" algn="l" rtl="0">
              <a:lnSpc>
                <a:spcPct val="90000"/>
              </a:lnSpc>
              <a:spcBef>
                <a:spcPts val="601"/>
              </a:spcBef>
              <a:spcAft>
                <a:spcPts val="0"/>
              </a:spcAft>
              <a:buClr>
                <a:srgbClr val="000000"/>
              </a:buClr>
              <a:buSzPts val="1700"/>
              <a:buFont typeface="Arial"/>
              <a:buChar char="•"/>
            </a:pPr>
            <a:r>
              <a:rPr lang="es-CL" sz="1700" b="0" i="0" u="none" strike="noStrike" cap="none">
                <a:solidFill>
                  <a:srgbClr val="000000"/>
                </a:solidFill>
                <a:latin typeface="Calibri"/>
                <a:ea typeface="Calibri"/>
                <a:cs typeface="Calibri"/>
                <a:sym typeface="Calibri"/>
              </a:rPr>
              <a:t>Un primario y dos secundarios acoplados mediante un núcleo móvil, solidario a un vástago.</a:t>
            </a:r>
            <a:endParaRPr sz="1700" b="0" i="0" u="none" strike="noStrike" cap="none">
              <a:latin typeface="Arial"/>
              <a:ea typeface="Arial"/>
              <a:cs typeface="Arial"/>
              <a:sym typeface="Arial"/>
            </a:endParaRPr>
          </a:p>
          <a:p>
            <a:pPr marL="140400" marR="0" lvl="0" indent="-139680" algn="l" rtl="0">
              <a:lnSpc>
                <a:spcPct val="90000"/>
              </a:lnSpc>
              <a:spcBef>
                <a:spcPts val="601"/>
              </a:spcBef>
              <a:spcAft>
                <a:spcPts val="0"/>
              </a:spcAft>
              <a:buClr>
                <a:srgbClr val="000000"/>
              </a:buClr>
              <a:buSzPts val="1700"/>
              <a:buFont typeface="Arial"/>
              <a:buChar char="•"/>
            </a:pPr>
            <a:r>
              <a:rPr lang="es-CL" sz="1700" b="0" i="0" u="none" strike="noStrike" cap="none">
                <a:solidFill>
                  <a:srgbClr val="000000"/>
                </a:solidFill>
                <a:latin typeface="Calibri"/>
                <a:ea typeface="Calibri"/>
                <a:cs typeface="Calibri"/>
                <a:sym typeface="Calibri"/>
              </a:rPr>
              <a:t>Se aplica un voltaje senoidal al primario.</a:t>
            </a:r>
            <a:endParaRPr sz="1700" b="0" i="0" u="none" strike="noStrike" cap="none">
              <a:latin typeface="Arial"/>
              <a:ea typeface="Arial"/>
              <a:cs typeface="Arial"/>
              <a:sym typeface="Arial"/>
            </a:endParaRPr>
          </a:p>
          <a:p>
            <a:pPr marL="140400" marR="0" lvl="0" indent="-139680" algn="l" rtl="0">
              <a:lnSpc>
                <a:spcPct val="90000"/>
              </a:lnSpc>
              <a:spcBef>
                <a:spcPts val="601"/>
              </a:spcBef>
              <a:spcAft>
                <a:spcPts val="0"/>
              </a:spcAft>
              <a:buClr>
                <a:srgbClr val="000000"/>
              </a:buClr>
              <a:buSzPts val="1700"/>
              <a:buFont typeface="Arial"/>
              <a:buChar char="•"/>
            </a:pPr>
            <a:r>
              <a:rPr lang="es-CL" sz="1700" b="0" i="0" u="none" strike="noStrike" cap="none">
                <a:solidFill>
                  <a:srgbClr val="000000"/>
                </a:solidFill>
                <a:latin typeface="Calibri"/>
                <a:ea typeface="Calibri"/>
                <a:cs typeface="Calibri"/>
                <a:sym typeface="Calibri"/>
              </a:rPr>
              <a:t>Se lee la amplitud de la tensión de salida en el secundario.</a:t>
            </a:r>
            <a:endParaRPr sz="1700" b="0" i="0" u="none" strike="noStrike" cap="none">
              <a:latin typeface="Arial"/>
              <a:ea typeface="Arial"/>
              <a:cs typeface="Arial"/>
              <a:sym typeface="Arial"/>
            </a:endParaRPr>
          </a:p>
          <a:p>
            <a:pPr marL="140400" marR="0" lvl="0" indent="-139680" algn="l" rtl="0">
              <a:lnSpc>
                <a:spcPct val="90000"/>
              </a:lnSpc>
              <a:spcBef>
                <a:spcPts val="601"/>
              </a:spcBef>
              <a:spcAft>
                <a:spcPts val="0"/>
              </a:spcAft>
              <a:buClr>
                <a:srgbClr val="000000"/>
              </a:buClr>
              <a:buSzPts val="1700"/>
              <a:buFont typeface="Arial"/>
              <a:buChar char="•"/>
            </a:pPr>
            <a:r>
              <a:rPr lang="es-CL" sz="1700" b="0" i="0" u="none" strike="noStrike" cap="none">
                <a:solidFill>
                  <a:srgbClr val="000000"/>
                </a:solidFill>
                <a:latin typeface="Calibri"/>
                <a:ea typeface="Calibri"/>
                <a:cs typeface="Calibri"/>
                <a:sym typeface="Calibri"/>
              </a:rPr>
              <a:t>El desplazamiento del vástago influye en la relación de transformación y la  amplitud de la onda de salida indica la posición.</a:t>
            </a:r>
            <a:endParaRPr sz="1700" b="0" i="0" u="none" strike="noStrike" cap="none">
              <a:latin typeface="Arial"/>
              <a:ea typeface="Arial"/>
              <a:cs typeface="Arial"/>
              <a:sym typeface="Arial"/>
            </a:endParaRPr>
          </a:p>
          <a:p>
            <a:pPr marL="0" marR="0" lvl="0" indent="0" algn="l" rtl="0">
              <a:lnSpc>
                <a:spcPct val="50000"/>
              </a:lnSpc>
              <a:spcBef>
                <a:spcPts val="601"/>
              </a:spcBef>
              <a:spcAft>
                <a:spcPts val="0"/>
              </a:spcAft>
              <a:buNone/>
            </a:pPr>
            <a:endParaRPr sz="1700" b="0" i="0" u="none" strike="noStrike" cap="none">
              <a:latin typeface="Arial"/>
              <a:ea typeface="Arial"/>
              <a:cs typeface="Arial"/>
              <a:sym typeface="Arial"/>
            </a:endParaRPr>
          </a:p>
          <a:p>
            <a:pPr marL="0" marR="0" lvl="0" indent="0" algn="l" rtl="0">
              <a:lnSpc>
                <a:spcPct val="90000"/>
              </a:lnSpc>
              <a:spcBef>
                <a:spcPts val="601"/>
              </a:spcBef>
              <a:spcAft>
                <a:spcPts val="0"/>
              </a:spcAft>
              <a:buNone/>
            </a:pPr>
            <a:r>
              <a:rPr lang="es-CL" sz="1700" b="1" i="0" u="none" strike="noStrike" cap="none">
                <a:solidFill>
                  <a:srgbClr val="000000"/>
                </a:solidFill>
                <a:latin typeface="Calibri"/>
                <a:ea typeface="Calibri"/>
                <a:cs typeface="Calibri"/>
                <a:sym typeface="Calibri"/>
              </a:rPr>
              <a:t>Características:</a:t>
            </a:r>
            <a:endParaRPr sz="1700" b="0" i="0" u="none" strike="noStrike" cap="none">
              <a:latin typeface="Arial"/>
              <a:ea typeface="Arial"/>
              <a:cs typeface="Arial"/>
              <a:sym typeface="Arial"/>
            </a:endParaRPr>
          </a:p>
          <a:p>
            <a:pPr marL="0" marR="0" lvl="0" indent="0" algn="l" rtl="0">
              <a:lnSpc>
                <a:spcPct val="90000"/>
              </a:lnSpc>
              <a:spcBef>
                <a:spcPts val="601"/>
              </a:spcBef>
              <a:spcAft>
                <a:spcPts val="0"/>
              </a:spcAft>
              <a:buNone/>
            </a:pPr>
            <a:r>
              <a:rPr lang="es-CL" sz="1700" b="0" i="0" u="none" strike="noStrike" cap="none">
                <a:solidFill>
                  <a:srgbClr val="000000"/>
                </a:solidFill>
                <a:latin typeface="Calibri"/>
                <a:ea typeface="Calibri"/>
                <a:cs typeface="Calibri"/>
                <a:sym typeface="Calibri"/>
              </a:rPr>
              <a:t>- Muy buena precisión (hasta 5 nm).</a:t>
            </a:r>
            <a:endParaRPr sz="1700" b="0" i="0" u="none" strike="noStrike" cap="none">
              <a:latin typeface="Arial"/>
              <a:ea typeface="Arial"/>
              <a:cs typeface="Arial"/>
              <a:sym typeface="Arial"/>
            </a:endParaRPr>
          </a:p>
          <a:p>
            <a:pPr marL="0" marR="0" lvl="0" indent="0" algn="l" rtl="0">
              <a:lnSpc>
                <a:spcPct val="90000"/>
              </a:lnSpc>
              <a:spcBef>
                <a:spcPts val="601"/>
              </a:spcBef>
              <a:spcAft>
                <a:spcPts val="0"/>
              </a:spcAft>
              <a:buNone/>
            </a:pPr>
            <a:r>
              <a:rPr lang="es-CL" sz="1700" b="0" i="0" u="none" strike="noStrike" cap="none">
                <a:solidFill>
                  <a:srgbClr val="000000"/>
                </a:solidFill>
                <a:latin typeface="Calibri"/>
                <a:ea typeface="Calibri"/>
                <a:cs typeface="Calibri"/>
                <a:sym typeface="Calibri"/>
              </a:rPr>
              <a:t>- Salida analógica.</a:t>
            </a:r>
            <a:endParaRPr sz="1700" b="0" i="0" u="none" strike="noStrike" cap="none">
              <a:latin typeface="Arial"/>
              <a:ea typeface="Arial"/>
              <a:cs typeface="Arial"/>
              <a:sym typeface="Arial"/>
            </a:endParaRPr>
          </a:p>
          <a:p>
            <a:pPr marL="0" marR="0" lvl="0" indent="0" algn="l" rtl="0">
              <a:lnSpc>
                <a:spcPct val="90000"/>
              </a:lnSpc>
              <a:spcBef>
                <a:spcPts val="601"/>
              </a:spcBef>
              <a:spcAft>
                <a:spcPts val="0"/>
              </a:spcAft>
              <a:buNone/>
            </a:pPr>
            <a:r>
              <a:rPr lang="es-CL" sz="1700" b="0" i="0" u="none" strike="noStrike" cap="none">
                <a:solidFill>
                  <a:srgbClr val="000000"/>
                </a:solidFill>
                <a:latin typeface="Calibri"/>
                <a:ea typeface="Calibri"/>
                <a:cs typeface="Calibri"/>
                <a:sym typeface="Calibri"/>
              </a:rPr>
              <a:t>- No hay contacto entre primario y   </a:t>
            </a:r>
            <a:r>
              <a:rPr lang="es-CL" sz="1800" b="0" i="0" u="none" strike="noStrike" cap="none">
                <a:latin typeface="Arial"/>
                <a:ea typeface="Arial"/>
                <a:cs typeface="Arial"/>
                <a:sym typeface="Arial"/>
              </a:rPr>
              <a:t/>
            </a:r>
            <a:br>
              <a:rPr lang="es-CL" sz="1800" b="0" i="0" u="none" strike="noStrike" cap="none">
                <a:latin typeface="Arial"/>
                <a:ea typeface="Arial"/>
                <a:cs typeface="Arial"/>
                <a:sym typeface="Arial"/>
              </a:rPr>
            </a:br>
            <a:r>
              <a:rPr lang="es-CL" sz="1700" b="0" i="0" u="none" strike="noStrike" cap="none">
                <a:solidFill>
                  <a:srgbClr val="000000"/>
                </a:solidFill>
                <a:latin typeface="Calibri"/>
                <a:ea typeface="Calibri"/>
                <a:cs typeface="Calibri"/>
                <a:sym typeface="Calibri"/>
              </a:rPr>
              <a:t>  secundario.Aplicaciones con riesgo de chispa.</a:t>
            </a:r>
            <a:endParaRPr sz="1700" b="0" i="0" u="none" strike="noStrike" cap="none">
              <a:latin typeface="Arial"/>
              <a:ea typeface="Arial"/>
              <a:cs typeface="Arial"/>
              <a:sym typeface="Arial"/>
            </a:endParaRPr>
          </a:p>
        </p:txBody>
      </p:sp>
      <p:sp>
        <p:nvSpPr>
          <p:cNvPr id="852" name="Google Shape;852;p38"/>
          <p:cNvSpPr/>
          <p:nvPr/>
        </p:nvSpPr>
        <p:spPr>
          <a:xfrm>
            <a:off x="6972480" y="2179440"/>
            <a:ext cx="2255400" cy="1794960"/>
          </a:xfrm>
          <a:prstGeom prst="rect">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38"/>
          <p:cNvSpPr/>
          <p:nvPr/>
        </p:nvSpPr>
        <p:spPr>
          <a:xfrm>
            <a:off x="5134680" y="2149560"/>
            <a:ext cx="1534680" cy="1466280"/>
          </a:xfrm>
          <a:prstGeom prst="rect">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38"/>
          <p:cNvSpPr/>
          <p:nvPr/>
        </p:nvSpPr>
        <p:spPr>
          <a:xfrm>
            <a:off x="5159880" y="3758400"/>
            <a:ext cx="2382120" cy="1486080"/>
          </a:xfrm>
          <a:prstGeom prst="rect">
            <a:avLst/>
          </a:prstGeom>
          <a:blipFill rotWithShape="1">
            <a:blip r:embed="rId5">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38"/>
          <p:cNvSpPr/>
          <p:nvPr/>
        </p:nvSpPr>
        <p:spPr>
          <a:xfrm>
            <a:off x="5118480" y="5424840"/>
            <a:ext cx="2680200" cy="1473480"/>
          </a:xfrm>
          <a:prstGeom prst="rect">
            <a:avLst/>
          </a:prstGeom>
          <a:blipFill rotWithShape="1">
            <a:blip r:embed="rId6">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859"/>
        <p:cNvGrpSpPr/>
        <p:nvPr/>
      </p:nvGrpSpPr>
      <p:grpSpPr>
        <a:xfrm>
          <a:off x="0" y="0"/>
          <a:ext cx="0" cy="0"/>
          <a:chOff x="0" y="0"/>
          <a:chExt cx="0" cy="0"/>
        </a:xfrm>
      </p:grpSpPr>
      <p:sp>
        <p:nvSpPr>
          <p:cNvPr id="860" name="Google Shape;860;p39"/>
          <p:cNvSpPr/>
          <p:nvPr/>
        </p:nvSpPr>
        <p:spPr>
          <a:xfrm>
            <a:off x="560520" y="4813200"/>
            <a:ext cx="8824320" cy="2031120"/>
          </a:xfrm>
          <a:prstGeom prst="roundRect">
            <a:avLst>
              <a:gd name="adj" fmla="val 3898"/>
            </a:avLst>
          </a:prstGeom>
          <a:solidFill>
            <a:schemeClr val="lt1"/>
          </a:solidFill>
          <a:ln w="9525" cap="flat" cmpd="sng">
            <a:solidFill>
              <a:schemeClr val="dk2"/>
            </a:solidFill>
            <a:prstDash val="solid"/>
            <a:round/>
            <a:headEnd type="none" w="sm" len="sm"/>
            <a:tailEnd type="none" w="sm" len="sm"/>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861" name="Google Shape;861;p39"/>
          <p:cNvSpPr/>
          <p:nvPr/>
        </p:nvSpPr>
        <p:spPr>
          <a:xfrm>
            <a:off x="447840" y="1214280"/>
            <a:ext cx="10122120" cy="59292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pPr>
            <a:r>
              <a:rPr lang="es-CL" sz="3300" b="1" i="0" u="none" strike="noStrike" cap="none">
                <a:solidFill>
                  <a:srgbClr val="29754D"/>
                </a:solidFill>
                <a:latin typeface="Calibri"/>
                <a:ea typeface="Calibri"/>
                <a:cs typeface="Calibri"/>
                <a:sym typeface="Calibri"/>
              </a:rPr>
              <a:t>GALGAS </a:t>
            </a:r>
            <a:r>
              <a:rPr lang="es-CL" sz="3300" b="0" i="0" u="none" strike="noStrike" cap="none">
                <a:solidFill>
                  <a:srgbClr val="C73E32"/>
                </a:solidFill>
                <a:latin typeface="Calibri"/>
                <a:ea typeface="Calibri"/>
                <a:cs typeface="Calibri"/>
                <a:sym typeface="Calibri"/>
              </a:rPr>
              <a:t>EXTENSOMÉTRICAS</a:t>
            </a:r>
            <a:endParaRPr sz="3300" b="0" i="0" u="none" strike="noStrike" cap="none">
              <a:latin typeface="Arial"/>
              <a:ea typeface="Arial"/>
              <a:cs typeface="Arial"/>
              <a:sym typeface="Arial"/>
            </a:endParaRPr>
          </a:p>
        </p:txBody>
      </p:sp>
      <p:sp>
        <p:nvSpPr>
          <p:cNvPr id="862" name="Google Shape;862;p39"/>
          <p:cNvSpPr/>
          <p:nvPr/>
        </p:nvSpPr>
        <p:spPr>
          <a:xfrm>
            <a:off x="607680" y="2231280"/>
            <a:ext cx="8238240" cy="2278080"/>
          </a:xfrm>
          <a:prstGeom prst="rect">
            <a:avLst/>
          </a:prstGeom>
          <a:noFill/>
          <a:ln>
            <a:noFill/>
          </a:ln>
        </p:spPr>
        <p:txBody>
          <a:bodyPr spcFirstLastPara="1" wrap="square" lIns="0" tIns="0" rIns="0" bIns="0" anchor="t" anchorCtr="0">
            <a:spAutoFit/>
          </a:bodyPr>
          <a:lstStyle/>
          <a:p>
            <a:pPr marL="285840" marR="0" lvl="0" indent="-285120" algn="l" rtl="0">
              <a:lnSpc>
                <a:spcPct val="90000"/>
              </a:lnSpc>
              <a:spcBef>
                <a:spcPts val="0"/>
              </a:spcBef>
              <a:spcAft>
                <a:spcPts val="0"/>
              </a:spcAft>
              <a:buClr>
                <a:srgbClr val="000000"/>
              </a:buClr>
              <a:buSzPts val="1800"/>
              <a:buFont typeface="Arial"/>
              <a:buChar char="•"/>
            </a:pPr>
            <a:r>
              <a:rPr lang="es-CL" sz="1800" b="0" i="0" u="none" strike="noStrike" cap="none">
                <a:solidFill>
                  <a:srgbClr val="000000"/>
                </a:solidFill>
                <a:latin typeface="Calibri"/>
                <a:ea typeface="Calibri"/>
                <a:cs typeface="Calibri"/>
                <a:sym typeface="Calibri"/>
              </a:rPr>
              <a:t>Su medida se basa en el cambio de resistencia experimentado al sufrir el  material una deformación.</a:t>
            </a:r>
            <a:endParaRPr sz="1800" b="0" i="0" u="none" strike="noStrike" cap="none">
              <a:latin typeface="Arial"/>
              <a:ea typeface="Arial"/>
              <a:cs typeface="Arial"/>
              <a:sym typeface="Arial"/>
            </a:endParaRPr>
          </a:p>
          <a:p>
            <a:pPr marL="285840" marR="0" lvl="0" indent="-285120" algn="l" rtl="0">
              <a:lnSpc>
                <a:spcPct val="90000"/>
              </a:lnSpc>
              <a:spcBef>
                <a:spcPts val="601"/>
              </a:spcBef>
              <a:spcAft>
                <a:spcPts val="0"/>
              </a:spcAft>
              <a:buClr>
                <a:srgbClr val="000000"/>
              </a:buClr>
              <a:buSzPts val="1800"/>
              <a:buFont typeface="Arial"/>
              <a:buChar char="•"/>
            </a:pPr>
            <a:r>
              <a:rPr lang="es-CL" sz="1800" b="0" i="0" u="none" strike="noStrike" cap="none">
                <a:solidFill>
                  <a:srgbClr val="000000"/>
                </a:solidFill>
                <a:latin typeface="Calibri"/>
                <a:ea typeface="Calibri"/>
                <a:cs typeface="Calibri"/>
                <a:sym typeface="Calibri"/>
              </a:rPr>
              <a:t>Galga basada en semiconductores. Generalmente montaje en puente Wheatstone. Necesario circuito de alimentación y conversión. Interfaces RS-232.</a:t>
            </a:r>
            <a:endParaRPr sz="1800" b="0" i="0" u="none" strike="noStrike" cap="none">
              <a:latin typeface="Arial"/>
              <a:ea typeface="Arial"/>
              <a:cs typeface="Arial"/>
              <a:sym typeface="Arial"/>
            </a:endParaRPr>
          </a:p>
          <a:p>
            <a:pPr marL="285840" marR="0" lvl="0" indent="-285120" algn="l" rtl="0">
              <a:lnSpc>
                <a:spcPct val="90000"/>
              </a:lnSpc>
              <a:spcBef>
                <a:spcPts val="601"/>
              </a:spcBef>
              <a:spcAft>
                <a:spcPts val="0"/>
              </a:spcAft>
              <a:buClr>
                <a:srgbClr val="000000"/>
              </a:buClr>
              <a:buSzPts val="1800"/>
              <a:buFont typeface="Arial"/>
              <a:buChar char="•"/>
            </a:pPr>
            <a:r>
              <a:rPr lang="es-CL" sz="1800" b="0" i="0" u="none" strike="noStrike" cap="none">
                <a:solidFill>
                  <a:srgbClr val="000000"/>
                </a:solidFill>
                <a:latin typeface="Calibri"/>
                <a:ea typeface="Calibri"/>
                <a:cs typeface="Calibri"/>
                <a:sym typeface="Calibri"/>
              </a:rPr>
              <a:t>Acoplados a una pieza “deformable”. Se puede derivar una medida de fuerza a  partir de la deformación.</a:t>
            </a:r>
            <a:endParaRPr sz="1800" b="0" i="0" u="none" strike="noStrike" cap="none">
              <a:latin typeface="Arial"/>
              <a:ea typeface="Arial"/>
              <a:cs typeface="Arial"/>
              <a:sym typeface="Arial"/>
            </a:endParaRPr>
          </a:p>
          <a:p>
            <a:pPr marL="285840" marR="0" lvl="0" indent="-285120" algn="l" rtl="0">
              <a:lnSpc>
                <a:spcPct val="90000"/>
              </a:lnSpc>
              <a:spcBef>
                <a:spcPts val="601"/>
              </a:spcBef>
              <a:spcAft>
                <a:spcPts val="0"/>
              </a:spcAft>
              <a:buClr>
                <a:srgbClr val="000000"/>
              </a:buClr>
              <a:buSzPts val="1800"/>
              <a:buFont typeface="Arial"/>
              <a:buChar char="•"/>
            </a:pPr>
            <a:r>
              <a:rPr lang="es-CL" sz="1800" b="0" i="0" u="none" strike="noStrike" cap="none">
                <a:solidFill>
                  <a:srgbClr val="000000"/>
                </a:solidFill>
                <a:latin typeface="Calibri"/>
                <a:ea typeface="Calibri"/>
                <a:cs typeface="Calibri"/>
                <a:sym typeface="Calibri"/>
              </a:rPr>
              <a:t>Fuerzas a tracción y compresión. Linealidad tip. 1% Rango.</a:t>
            </a:r>
            <a:endParaRPr sz="1800" b="0" i="0" u="none" strike="noStrike" cap="none">
              <a:latin typeface="Arial"/>
              <a:ea typeface="Arial"/>
              <a:cs typeface="Arial"/>
              <a:sym typeface="Arial"/>
            </a:endParaRPr>
          </a:p>
          <a:p>
            <a:pPr marL="285840" marR="0" lvl="0" indent="-285120" algn="l" rtl="0">
              <a:lnSpc>
                <a:spcPct val="90000"/>
              </a:lnSpc>
              <a:spcBef>
                <a:spcPts val="601"/>
              </a:spcBef>
              <a:spcAft>
                <a:spcPts val="0"/>
              </a:spcAft>
              <a:buClr>
                <a:srgbClr val="000000"/>
              </a:buClr>
              <a:buSzPts val="1800"/>
              <a:buFont typeface="Arial"/>
              <a:buChar char="•"/>
            </a:pPr>
            <a:r>
              <a:rPr lang="es-CL" sz="1800" b="0" i="0" u="none" strike="noStrike" cap="none">
                <a:solidFill>
                  <a:srgbClr val="000000"/>
                </a:solidFill>
                <a:latin typeface="Calibri"/>
                <a:ea typeface="Calibri"/>
                <a:cs typeface="Calibri"/>
                <a:sym typeface="Calibri"/>
              </a:rPr>
              <a:t>Medidas hasta cierta frecuencia (no es un sensor demasiado rápido).</a:t>
            </a:r>
            <a:endParaRPr sz="1800" b="0" i="0" u="none" strike="noStrike" cap="none">
              <a:latin typeface="Arial"/>
              <a:ea typeface="Arial"/>
              <a:cs typeface="Arial"/>
              <a:sym typeface="Arial"/>
            </a:endParaRPr>
          </a:p>
        </p:txBody>
      </p:sp>
      <p:sp>
        <p:nvSpPr>
          <p:cNvPr id="863" name="Google Shape;863;p39"/>
          <p:cNvSpPr/>
          <p:nvPr/>
        </p:nvSpPr>
        <p:spPr>
          <a:xfrm>
            <a:off x="2067480" y="5019840"/>
            <a:ext cx="1787040" cy="1652760"/>
          </a:xfrm>
          <a:prstGeom prst="rect">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39"/>
          <p:cNvSpPr/>
          <p:nvPr/>
        </p:nvSpPr>
        <p:spPr>
          <a:xfrm>
            <a:off x="3756960" y="5006880"/>
            <a:ext cx="5409000" cy="1793520"/>
          </a:xfrm>
          <a:prstGeom prst="rect">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39"/>
          <p:cNvSpPr/>
          <p:nvPr/>
        </p:nvSpPr>
        <p:spPr>
          <a:xfrm>
            <a:off x="687240" y="5324040"/>
            <a:ext cx="1582560" cy="1192680"/>
          </a:xfrm>
          <a:prstGeom prst="rect">
            <a:avLst/>
          </a:prstGeom>
          <a:blipFill rotWithShape="1">
            <a:blip r:embed="rId5">
              <a:alphaModFix/>
            </a:blip>
            <a:stretch>
              <a:fillRect l="-8692"/>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Google Shape;396;p4"/>
          <p:cNvSpPr/>
          <p:nvPr/>
        </p:nvSpPr>
        <p:spPr>
          <a:xfrm>
            <a:off x="4152960" y="3048120"/>
            <a:ext cx="4507920" cy="2742480"/>
          </a:xfrm>
          <a:prstGeom prst="roundRect">
            <a:avLst>
              <a:gd name="adj" fmla="val 3189"/>
            </a:avLst>
          </a:prstGeom>
          <a:solidFill>
            <a:schemeClr val="lt1"/>
          </a:solidFill>
          <a:ln w="9525" cap="flat" cmpd="sng">
            <a:solidFill>
              <a:schemeClr val="dk1"/>
            </a:solidFill>
            <a:prstDash val="solid"/>
            <a:round/>
            <a:headEnd type="none" w="sm" len="sm"/>
            <a:tailEnd type="none" w="sm" len="sm"/>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397" name="Google Shape;397;p4"/>
          <p:cNvSpPr/>
          <p:nvPr/>
        </p:nvSpPr>
        <p:spPr>
          <a:xfrm>
            <a:off x="375840" y="1373760"/>
            <a:ext cx="4106880" cy="318960"/>
          </a:xfrm>
          <a:prstGeom prst="rect">
            <a:avLst/>
          </a:prstGeom>
          <a:noFill/>
          <a:ln>
            <a:noFill/>
          </a:ln>
        </p:spPr>
        <p:txBody>
          <a:bodyPr spcFirstLastPara="1" wrap="square" lIns="90000" tIns="91425" rIns="90000" bIns="91425" anchor="ctr" anchorCtr="0">
            <a:noAutofit/>
          </a:bodyPr>
          <a:lstStyle/>
          <a:p>
            <a:pPr marL="0" marR="0" lvl="0" indent="0" algn="l" rtl="0">
              <a:lnSpc>
                <a:spcPct val="80000"/>
              </a:lnSpc>
              <a:spcBef>
                <a:spcPts val="0"/>
              </a:spcBef>
              <a:spcAft>
                <a:spcPts val="0"/>
              </a:spcAft>
              <a:buNone/>
            </a:pPr>
            <a:r>
              <a:rPr lang="es-CL" sz="2800" b="1" i="0" u="none" strike="noStrike" cap="none">
                <a:solidFill>
                  <a:srgbClr val="29754D"/>
                </a:solidFill>
                <a:latin typeface="Calibri"/>
                <a:ea typeface="Calibri"/>
                <a:cs typeface="Calibri"/>
                <a:sym typeface="Calibri"/>
              </a:rPr>
              <a:t>MENÚ DE LA ACTIVIDAD</a:t>
            </a:r>
            <a:endParaRPr sz="2800" b="0" i="0" u="none" strike="noStrike" cap="none">
              <a:latin typeface="Arial"/>
              <a:ea typeface="Arial"/>
              <a:cs typeface="Arial"/>
              <a:sym typeface="Arial"/>
            </a:endParaRPr>
          </a:p>
        </p:txBody>
      </p:sp>
      <p:pic>
        <p:nvPicPr>
          <p:cNvPr id="398" name="Google Shape;398;p4"/>
          <p:cNvPicPr preferRelativeResize="0"/>
          <p:nvPr/>
        </p:nvPicPr>
        <p:blipFill rotWithShape="1">
          <a:blip r:embed="rId3">
            <a:alphaModFix/>
          </a:blip>
          <a:srcRect/>
          <a:stretch/>
        </p:blipFill>
        <p:spPr>
          <a:xfrm>
            <a:off x="594360" y="2347920"/>
            <a:ext cx="3018240" cy="4406040"/>
          </a:xfrm>
          <a:prstGeom prst="rect">
            <a:avLst/>
          </a:prstGeom>
          <a:noFill/>
          <a:ln>
            <a:noFill/>
          </a:ln>
        </p:spPr>
      </p:pic>
      <p:sp>
        <p:nvSpPr>
          <p:cNvPr id="399" name="Google Shape;399;p4"/>
          <p:cNvSpPr/>
          <p:nvPr/>
        </p:nvSpPr>
        <p:spPr>
          <a:xfrm>
            <a:off x="3606840" y="1209240"/>
            <a:ext cx="1015560" cy="529920"/>
          </a:xfrm>
          <a:prstGeom prst="rect">
            <a:avLst/>
          </a:prstGeom>
          <a:noFill/>
          <a:ln>
            <a:noFill/>
          </a:ln>
        </p:spPr>
        <p:txBody>
          <a:bodyPr spcFirstLastPara="1" wrap="square" lIns="90000" tIns="91425" rIns="90000" bIns="91425" anchor="ctr" anchorCtr="0">
            <a:noAutofit/>
          </a:bodyPr>
          <a:lstStyle/>
          <a:p>
            <a:pPr marL="0" marR="0" lvl="0" indent="0" algn="r" rtl="0">
              <a:lnSpc>
                <a:spcPct val="90000"/>
              </a:lnSpc>
              <a:spcBef>
                <a:spcPts val="0"/>
              </a:spcBef>
              <a:spcAft>
                <a:spcPts val="0"/>
              </a:spcAft>
              <a:buNone/>
            </a:pPr>
            <a:r>
              <a:rPr lang="es-CL" sz="6000" b="0" i="0" u="none" strike="noStrike" cap="none">
                <a:solidFill>
                  <a:srgbClr val="29754D"/>
                </a:solidFill>
                <a:latin typeface="Calibri"/>
                <a:ea typeface="Calibri"/>
                <a:cs typeface="Calibri"/>
                <a:sym typeface="Calibri"/>
              </a:rPr>
              <a:t>3</a:t>
            </a:r>
            <a:endParaRPr sz="6000" b="0" i="0" u="none" strike="noStrike" cap="none">
              <a:latin typeface="Arial"/>
              <a:ea typeface="Arial"/>
              <a:cs typeface="Arial"/>
              <a:sym typeface="Arial"/>
            </a:endParaRPr>
          </a:p>
        </p:txBody>
      </p:sp>
      <p:sp>
        <p:nvSpPr>
          <p:cNvPr id="400" name="Google Shape;400;p4"/>
          <p:cNvSpPr/>
          <p:nvPr/>
        </p:nvSpPr>
        <p:spPr>
          <a:xfrm>
            <a:off x="4411800" y="2215800"/>
            <a:ext cx="3969000" cy="772560"/>
          </a:xfrm>
          <a:prstGeom prst="rect">
            <a:avLst/>
          </a:prstGeom>
          <a:noFill/>
          <a:ln>
            <a:noFill/>
          </a:ln>
        </p:spPr>
        <p:txBody>
          <a:bodyPr spcFirstLastPara="1" wrap="square" lIns="90000" tIns="45000" rIns="90000" bIns="45000" anchor="t" anchorCtr="0">
            <a:spAutoFit/>
          </a:bodyPr>
          <a:lstStyle/>
          <a:p>
            <a:pPr marL="0" marR="0" lvl="0" indent="0" algn="l" rtl="0">
              <a:lnSpc>
                <a:spcPct val="80000"/>
              </a:lnSpc>
              <a:spcBef>
                <a:spcPts val="0"/>
              </a:spcBef>
              <a:spcAft>
                <a:spcPts val="0"/>
              </a:spcAft>
              <a:buNone/>
            </a:pPr>
            <a:r>
              <a:rPr lang="es-CL" sz="2800" b="0" i="0" u="none" strike="noStrike" cap="none">
                <a:solidFill>
                  <a:srgbClr val="C73E32"/>
                </a:solidFill>
                <a:latin typeface="Calibri"/>
                <a:ea typeface="Calibri"/>
                <a:cs typeface="Calibri"/>
                <a:sym typeface="Calibri"/>
              </a:rPr>
              <a:t>INSTRUMENTOS DE MEDICIÓN INDUSTRIAL</a:t>
            </a:r>
            <a:endParaRPr sz="2800" b="0" i="0" u="none" strike="noStrike" cap="none">
              <a:latin typeface="Arial"/>
              <a:ea typeface="Arial"/>
              <a:cs typeface="Arial"/>
              <a:sym typeface="Arial"/>
            </a:endParaRPr>
          </a:p>
        </p:txBody>
      </p:sp>
      <p:sp>
        <p:nvSpPr>
          <p:cNvPr id="401" name="Google Shape;401;p4"/>
          <p:cNvSpPr/>
          <p:nvPr/>
        </p:nvSpPr>
        <p:spPr>
          <a:xfrm>
            <a:off x="7360560" y="1431360"/>
            <a:ext cx="10799280" cy="639000"/>
          </a:xfrm>
          <a:prstGeom prst="rect">
            <a:avLst/>
          </a:prstGeom>
          <a:noFill/>
          <a:ln>
            <a:noFill/>
          </a:ln>
        </p:spPr>
        <p:txBody>
          <a:bodyPr spcFirstLastPara="1" wrap="square" lIns="90000" tIns="45000" rIns="90000" bIns="45000" anchor="t" anchorCtr="0">
            <a:spAutoFit/>
          </a:bodyPr>
          <a:lstStyle/>
          <a:p>
            <a:pPr marL="177840" marR="0" lvl="0" indent="0" algn="just" rtl="0">
              <a:lnSpc>
                <a:spcPct val="100000"/>
              </a:lnSpc>
              <a:spcBef>
                <a:spcPts val="0"/>
              </a:spcBef>
              <a:spcAft>
                <a:spcPts val="0"/>
              </a:spcAft>
              <a:buNone/>
            </a:pPr>
            <a:endParaRPr sz="1800" b="0" i="0" u="none" strike="noStrike" cap="none">
              <a:latin typeface="Arial"/>
              <a:ea typeface="Arial"/>
              <a:cs typeface="Arial"/>
              <a:sym typeface="Arial"/>
            </a:endParaRPr>
          </a:p>
          <a:p>
            <a:pPr marL="177840" marR="0" lvl="0" indent="0" algn="just" rtl="0">
              <a:lnSpc>
                <a:spcPct val="100000"/>
              </a:lnSpc>
              <a:spcBef>
                <a:spcPts val="0"/>
              </a:spcBef>
              <a:spcAft>
                <a:spcPts val="0"/>
              </a:spcAft>
              <a:buNone/>
            </a:pPr>
            <a:r>
              <a:rPr lang="es-CL" sz="1800" b="0" i="0" u="none" strike="noStrike" cap="none">
                <a:solidFill>
                  <a:srgbClr val="000000"/>
                </a:solidFill>
                <a:latin typeface="Calibri"/>
                <a:ea typeface="Calibri"/>
                <a:cs typeface="Calibri"/>
                <a:sym typeface="Calibri"/>
              </a:rPr>
              <a:t> </a:t>
            </a:r>
            <a:endParaRPr sz="1800" b="0" i="0" u="none" strike="noStrike" cap="none">
              <a:latin typeface="Arial"/>
              <a:ea typeface="Arial"/>
              <a:cs typeface="Arial"/>
              <a:sym typeface="Arial"/>
            </a:endParaRPr>
          </a:p>
        </p:txBody>
      </p:sp>
      <p:sp>
        <p:nvSpPr>
          <p:cNvPr id="402" name="Google Shape;402;p4"/>
          <p:cNvSpPr/>
          <p:nvPr/>
        </p:nvSpPr>
        <p:spPr>
          <a:xfrm>
            <a:off x="3423960" y="997200"/>
            <a:ext cx="8949960" cy="31896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4"/>
          <p:cNvSpPr/>
          <p:nvPr/>
        </p:nvSpPr>
        <p:spPr>
          <a:xfrm>
            <a:off x="3670200" y="857520"/>
            <a:ext cx="8949960" cy="31896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4"/>
          <p:cNvSpPr/>
          <p:nvPr/>
        </p:nvSpPr>
        <p:spPr>
          <a:xfrm>
            <a:off x="4059000" y="863640"/>
            <a:ext cx="8949960" cy="31896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4"/>
          <p:cNvSpPr/>
          <p:nvPr/>
        </p:nvSpPr>
        <p:spPr>
          <a:xfrm>
            <a:off x="4674600" y="716040"/>
            <a:ext cx="5814720" cy="583920"/>
          </a:xfrm>
          <a:prstGeom prst="rect">
            <a:avLst/>
          </a:prstGeom>
          <a:noFill/>
          <a:ln>
            <a:noFill/>
          </a:ln>
        </p:spPr>
        <p:txBody>
          <a:bodyPr spcFirstLastPara="1" wrap="square" lIns="90000" tIns="45000" rIns="90000" bIns="45000" anchor="t" anchorCtr="0">
            <a:spAutoFit/>
          </a:bodyPr>
          <a:lstStyle/>
          <a:p>
            <a:pPr marL="0" marR="0" lvl="0" indent="0" algn="l" rtl="0">
              <a:lnSpc>
                <a:spcPct val="80000"/>
              </a:lnSpc>
              <a:spcBef>
                <a:spcPts val="0"/>
              </a:spcBef>
              <a:spcAft>
                <a:spcPts val="0"/>
              </a:spcAft>
              <a:buNone/>
            </a:pPr>
            <a:r>
              <a:rPr lang="es-CL" sz="1800" b="0" i="0" u="none" strike="noStrike" cap="none">
                <a:latin typeface="Arial"/>
                <a:ea typeface="Arial"/>
                <a:cs typeface="Arial"/>
                <a:sym typeface="Arial"/>
              </a:rPr>
              <a:t/>
            </a:r>
            <a:br>
              <a:rPr lang="es-CL" sz="1800" b="0" i="0" u="none" strike="noStrike" cap="none">
                <a:latin typeface="Arial"/>
                <a:ea typeface="Arial"/>
                <a:cs typeface="Arial"/>
                <a:sym typeface="Arial"/>
              </a:rPr>
            </a:br>
            <a:endParaRPr sz="1800" b="0" i="0" u="none" strike="noStrike" cap="none">
              <a:latin typeface="Arial"/>
              <a:ea typeface="Arial"/>
              <a:cs typeface="Arial"/>
              <a:sym typeface="Arial"/>
            </a:endParaRPr>
          </a:p>
        </p:txBody>
      </p:sp>
      <p:sp>
        <p:nvSpPr>
          <p:cNvPr id="406" name="Google Shape;406;p4"/>
          <p:cNvSpPr/>
          <p:nvPr/>
        </p:nvSpPr>
        <p:spPr>
          <a:xfrm>
            <a:off x="8737560" y="1853280"/>
            <a:ext cx="9143280" cy="406476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4"/>
          <p:cNvSpPr/>
          <p:nvPr/>
        </p:nvSpPr>
        <p:spPr>
          <a:xfrm>
            <a:off x="4305960" y="3265920"/>
            <a:ext cx="4857120" cy="2172240"/>
          </a:xfrm>
          <a:prstGeom prst="rect">
            <a:avLst/>
          </a:prstGeom>
          <a:noFill/>
          <a:ln>
            <a:noFill/>
          </a:ln>
        </p:spPr>
        <p:txBody>
          <a:bodyPr spcFirstLastPara="1" wrap="square" lIns="90000" tIns="45000" rIns="90000" bIns="45000" anchor="t" anchorCtr="0">
            <a:spAutoFit/>
          </a:bodyPr>
          <a:lstStyle/>
          <a:p>
            <a:pPr marL="133200" marR="0" lvl="0" indent="0" algn="l" rtl="0">
              <a:lnSpc>
                <a:spcPct val="120000"/>
              </a:lnSpc>
              <a:spcBef>
                <a:spcPts val="0"/>
              </a:spcBef>
              <a:spcAft>
                <a:spcPts val="0"/>
              </a:spcAft>
              <a:buNone/>
            </a:pPr>
            <a:r>
              <a:rPr lang="es-CL" sz="1900" b="0" i="0" u="none" strike="noStrike" cap="none">
                <a:solidFill>
                  <a:srgbClr val="000000"/>
                </a:solidFill>
                <a:latin typeface="Calibri"/>
                <a:ea typeface="Calibri"/>
                <a:cs typeface="Calibri"/>
                <a:sym typeface="Calibri"/>
              </a:rPr>
              <a:t>Actividad de Conocimientos Previos.</a:t>
            </a:r>
            <a:endParaRPr sz="1900" b="0" i="0" u="none" strike="noStrike" cap="none">
              <a:latin typeface="Arial"/>
              <a:ea typeface="Arial"/>
              <a:cs typeface="Arial"/>
              <a:sym typeface="Arial"/>
            </a:endParaRPr>
          </a:p>
          <a:p>
            <a:pPr marL="133200" marR="0" lvl="0" indent="0" algn="l" rtl="0">
              <a:lnSpc>
                <a:spcPct val="120000"/>
              </a:lnSpc>
              <a:spcBef>
                <a:spcPts val="0"/>
              </a:spcBef>
              <a:spcAft>
                <a:spcPts val="0"/>
              </a:spcAft>
              <a:buNone/>
            </a:pPr>
            <a:r>
              <a:rPr lang="es-CL" sz="1900" b="0" i="0" u="none" strike="noStrike" cap="none">
                <a:solidFill>
                  <a:srgbClr val="000000"/>
                </a:solidFill>
                <a:latin typeface="Calibri"/>
                <a:ea typeface="Calibri"/>
                <a:cs typeface="Calibri"/>
                <a:sym typeface="Calibri"/>
              </a:rPr>
              <a:t>Sensores. </a:t>
            </a:r>
            <a:endParaRPr sz="1900" b="0" i="0" u="none" strike="noStrike" cap="none">
              <a:latin typeface="Arial"/>
              <a:ea typeface="Arial"/>
              <a:cs typeface="Arial"/>
              <a:sym typeface="Arial"/>
            </a:endParaRPr>
          </a:p>
          <a:p>
            <a:pPr marL="133200" marR="0" lvl="0" indent="0" algn="l" rtl="0">
              <a:lnSpc>
                <a:spcPct val="120000"/>
              </a:lnSpc>
              <a:spcBef>
                <a:spcPts val="0"/>
              </a:spcBef>
              <a:spcAft>
                <a:spcPts val="0"/>
              </a:spcAft>
              <a:buNone/>
            </a:pPr>
            <a:r>
              <a:rPr lang="es-CL" sz="1900" b="0" i="0" u="none" strike="noStrike" cap="none">
                <a:solidFill>
                  <a:srgbClr val="000000"/>
                </a:solidFill>
                <a:latin typeface="Calibri"/>
                <a:ea typeface="Calibri"/>
                <a:cs typeface="Calibri"/>
                <a:sym typeface="Calibri"/>
              </a:rPr>
              <a:t>Tipos de sensores.</a:t>
            </a:r>
            <a:endParaRPr sz="1900" b="0" i="0" u="none" strike="noStrike" cap="none">
              <a:latin typeface="Arial"/>
              <a:ea typeface="Arial"/>
              <a:cs typeface="Arial"/>
              <a:sym typeface="Arial"/>
            </a:endParaRPr>
          </a:p>
          <a:p>
            <a:pPr marL="133200" marR="0" lvl="0" indent="0" algn="l" rtl="0">
              <a:lnSpc>
                <a:spcPct val="120000"/>
              </a:lnSpc>
              <a:spcBef>
                <a:spcPts val="0"/>
              </a:spcBef>
              <a:spcAft>
                <a:spcPts val="0"/>
              </a:spcAft>
              <a:buNone/>
            </a:pPr>
            <a:r>
              <a:rPr lang="es-CL" sz="1900" b="0" i="0" u="none" strike="noStrike" cap="none">
                <a:solidFill>
                  <a:srgbClr val="000000"/>
                </a:solidFill>
                <a:latin typeface="Calibri"/>
                <a:ea typeface="Calibri"/>
                <a:cs typeface="Calibri"/>
                <a:sym typeface="Calibri"/>
              </a:rPr>
              <a:t>Actuadores.</a:t>
            </a:r>
            <a:endParaRPr sz="1900" b="0" i="0" u="none" strike="noStrike" cap="none">
              <a:latin typeface="Arial"/>
              <a:ea typeface="Arial"/>
              <a:cs typeface="Arial"/>
              <a:sym typeface="Arial"/>
            </a:endParaRPr>
          </a:p>
          <a:p>
            <a:pPr marL="133200" marR="0" lvl="0" indent="0" algn="l" rtl="0">
              <a:lnSpc>
                <a:spcPct val="120000"/>
              </a:lnSpc>
              <a:spcBef>
                <a:spcPts val="0"/>
              </a:spcBef>
              <a:spcAft>
                <a:spcPts val="0"/>
              </a:spcAft>
              <a:buNone/>
            </a:pPr>
            <a:r>
              <a:rPr lang="es-CL" sz="1900" b="0" i="0" u="none" strike="noStrike" cap="none">
                <a:solidFill>
                  <a:srgbClr val="000000"/>
                </a:solidFill>
                <a:latin typeface="Calibri"/>
                <a:ea typeface="Calibri"/>
                <a:cs typeface="Calibri"/>
                <a:sym typeface="Calibri"/>
              </a:rPr>
              <a:t>Actividad ¿Cuánto Aprendimos?</a:t>
            </a:r>
            <a:endParaRPr sz="1900" b="0" i="0" u="none" strike="noStrike" cap="none">
              <a:latin typeface="Arial"/>
              <a:ea typeface="Arial"/>
              <a:cs typeface="Arial"/>
              <a:sym typeface="Arial"/>
            </a:endParaRPr>
          </a:p>
          <a:p>
            <a:pPr marL="133200" marR="0" lvl="0" indent="0" algn="l" rtl="0">
              <a:lnSpc>
                <a:spcPct val="120000"/>
              </a:lnSpc>
              <a:spcBef>
                <a:spcPts val="0"/>
              </a:spcBef>
              <a:spcAft>
                <a:spcPts val="0"/>
              </a:spcAft>
              <a:buNone/>
            </a:pPr>
            <a:r>
              <a:rPr lang="es-CL" sz="1900" b="0" i="0" u="none" strike="noStrike" cap="none">
                <a:solidFill>
                  <a:srgbClr val="000000"/>
                </a:solidFill>
                <a:latin typeface="Calibri"/>
                <a:ea typeface="Calibri"/>
                <a:cs typeface="Calibri"/>
                <a:sym typeface="Calibri"/>
              </a:rPr>
              <a:t>Ticket de Salida.</a:t>
            </a:r>
            <a:endParaRPr sz="1900" b="0" i="0" u="none" strike="noStrike" cap="none">
              <a:latin typeface="Arial"/>
              <a:ea typeface="Arial"/>
              <a:cs typeface="Arial"/>
              <a:sym typeface="Arial"/>
            </a:endParaRPr>
          </a:p>
        </p:txBody>
      </p:sp>
      <p:sp>
        <p:nvSpPr>
          <p:cNvPr id="408" name="Google Shape;408;p4"/>
          <p:cNvSpPr/>
          <p:nvPr/>
        </p:nvSpPr>
        <p:spPr>
          <a:xfrm>
            <a:off x="4028760" y="3370320"/>
            <a:ext cx="290520" cy="297720"/>
          </a:xfrm>
          <a:prstGeom prst="roundRect">
            <a:avLst>
              <a:gd name="adj" fmla="val 16667"/>
            </a:avLst>
          </a:prstGeom>
          <a:solidFill>
            <a:srgbClr val="2975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4"/>
          <p:cNvSpPr/>
          <p:nvPr/>
        </p:nvSpPr>
        <p:spPr>
          <a:xfrm>
            <a:off x="4028760" y="3801240"/>
            <a:ext cx="290520" cy="297720"/>
          </a:xfrm>
          <a:prstGeom prst="roundRect">
            <a:avLst>
              <a:gd name="adj" fmla="val 16667"/>
            </a:avLst>
          </a:prstGeom>
          <a:solidFill>
            <a:srgbClr val="2975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4"/>
          <p:cNvSpPr/>
          <p:nvPr/>
        </p:nvSpPr>
        <p:spPr>
          <a:xfrm>
            <a:off x="4028760" y="4231800"/>
            <a:ext cx="290520" cy="297720"/>
          </a:xfrm>
          <a:prstGeom prst="roundRect">
            <a:avLst>
              <a:gd name="adj" fmla="val 16667"/>
            </a:avLst>
          </a:prstGeom>
          <a:solidFill>
            <a:srgbClr val="2975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4"/>
          <p:cNvSpPr/>
          <p:nvPr/>
        </p:nvSpPr>
        <p:spPr>
          <a:xfrm>
            <a:off x="4028760" y="4662720"/>
            <a:ext cx="290520" cy="297720"/>
          </a:xfrm>
          <a:prstGeom prst="roundRect">
            <a:avLst>
              <a:gd name="adj" fmla="val 16667"/>
            </a:avLst>
          </a:prstGeom>
          <a:solidFill>
            <a:srgbClr val="2975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4"/>
          <p:cNvSpPr/>
          <p:nvPr/>
        </p:nvSpPr>
        <p:spPr>
          <a:xfrm>
            <a:off x="4028760" y="5093280"/>
            <a:ext cx="290520" cy="297720"/>
          </a:xfrm>
          <a:prstGeom prst="roundRect">
            <a:avLst>
              <a:gd name="adj" fmla="val 16667"/>
            </a:avLst>
          </a:prstGeom>
          <a:solidFill>
            <a:srgbClr val="2975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4"/>
          <p:cNvSpPr/>
          <p:nvPr/>
        </p:nvSpPr>
        <p:spPr>
          <a:xfrm>
            <a:off x="4010760" y="3348720"/>
            <a:ext cx="342360" cy="278640"/>
          </a:xfrm>
          <a:prstGeom prst="rect">
            <a:avLst/>
          </a:prstGeom>
          <a:noFill/>
          <a:ln>
            <a:noFill/>
          </a:ln>
        </p:spPr>
        <p:txBody>
          <a:bodyPr spcFirstLastPara="1" wrap="square" lIns="90000" tIns="91425" rIns="90000" bIns="91425" anchor="ctr" anchorCtr="0">
            <a:noAutofit/>
          </a:bodyPr>
          <a:lstStyle/>
          <a:p>
            <a:pPr marL="0" marR="0" lvl="0" indent="0" algn="ctr" rtl="0">
              <a:lnSpc>
                <a:spcPct val="100000"/>
              </a:lnSpc>
              <a:spcBef>
                <a:spcPts val="0"/>
              </a:spcBef>
              <a:spcAft>
                <a:spcPts val="0"/>
              </a:spcAft>
              <a:buNone/>
            </a:pPr>
            <a:r>
              <a:rPr lang="es-CL" sz="1700" b="1" i="0" u="none" strike="noStrike" cap="none">
                <a:solidFill>
                  <a:srgbClr val="FFFFFF"/>
                </a:solidFill>
                <a:latin typeface="Calibri"/>
                <a:ea typeface="Calibri"/>
                <a:cs typeface="Calibri"/>
                <a:sym typeface="Calibri"/>
              </a:rPr>
              <a:t>1</a:t>
            </a:r>
            <a:endParaRPr sz="1700" b="0" i="0" u="none" strike="noStrike" cap="none">
              <a:latin typeface="Arial"/>
              <a:ea typeface="Arial"/>
              <a:cs typeface="Arial"/>
              <a:sym typeface="Arial"/>
            </a:endParaRPr>
          </a:p>
        </p:txBody>
      </p:sp>
      <p:sp>
        <p:nvSpPr>
          <p:cNvPr id="414" name="Google Shape;414;p4"/>
          <p:cNvSpPr/>
          <p:nvPr/>
        </p:nvSpPr>
        <p:spPr>
          <a:xfrm>
            <a:off x="3969000" y="3753360"/>
            <a:ext cx="425520" cy="324720"/>
          </a:xfrm>
          <a:prstGeom prst="rect">
            <a:avLst/>
          </a:prstGeom>
          <a:noFill/>
          <a:ln>
            <a:noFill/>
          </a:ln>
        </p:spPr>
        <p:txBody>
          <a:bodyPr spcFirstLastPara="1" wrap="square" lIns="90000" tIns="91425" rIns="90000" bIns="91425" anchor="ctr" anchorCtr="0">
            <a:noAutofit/>
          </a:bodyPr>
          <a:lstStyle/>
          <a:p>
            <a:pPr marL="0" marR="0" lvl="0" indent="0" algn="ctr" rtl="0">
              <a:lnSpc>
                <a:spcPct val="100000"/>
              </a:lnSpc>
              <a:spcBef>
                <a:spcPts val="0"/>
              </a:spcBef>
              <a:spcAft>
                <a:spcPts val="0"/>
              </a:spcAft>
              <a:buNone/>
            </a:pPr>
            <a:r>
              <a:rPr lang="es-CL" sz="1700" b="1" i="0" u="none" strike="noStrike" cap="none">
                <a:solidFill>
                  <a:srgbClr val="FFFFFF"/>
                </a:solidFill>
                <a:latin typeface="Calibri"/>
                <a:ea typeface="Calibri"/>
                <a:cs typeface="Calibri"/>
                <a:sym typeface="Calibri"/>
              </a:rPr>
              <a:t>2</a:t>
            </a:r>
            <a:endParaRPr sz="1700" b="0" i="0" u="none" strike="noStrike" cap="none">
              <a:latin typeface="Arial"/>
              <a:ea typeface="Arial"/>
              <a:cs typeface="Arial"/>
              <a:sym typeface="Arial"/>
            </a:endParaRPr>
          </a:p>
        </p:txBody>
      </p:sp>
      <p:sp>
        <p:nvSpPr>
          <p:cNvPr id="415" name="Google Shape;415;p4"/>
          <p:cNvSpPr/>
          <p:nvPr/>
        </p:nvSpPr>
        <p:spPr>
          <a:xfrm>
            <a:off x="3967560" y="4152240"/>
            <a:ext cx="402840" cy="378360"/>
          </a:xfrm>
          <a:prstGeom prst="rect">
            <a:avLst/>
          </a:prstGeom>
          <a:noFill/>
          <a:ln>
            <a:noFill/>
          </a:ln>
        </p:spPr>
        <p:txBody>
          <a:bodyPr spcFirstLastPara="1" wrap="square" lIns="90000" tIns="91425" rIns="90000" bIns="91425" anchor="ctr" anchorCtr="0">
            <a:noAutofit/>
          </a:bodyPr>
          <a:lstStyle/>
          <a:p>
            <a:pPr marL="0" marR="0" lvl="0" indent="0" algn="ctr" rtl="0">
              <a:lnSpc>
                <a:spcPct val="100000"/>
              </a:lnSpc>
              <a:spcBef>
                <a:spcPts val="0"/>
              </a:spcBef>
              <a:spcAft>
                <a:spcPts val="0"/>
              </a:spcAft>
              <a:buNone/>
            </a:pPr>
            <a:r>
              <a:rPr lang="es-CL" sz="1700" b="1" i="0" u="none" strike="noStrike" cap="none">
                <a:solidFill>
                  <a:srgbClr val="FFFFFF"/>
                </a:solidFill>
                <a:latin typeface="Calibri"/>
                <a:ea typeface="Calibri"/>
                <a:cs typeface="Calibri"/>
                <a:sym typeface="Calibri"/>
              </a:rPr>
              <a:t>3</a:t>
            </a:r>
            <a:endParaRPr sz="1700" b="0" i="0" u="none" strike="noStrike" cap="none">
              <a:latin typeface="Arial"/>
              <a:ea typeface="Arial"/>
              <a:cs typeface="Arial"/>
              <a:sym typeface="Arial"/>
            </a:endParaRPr>
          </a:p>
        </p:txBody>
      </p:sp>
      <p:sp>
        <p:nvSpPr>
          <p:cNvPr id="416" name="Google Shape;416;p4"/>
          <p:cNvSpPr/>
          <p:nvPr/>
        </p:nvSpPr>
        <p:spPr>
          <a:xfrm>
            <a:off x="3990960" y="4609800"/>
            <a:ext cx="381240" cy="33084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s-CL" sz="1700" b="1" i="0" u="none" strike="noStrike" cap="none">
                <a:solidFill>
                  <a:srgbClr val="FFFFFF"/>
                </a:solidFill>
                <a:latin typeface="Calibri"/>
                <a:ea typeface="Calibri"/>
                <a:cs typeface="Calibri"/>
                <a:sym typeface="Calibri"/>
              </a:rPr>
              <a:t>4</a:t>
            </a:r>
            <a:endParaRPr sz="1700" b="0" i="0" u="none" strike="noStrike" cap="none">
              <a:latin typeface="Arial"/>
              <a:ea typeface="Arial"/>
              <a:cs typeface="Arial"/>
              <a:sym typeface="Arial"/>
            </a:endParaRPr>
          </a:p>
        </p:txBody>
      </p:sp>
      <p:sp>
        <p:nvSpPr>
          <p:cNvPr id="417" name="Google Shape;417;p4"/>
          <p:cNvSpPr/>
          <p:nvPr/>
        </p:nvSpPr>
        <p:spPr>
          <a:xfrm>
            <a:off x="3978360" y="5056560"/>
            <a:ext cx="381240" cy="33084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s-CL" sz="1700" b="1" i="0" u="none" strike="noStrike" cap="none">
                <a:solidFill>
                  <a:srgbClr val="FFFFFF"/>
                </a:solidFill>
                <a:latin typeface="Calibri"/>
                <a:ea typeface="Calibri"/>
                <a:cs typeface="Calibri"/>
                <a:sym typeface="Calibri"/>
              </a:rPr>
              <a:t>5</a:t>
            </a:r>
            <a:endParaRPr sz="1700" b="0" i="0" u="none" strike="noStrike" cap="none">
              <a:latin typeface="Arial"/>
              <a:ea typeface="Arial"/>
              <a:cs typeface="Arial"/>
              <a:sym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869"/>
        <p:cNvGrpSpPr/>
        <p:nvPr/>
      </p:nvGrpSpPr>
      <p:grpSpPr>
        <a:xfrm>
          <a:off x="0" y="0"/>
          <a:ext cx="0" cy="0"/>
          <a:chOff x="0" y="0"/>
          <a:chExt cx="0" cy="0"/>
        </a:xfrm>
      </p:grpSpPr>
      <p:sp>
        <p:nvSpPr>
          <p:cNvPr id="870" name="Google Shape;870;p40"/>
          <p:cNvSpPr/>
          <p:nvPr/>
        </p:nvSpPr>
        <p:spPr>
          <a:xfrm>
            <a:off x="560520" y="2400480"/>
            <a:ext cx="7950960" cy="4215600"/>
          </a:xfrm>
          <a:prstGeom prst="roundRect">
            <a:avLst>
              <a:gd name="adj" fmla="val 3898"/>
            </a:avLst>
          </a:prstGeom>
          <a:solidFill>
            <a:schemeClr val="dk2"/>
          </a:solidFill>
          <a:ln>
            <a:noFill/>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871" name="Google Shape;871;p40"/>
          <p:cNvSpPr/>
          <p:nvPr/>
        </p:nvSpPr>
        <p:spPr>
          <a:xfrm>
            <a:off x="447840" y="1214280"/>
            <a:ext cx="10122120" cy="59292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pPr>
            <a:r>
              <a:rPr lang="es-CL" sz="3300" b="1" i="0" u="none" strike="noStrike" cap="none">
                <a:solidFill>
                  <a:srgbClr val="29754D"/>
                </a:solidFill>
                <a:latin typeface="Calibri"/>
                <a:ea typeface="Calibri"/>
                <a:cs typeface="Calibri"/>
                <a:sym typeface="Calibri"/>
              </a:rPr>
              <a:t>GALGAS </a:t>
            </a:r>
            <a:r>
              <a:rPr lang="es-CL" sz="3300" b="0" i="0" u="none" strike="noStrike" cap="none">
                <a:solidFill>
                  <a:srgbClr val="C73E32"/>
                </a:solidFill>
                <a:latin typeface="Calibri"/>
                <a:ea typeface="Calibri"/>
                <a:cs typeface="Calibri"/>
                <a:sym typeface="Calibri"/>
              </a:rPr>
              <a:t>EXTENSOMÉTRICAS</a:t>
            </a:r>
            <a:endParaRPr sz="3300" b="0" i="0" u="none" strike="noStrike" cap="none">
              <a:latin typeface="Arial"/>
              <a:ea typeface="Arial"/>
              <a:cs typeface="Arial"/>
              <a:sym typeface="Arial"/>
            </a:endParaRPr>
          </a:p>
        </p:txBody>
      </p:sp>
      <p:sp>
        <p:nvSpPr>
          <p:cNvPr id="872" name="Google Shape;872;p40"/>
          <p:cNvSpPr/>
          <p:nvPr/>
        </p:nvSpPr>
        <p:spPr>
          <a:xfrm>
            <a:off x="983520" y="2776680"/>
            <a:ext cx="6827040" cy="3558240"/>
          </a:xfrm>
          <a:prstGeom prst="rect">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876"/>
        <p:cNvGrpSpPr/>
        <p:nvPr/>
      </p:nvGrpSpPr>
      <p:grpSpPr>
        <a:xfrm>
          <a:off x="0" y="0"/>
          <a:ext cx="0" cy="0"/>
          <a:chOff x="0" y="0"/>
          <a:chExt cx="0" cy="0"/>
        </a:xfrm>
      </p:grpSpPr>
      <p:sp>
        <p:nvSpPr>
          <p:cNvPr id="877" name="Google Shape;877;p41"/>
          <p:cNvSpPr/>
          <p:nvPr/>
        </p:nvSpPr>
        <p:spPr>
          <a:xfrm>
            <a:off x="722160" y="2231280"/>
            <a:ext cx="8238240" cy="1215360"/>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None/>
            </a:pPr>
            <a:r>
              <a:rPr lang="es-CL" sz="1800" b="0" i="0" u="none" strike="noStrike" cap="none">
                <a:solidFill>
                  <a:srgbClr val="000000"/>
                </a:solidFill>
                <a:latin typeface="Calibri"/>
                <a:ea typeface="Calibri"/>
                <a:cs typeface="Calibri"/>
                <a:sym typeface="Calibri"/>
              </a:rPr>
              <a:t>Aplicaciones típicas:</a:t>
            </a:r>
            <a:endParaRPr sz="1800" b="0" i="0" u="none" strike="noStrike" cap="none">
              <a:latin typeface="Arial"/>
              <a:ea typeface="Arial"/>
              <a:cs typeface="Arial"/>
              <a:sym typeface="Arial"/>
            </a:endParaRPr>
          </a:p>
          <a:p>
            <a:pPr marL="285840" marR="0" lvl="0" indent="-285120" algn="l" rtl="0">
              <a:lnSpc>
                <a:spcPct val="90000"/>
              </a:lnSpc>
              <a:spcBef>
                <a:spcPts val="601"/>
              </a:spcBef>
              <a:spcAft>
                <a:spcPts val="0"/>
              </a:spcAft>
              <a:buClr>
                <a:srgbClr val="000000"/>
              </a:buClr>
              <a:buSzPts val="1800"/>
              <a:buFont typeface="Arial"/>
              <a:buChar char="•"/>
            </a:pPr>
            <a:r>
              <a:rPr lang="es-CL" sz="1800" b="0" i="0" u="none" strike="noStrike" cap="none">
                <a:solidFill>
                  <a:srgbClr val="000000"/>
                </a:solidFill>
                <a:latin typeface="Calibri"/>
                <a:ea typeface="Calibri"/>
                <a:cs typeface="Calibri"/>
                <a:sym typeface="Calibri"/>
              </a:rPr>
              <a:t>Pesaje.</a:t>
            </a:r>
            <a:endParaRPr sz="1800" b="0" i="0" u="none" strike="noStrike" cap="none">
              <a:latin typeface="Arial"/>
              <a:ea typeface="Arial"/>
              <a:cs typeface="Arial"/>
              <a:sym typeface="Arial"/>
            </a:endParaRPr>
          </a:p>
          <a:p>
            <a:pPr marL="285840" marR="0" lvl="0" indent="-285120" algn="l" rtl="0">
              <a:lnSpc>
                <a:spcPct val="90000"/>
              </a:lnSpc>
              <a:spcBef>
                <a:spcPts val="601"/>
              </a:spcBef>
              <a:spcAft>
                <a:spcPts val="0"/>
              </a:spcAft>
              <a:buClr>
                <a:srgbClr val="000000"/>
              </a:buClr>
              <a:buSzPts val="1800"/>
              <a:buFont typeface="Arial"/>
              <a:buChar char="•"/>
            </a:pPr>
            <a:r>
              <a:rPr lang="es-CL" sz="1800" b="0" i="0" u="none" strike="noStrike" cap="none">
                <a:solidFill>
                  <a:srgbClr val="000000"/>
                </a:solidFill>
                <a:latin typeface="Calibri"/>
                <a:ea typeface="Calibri"/>
                <a:cs typeface="Calibri"/>
                <a:sym typeface="Calibri"/>
              </a:rPr>
              <a:t>Máquinas de ensayos.</a:t>
            </a:r>
            <a:endParaRPr sz="1800" b="0" i="0" u="none" strike="noStrike" cap="none">
              <a:latin typeface="Arial"/>
              <a:ea typeface="Arial"/>
              <a:cs typeface="Arial"/>
              <a:sym typeface="Arial"/>
            </a:endParaRPr>
          </a:p>
          <a:p>
            <a:pPr marL="285840" marR="0" lvl="0" indent="-285120" algn="l" rtl="0">
              <a:lnSpc>
                <a:spcPct val="90000"/>
              </a:lnSpc>
              <a:spcBef>
                <a:spcPts val="601"/>
              </a:spcBef>
              <a:spcAft>
                <a:spcPts val="0"/>
              </a:spcAft>
              <a:buClr>
                <a:srgbClr val="000000"/>
              </a:buClr>
              <a:buSzPts val="1800"/>
              <a:buFont typeface="Arial"/>
              <a:buChar char="•"/>
            </a:pPr>
            <a:r>
              <a:rPr lang="es-CL" sz="1800" b="0" i="0" u="none" strike="noStrike" cap="none">
                <a:solidFill>
                  <a:srgbClr val="000000"/>
                </a:solidFill>
                <a:latin typeface="Calibri"/>
                <a:ea typeface="Calibri"/>
                <a:cs typeface="Calibri"/>
                <a:sym typeface="Calibri"/>
              </a:rPr>
              <a:t>Medida de fuerzas en máquinas.</a:t>
            </a:r>
            <a:endParaRPr sz="1800" b="0" i="0" u="none" strike="noStrike" cap="none">
              <a:latin typeface="Arial"/>
              <a:ea typeface="Arial"/>
              <a:cs typeface="Arial"/>
              <a:sym typeface="Arial"/>
            </a:endParaRPr>
          </a:p>
        </p:txBody>
      </p:sp>
      <p:grpSp>
        <p:nvGrpSpPr>
          <p:cNvPr id="878" name="Google Shape;878;p41"/>
          <p:cNvGrpSpPr/>
          <p:nvPr/>
        </p:nvGrpSpPr>
        <p:grpSpPr>
          <a:xfrm>
            <a:off x="722160" y="2883600"/>
            <a:ext cx="8375400" cy="3774960"/>
            <a:chOff x="722160" y="2883600"/>
            <a:chExt cx="8375400" cy="3774960"/>
          </a:xfrm>
        </p:grpSpPr>
        <p:sp>
          <p:nvSpPr>
            <p:cNvPr id="879" name="Google Shape;879;p41"/>
            <p:cNvSpPr/>
            <p:nvPr/>
          </p:nvSpPr>
          <p:spPr>
            <a:xfrm>
              <a:off x="722160" y="4079880"/>
              <a:ext cx="2541960" cy="2578680"/>
            </a:xfrm>
            <a:prstGeom prst="rect">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41"/>
            <p:cNvSpPr/>
            <p:nvPr/>
          </p:nvSpPr>
          <p:spPr>
            <a:xfrm>
              <a:off x="3443040" y="4365000"/>
              <a:ext cx="3151080" cy="2102400"/>
            </a:xfrm>
            <a:prstGeom prst="rect">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41"/>
            <p:cNvSpPr/>
            <p:nvPr/>
          </p:nvSpPr>
          <p:spPr>
            <a:xfrm>
              <a:off x="6513120" y="2883600"/>
              <a:ext cx="2584440" cy="2108880"/>
            </a:xfrm>
            <a:prstGeom prst="rect">
              <a:avLst/>
            </a:prstGeom>
            <a:blipFill rotWithShape="1">
              <a:blip r:embed="rId5">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41"/>
            <p:cNvSpPr/>
            <p:nvPr/>
          </p:nvSpPr>
          <p:spPr>
            <a:xfrm>
              <a:off x="7022880" y="5049720"/>
              <a:ext cx="1634400" cy="1538280"/>
            </a:xfrm>
            <a:prstGeom prst="rect">
              <a:avLst/>
            </a:prstGeom>
            <a:blipFill rotWithShape="1">
              <a:blip r:embed="rId6">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83" name="Google Shape;883;p41"/>
          <p:cNvSpPr/>
          <p:nvPr/>
        </p:nvSpPr>
        <p:spPr>
          <a:xfrm>
            <a:off x="447840" y="1214280"/>
            <a:ext cx="10122120" cy="59292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pPr>
            <a:r>
              <a:rPr lang="es-CL" sz="3300" b="1" i="0" u="none" strike="noStrike" cap="none">
                <a:solidFill>
                  <a:srgbClr val="29754D"/>
                </a:solidFill>
                <a:latin typeface="Calibri"/>
                <a:ea typeface="Calibri"/>
                <a:cs typeface="Calibri"/>
                <a:sym typeface="Calibri"/>
              </a:rPr>
              <a:t>GALGAS </a:t>
            </a:r>
            <a:r>
              <a:rPr lang="es-CL" sz="3300" b="0" i="0" u="none" strike="noStrike" cap="none">
                <a:solidFill>
                  <a:srgbClr val="C73E32"/>
                </a:solidFill>
                <a:latin typeface="Calibri"/>
                <a:ea typeface="Calibri"/>
                <a:cs typeface="Calibri"/>
                <a:sym typeface="Calibri"/>
              </a:rPr>
              <a:t>EXTENSOMÉTRICAS</a:t>
            </a:r>
            <a:endParaRPr sz="3300" b="0" i="0" u="none" strike="noStrike" cap="none">
              <a:latin typeface="Arial"/>
              <a:ea typeface="Arial"/>
              <a:cs typeface="Arial"/>
              <a:sym typeface="Aria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887"/>
        <p:cNvGrpSpPr/>
        <p:nvPr/>
      </p:nvGrpSpPr>
      <p:grpSpPr>
        <a:xfrm>
          <a:off x="0" y="0"/>
          <a:ext cx="0" cy="0"/>
          <a:chOff x="0" y="0"/>
          <a:chExt cx="0" cy="0"/>
        </a:xfrm>
      </p:grpSpPr>
      <p:sp>
        <p:nvSpPr>
          <p:cNvPr id="888" name="Google Shape;888;p42"/>
          <p:cNvSpPr/>
          <p:nvPr/>
        </p:nvSpPr>
        <p:spPr>
          <a:xfrm>
            <a:off x="4863960" y="2273400"/>
            <a:ext cx="4163040" cy="4952160"/>
          </a:xfrm>
          <a:prstGeom prst="roundRect">
            <a:avLst>
              <a:gd name="adj" fmla="val 3898"/>
            </a:avLst>
          </a:prstGeom>
          <a:solidFill>
            <a:schemeClr val="lt1"/>
          </a:solidFill>
          <a:ln w="9525" cap="flat" cmpd="sng">
            <a:solidFill>
              <a:schemeClr val="dk2"/>
            </a:solidFill>
            <a:prstDash val="solid"/>
            <a:round/>
            <a:headEnd type="none" w="sm" len="sm"/>
            <a:tailEnd type="none" w="sm" len="sm"/>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889" name="Google Shape;889;p42"/>
          <p:cNvSpPr/>
          <p:nvPr/>
        </p:nvSpPr>
        <p:spPr>
          <a:xfrm>
            <a:off x="447840" y="1214280"/>
            <a:ext cx="10122120" cy="59292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pPr>
            <a:r>
              <a:rPr lang="es-CL" sz="3300" b="1" i="0" u="none" strike="noStrike" cap="none">
                <a:solidFill>
                  <a:srgbClr val="29754D"/>
                </a:solidFill>
                <a:latin typeface="Calibri"/>
                <a:ea typeface="Calibri"/>
                <a:cs typeface="Calibri"/>
                <a:sym typeface="Calibri"/>
              </a:rPr>
              <a:t>SENSORES </a:t>
            </a:r>
            <a:r>
              <a:rPr lang="es-CL" sz="3300" b="0" i="0" u="none" strike="noStrike" cap="none">
                <a:solidFill>
                  <a:srgbClr val="C73E32"/>
                </a:solidFill>
                <a:latin typeface="Calibri"/>
                <a:ea typeface="Calibri"/>
                <a:cs typeface="Calibri"/>
                <a:sym typeface="Calibri"/>
              </a:rPr>
              <a:t>PIEZOELÉCTRICOS</a:t>
            </a:r>
            <a:endParaRPr sz="3300" b="0" i="0" u="none" strike="noStrike" cap="none">
              <a:latin typeface="Arial"/>
              <a:ea typeface="Arial"/>
              <a:cs typeface="Arial"/>
              <a:sym typeface="Arial"/>
            </a:endParaRPr>
          </a:p>
        </p:txBody>
      </p:sp>
      <p:sp>
        <p:nvSpPr>
          <p:cNvPr id="890" name="Google Shape;890;p42"/>
          <p:cNvSpPr/>
          <p:nvPr/>
        </p:nvSpPr>
        <p:spPr>
          <a:xfrm>
            <a:off x="595080" y="2256480"/>
            <a:ext cx="4166640" cy="4423680"/>
          </a:xfrm>
          <a:prstGeom prst="rect">
            <a:avLst/>
          </a:prstGeom>
          <a:noFill/>
          <a:ln>
            <a:noFill/>
          </a:ln>
        </p:spPr>
        <p:txBody>
          <a:bodyPr spcFirstLastPara="1" wrap="square" lIns="0" tIns="0" rIns="0" bIns="0" anchor="t" anchorCtr="0">
            <a:spAutoFit/>
          </a:bodyPr>
          <a:lstStyle/>
          <a:p>
            <a:pPr marL="140400" marR="0" lvl="0" indent="-139680" algn="l" rtl="0">
              <a:lnSpc>
                <a:spcPct val="90000"/>
              </a:lnSpc>
              <a:spcBef>
                <a:spcPts val="0"/>
              </a:spcBef>
              <a:spcAft>
                <a:spcPts val="0"/>
              </a:spcAft>
              <a:buClr>
                <a:srgbClr val="000000"/>
              </a:buClr>
              <a:buSzPts val="1700"/>
              <a:buFont typeface="Arial"/>
              <a:buChar char="•"/>
            </a:pPr>
            <a:r>
              <a:rPr lang="es-CL" sz="1700" b="0" i="0" u="none" strike="noStrike" cap="none">
                <a:solidFill>
                  <a:srgbClr val="000000"/>
                </a:solidFill>
                <a:latin typeface="Calibri"/>
                <a:ea typeface="Calibri"/>
                <a:cs typeface="Calibri"/>
                <a:sym typeface="Calibri"/>
              </a:rPr>
              <a:t>Sensor basado en material piezoeléctrico (cuarzo).</a:t>
            </a:r>
            <a:endParaRPr sz="1700" b="0" i="0" u="none" strike="noStrike" cap="none">
              <a:latin typeface="Arial"/>
              <a:ea typeface="Arial"/>
              <a:cs typeface="Arial"/>
              <a:sym typeface="Arial"/>
            </a:endParaRPr>
          </a:p>
          <a:p>
            <a:pPr marL="140400" marR="0" lvl="0" indent="-139680" algn="l" rtl="0">
              <a:lnSpc>
                <a:spcPct val="90000"/>
              </a:lnSpc>
              <a:spcBef>
                <a:spcPts val="601"/>
              </a:spcBef>
              <a:spcAft>
                <a:spcPts val="0"/>
              </a:spcAft>
              <a:buClr>
                <a:srgbClr val="000000"/>
              </a:buClr>
              <a:buSzPts val="1700"/>
              <a:buFont typeface="Arial"/>
              <a:buChar char="•"/>
            </a:pPr>
            <a:r>
              <a:rPr lang="es-CL" sz="1700" b="0" i="0" u="none" strike="noStrike" cap="none">
                <a:solidFill>
                  <a:srgbClr val="000000"/>
                </a:solidFill>
                <a:latin typeface="Calibri"/>
                <a:ea typeface="Calibri"/>
                <a:cs typeface="Calibri"/>
                <a:sym typeface="Calibri"/>
              </a:rPr>
              <a:t>Efecto piezoeléctrico: El sensor genera una carga en  respuesta a una deformación.</a:t>
            </a:r>
            <a:endParaRPr sz="1700" b="0" i="0" u="none" strike="noStrike" cap="none">
              <a:latin typeface="Arial"/>
              <a:ea typeface="Arial"/>
              <a:cs typeface="Arial"/>
              <a:sym typeface="Arial"/>
            </a:endParaRPr>
          </a:p>
          <a:p>
            <a:pPr marL="140400" marR="0" lvl="0" indent="-139680" algn="l" rtl="0">
              <a:lnSpc>
                <a:spcPct val="90000"/>
              </a:lnSpc>
              <a:spcBef>
                <a:spcPts val="601"/>
              </a:spcBef>
              <a:spcAft>
                <a:spcPts val="0"/>
              </a:spcAft>
              <a:buClr>
                <a:srgbClr val="000000"/>
              </a:buClr>
              <a:buSzPts val="1700"/>
              <a:buFont typeface="Arial"/>
              <a:buChar char="•"/>
            </a:pPr>
            <a:r>
              <a:rPr lang="es-CL" sz="1700" b="0" i="0" u="none" strike="noStrike" cap="none">
                <a:solidFill>
                  <a:srgbClr val="000000"/>
                </a:solidFill>
                <a:latin typeface="Calibri"/>
                <a:ea typeface="Calibri"/>
                <a:cs typeface="Calibri"/>
                <a:sym typeface="Calibri"/>
              </a:rPr>
              <a:t>Acoplados a una pieza “deformable”. Se puede derivar una  medida de fuerza a partir de la deformación. Tip=-4pC/N.</a:t>
            </a:r>
            <a:endParaRPr sz="1700" b="0" i="0" u="none" strike="noStrike" cap="none">
              <a:latin typeface="Arial"/>
              <a:ea typeface="Arial"/>
              <a:cs typeface="Arial"/>
              <a:sym typeface="Arial"/>
            </a:endParaRPr>
          </a:p>
          <a:p>
            <a:pPr marL="140400" marR="0" lvl="0" indent="-139680" algn="l" rtl="0">
              <a:lnSpc>
                <a:spcPct val="90000"/>
              </a:lnSpc>
              <a:spcBef>
                <a:spcPts val="601"/>
              </a:spcBef>
              <a:spcAft>
                <a:spcPts val="0"/>
              </a:spcAft>
              <a:buClr>
                <a:srgbClr val="000000"/>
              </a:buClr>
              <a:buSzPts val="1700"/>
              <a:buFont typeface="Arial"/>
              <a:buChar char="•"/>
            </a:pPr>
            <a:r>
              <a:rPr lang="es-CL" sz="1700" b="0" i="0" u="none" strike="noStrike" cap="none">
                <a:solidFill>
                  <a:srgbClr val="000000"/>
                </a:solidFill>
                <a:latin typeface="Calibri"/>
                <a:ea typeface="Calibri"/>
                <a:cs typeface="Calibri"/>
                <a:sym typeface="Calibri"/>
              </a:rPr>
              <a:t>Necesitan de un circuito conversor carga-voltaje.</a:t>
            </a:r>
            <a:endParaRPr sz="1700" b="0" i="0" u="none" strike="noStrike" cap="none">
              <a:latin typeface="Arial"/>
              <a:ea typeface="Arial"/>
              <a:cs typeface="Arial"/>
              <a:sym typeface="Arial"/>
            </a:endParaRPr>
          </a:p>
          <a:p>
            <a:pPr marL="140400" marR="0" lvl="0" indent="-139680" algn="l" rtl="0">
              <a:lnSpc>
                <a:spcPct val="90000"/>
              </a:lnSpc>
              <a:spcBef>
                <a:spcPts val="601"/>
              </a:spcBef>
              <a:spcAft>
                <a:spcPts val="0"/>
              </a:spcAft>
              <a:buClr>
                <a:srgbClr val="000000"/>
              </a:buClr>
              <a:buSzPts val="1700"/>
              <a:buFont typeface="Arial"/>
              <a:buChar char="•"/>
            </a:pPr>
            <a:r>
              <a:rPr lang="es-CL" sz="1700" b="0" i="0" u="none" strike="noStrike" cap="none">
                <a:solidFill>
                  <a:srgbClr val="000000"/>
                </a:solidFill>
                <a:latin typeface="Calibri"/>
                <a:ea typeface="Calibri"/>
                <a:cs typeface="Calibri"/>
                <a:sym typeface="Calibri"/>
              </a:rPr>
              <a:t>La carga decae en el tiempo (existe una corriente  residual). Las medidas no son válidas en t=!. En la  práctica tienen un drift= 50mN/s.</a:t>
            </a:r>
            <a:endParaRPr sz="1700" b="0" i="0" u="none" strike="noStrike" cap="none">
              <a:latin typeface="Arial"/>
              <a:ea typeface="Arial"/>
              <a:cs typeface="Arial"/>
              <a:sym typeface="Arial"/>
            </a:endParaRPr>
          </a:p>
          <a:p>
            <a:pPr marL="140400" marR="0" lvl="0" indent="-139680" algn="l" rtl="0">
              <a:lnSpc>
                <a:spcPct val="90000"/>
              </a:lnSpc>
              <a:spcBef>
                <a:spcPts val="601"/>
              </a:spcBef>
              <a:spcAft>
                <a:spcPts val="0"/>
              </a:spcAft>
              <a:buClr>
                <a:srgbClr val="000000"/>
              </a:buClr>
              <a:buSzPts val="1700"/>
              <a:buFont typeface="Arial"/>
              <a:buChar char="•"/>
            </a:pPr>
            <a:r>
              <a:rPr lang="es-CL" sz="1700" b="0" i="0" u="none" strike="noStrike" cap="none">
                <a:solidFill>
                  <a:srgbClr val="000000"/>
                </a:solidFill>
                <a:latin typeface="Calibri"/>
                <a:ea typeface="Calibri"/>
                <a:cs typeface="Calibri"/>
                <a:sym typeface="Calibri"/>
              </a:rPr>
              <a:t>Medidas de fuerza muy rápidas: Impactos, vibraciones.</a:t>
            </a:r>
            <a:endParaRPr sz="1700" b="0" i="0" u="none" strike="noStrike" cap="none">
              <a:latin typeface="Arial"/>
              <a:ea typeface="Arial"/>
              <a:cs typeface="Arial"/>
              <a:sym typeface="Arial"/>
            </a:endParaRPr>
          </a:p>
          <a:p>
            <a:pPr marL="140400" marR="0" lvl="0" indent="-139680" algn="l" rtl="0">
              <a:lnSpc>
                <a:spcPct val="90000"/>
              </a:lnSpc>
              <a:spcBef>
                <a:spcPts val="601"/>
              </a:spcBef>
              <a:spcAft>
                <a:spcPts val="0"/>
              </a:spcAft>
              <a:buClr>
                <a:srgbClr val="000000"/>
              </a:buClr>
              <a:buSzPts val="1700"/>
              <a:buFont typeface="Arial"/>
              <a:buChar char="•"/>
            </a:pPr>
            <a:r>
              <a:rPr lang="es-CL" sz="1700" b="0" i="0" u="none" strike="noStrike" cap="none">
                <a:solidFill>
                  <a:srgbClr val="000000"/>
                </a:solidFill>
                <a:latin typeface="Calibri"/>
                <a:ea typeface="Calibri"/>
                <a:cs typeface="Calibri"/>
                <a:sym typeface="Calibri"/>
              </a:rPr>
              <a:t>Tracción y compresión con sensores precargados.</a:t>
            </a:r>
            <a:endParaRPr sz="1700" b="0" i="0" u="none" strike="noStrike" cap="none">
              <a:latin typeface="Arial"/>
              <a:ea typeface="Arial"/>
              <a:cs typeface="Arial"/>
              <a:sym typeface="Arial"/>
            </a:endParaRPr>
          </a:p>
        </p:txBody>
      </p:sp>
      <p:sp>
        <p:nvSpPr>
          <p:cNvPr id="891" name="Google Shape;891;p42"/>
          <p:cNvSpPr/>
          <p:nvPr/>
        </p:nvSpPr>
        <p:spPr>
          <a:xfrm>
            <a:off x="5010120" y="4320360"/>
            <a:ext cx="2431440" cy="1254240"/>
          </a:xfrm>
          <a:prstGeom prst="rect">
            <a:avLst/>
          </a:prstGeom>
          <a:blipFill rotWithShape="1">
            <a:blip r:embed="rId3">
              <a:alphaModFix/>
            </a:blip>
            <a:stretch>
              <a:fillRect t="8873" r="-5452" b="-10982"/>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42"/>
          <p:cNvSpPr/>
          <p:nvPr/>
        </p:nvSpPr>
        <p:spPr>
          <a:xfrm>
            <a:off x="7404120" y="2413080"/>
            <a:ext cx="1488240" cy="3085560"/>
          </a:xfrm>
          <a:prstGeom prst="rect">
            <a:avLst/>
          </a:prstGeom>
          <a:blipFill rotWithShape="1">
            <a:blip r:embed="rId4">
              <a:alphaModFix/>
            </a:blip>
            <a:stretch>
              <a:fillRect l="-15016" t="-7010"/>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42"/>
          <p:cNvSpPr/>
          <p:nvPr/>
        </p:nvSpPr>
        <p:spPr>
          <a:xfrm>
            <a:off x="5079960" y="2412000"/>
            <a:ext cx="2193480" cy="1638360"/>
          </a:xfrm>
          <a:prstGeom prst="rect">
            <a:avLst/>
          </a:prstGeom>
          <a:blipFill rotWithShape="1">
            <a:blip r:embed="rId5">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42"/>
          <p:cNvSpPr/>
          <p:nvPr/>
        </p:nvSpPr>
        <p:spPr>
          <a:xfrm>
            <a:off x="5013360" y="5704560"/>
            <a:ext cx="3243600" cy="1323720"/>
          </a:xfrm>
          <a:prstGeom prst="rect">
            <a:avLst/>
          </a:prstGeom>
          <a:blipFill rotWithShape="1">
            <a:blip r:embed="rId6">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898"/>
        <p:cNvGrpSpPr/>
        <p:nvPr/>
      </p:nvGrpSpPr>
      <p:grpSpPr>
        <a:xfrm>
          <a:off x="0" y="0"/>
          <a:ext cx="0" cy="0"/>
          <a:chOff x="0" y="0"/>
          <a:chExt cx="0" cy="0"/>
        </a:xfrm>
      </p:grpSpPr>
      <p:sp>
        <p:nvSpPr>
          <p:cNvPr id="899" name="Google Shape;899;p43"/>
          <p:cNvSpPr/>
          <p:nvPr/>
        </p:nvSpPr>
        <p:spPr>
          <a:xfrm>
            <a:off x="534960" y="2286000"/>
            <a:ext cx="7617600" cy="2945520"/>
          </a:xfrm>
          <a:prstGeom prst="roundRect">
            <a:avLst>
              <a:gd name="adj" fmla="val 3898"/>
            </a:avLst>
          </a:prstGeom>
          <a:solidFill>
            <a:schemeClr val="lt1"/>
          </a:solidFill>
          <a:ln w="9525" cap="flat" cmpd="sng">
            <a:solidFill>
              <a:schemeClr val="dk2"/>
            </a:solidFill>
            <a:prstDash val="solid"/>
            <a:round/>
            <a:headEnd type="none" w="sm" len="sm"/>
            <a:tailEnd type="none" w="sm" len="sm"/>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900" name="Google Shape;900;p43"/>
          <p:cNvSpPr/>
          <p:nvPr/>
        </p:nvSpPr>
        <p:spPr>
          <a:xfrm>
            <a:off x="447840" y="1214280"/>
            <a:ext cx="10122120" cy="56268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pPr>
            <a:r>
              <a:rPr lang="es-CL" sz="3100" b="1" i="0" u="none" strike="noStrike" cap="none">
                <a:solidFill>
                  <a:srgbClr val="29754D"/>
                </a:solidFill>
                <a:latin typeface="Calibri"/>
                <a:ea typeface="Calibri"/>
                <a:cs typeface="Calibri"/>
                <a:sym typeface="Calibri"/>
              </a:rPr>
              <a:t>SENSORES DE VELOCIDAD </a:t>
            </a:r>
            <a:r>
              <a:rPr lang="es-CL" sz="3100" b="0" i="0" u="none" strike="noStrike" cap="none">
                <a:solidFill>
                  <a:srgbClr val="C73E32"/>
                </a:solidFill>
                <a:latin typeface="Calibri"/>
                <a:ea typeface="Calibri"/>
                <a:cs typeface="Calibri"/>
                <a:sym typeface="Calibri"/>
              </a:rPr>
              <a:t>Y ACELERACIÓN</a:t>
            </a:r>
            <a:endParaRPr sz="3100" b="0" i="0" u="none" strike="noStrike" cap="none">
              <a:latin typeface="Arial"/>
              <a:ea typeface="Arial"/>
              <a:cs typeface="Arial"/>
              <a:sym typeface="Arial"/>
            </a:endParaRPr>
          </a:p>
        </p:txBody>
      </p:sp>
      <p:sp>
        <p:nvSpPr>
          <p:cNvPr id="901" name="Google Shape;901;p43"/>
          <p:cNvSpPr/>
          <p:nvPr/>
        </p:nvSpPr>
        <p:spPr>
          <a:xfrm>
            <a:off x="789120" y="2701080"/>
            <a:ext cx="6118920" cy="1784880"/>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None/>
            </a:pPr>
            <a:r>
              <a:rPr lang="es-CL" sz="1800" b="1" i="0" u="none" strike="noStrike" cap="none">
                <a:solidFill>
                  <a:srgbClr val="000000"/>
                </a:solidFill>
                <a:latin typeface="Calibri"/>
                <a:ea typeface="Calibri"/>
                <a:cs typeface="Calibri"/>
                <a:sym typeface="Calibri"/>
              </a:rPr>
              <a:t>Transductores de velocidad:</a:t>
            </a:r>
            <a:endParaRPr sz="1800" b="0" i="0" u="none" strike="noStrike" cap="none">
              <a:latin typeface="Arial"/>
              <a:ea typeface="Arial"/>
              <a:cs typeface="Arial"/>
              <a:sym typeface="Arial"/>
            </a:endParaRPr>
          </a:p>
          <a:p>
            <a:pPr marL="285840" marR="0" lvl="0" indent="-285120" algn="l" rtl="0">
              <a:lnSpc>
                <a:spcPct val="90000"/>
              </a:lnSpc>
              <a:spcBef>
                <a:spcPts val="601"/>
              </a:spcBef>
              <a:spcAft>
                <a:spcPts val="0"/>
              </a:spcAft>
              <a:buClr>
                <a:srgbClr val="000000"/>
              </a:buClr>
              <a:buSzPts val="1800"/>
              <a:buFont typeface="Arial"/>
              <a:buChar char="•"/>
            </a:pPr>
            <a:r>
              <a:rPr lang="es-CL" sz="1800" b="0" i="0" u="none" strike="noStrike" cap="none">
                <a:solidFill>
                  <a:srgbClr val="000000"/>
                </a:solidFill>
                <a:latin typeface="Calibri"/>
                <a:ea typeface="Calibri"/>
                <a:cs typeface="Calibri"/>
                <a:sym typeface="Calibri"/>
              </a:rPr>
              <a:t>Tacogeneradores. Dínamo.</a:t>
            </a:r>
            <a:endParaRPr sz="1800" b="0" i="0" u="none" strike="noStrike" cap="none">
              <a:latin typeface="Arial"/>
              <a:ea typeface="Arial"/>
              <a:cs typeface="Arial"/>
              <a:sym typeface="Arial"/>
            </a:endParaRPr>
          </a:p>
          <a:p>
            <a:pPr marL="285840" marR="0" lvl="0" indent="-285120" algn="l" rtl="0">
              <a:lnSpc>
                <a:spcPct val="90000"/>
              </a:lnSpc>
              <a:spcBef>
                <a:spcPts val="601"/>
              </a:spcBef>
              <a:spcAft>
                <a:spcPts val="0"/>
              </a:spcAft>
              <a:buClr>
                <a:srgbClr val="000000"/>
              </a:buClr>
              <a:buSzPts val="1800"/>
              <a:buFont typeface="Arial"/>
              <a:buChar char="•"/>
            </a:pPr>
            <a:r>
              <a:rPr lang="es-CL" sz="1800" b="0" i="0" u="none" strike="noStrike" cap="none">
                <a:solidFill>
                  <a:srgbClr val="000000"/>
                </a:solidFill>
                <a:latin typeface="Calibri"/>
                <a:ea typeface="Calibri"/>
                <a:cs typeface="Calibri"/>
                <a:sym typeface="Calibri"/>
              </a:rPr>
              <a:t>Generadores de impulsos. Basados en sensores ópticos y encoders.</a:t>
            </a:r>
            <a:endParaRPr sz="1800" b="0" i="0" u="none" strike="noStrike" cap="none">
              <a:latin typeface="Arial"/>
              <a:ea typeface="Arial"/>
              <a:cs typeface="Arial"/>
              <a:sym typeface="Arial"/>
            </a:endParaRPr>
          </a:p>
          <a:p>
            <a:pPr marL="0" marR="0" lvl="0" indent="0" algn="l" rtl="0">
              <a:lnSpc>
                <a:spcPct val="90000"/>
              </a:lnSpc>
              <a:spcBef>
                <a:spcPts val="601"/>
              </a:spcBef>
              <a:spcAft>
                <a:spcPts val="0"/>
              </a:spcAft>
              <a:buNone/>
            </a:pPr>
            <a:endParaRPr sz="1800" b="0" i="0" u="none" strike="noStrike" cap="none">
              <a:latin typeface="Arial"/>
              <a:ea typeface="Arial"/>
              <a:cs typeface="Arial"/>
              <a:sym typeface="Arial"/>
            </a:endParaRPr>
          </a:p>
          <a:p>
            <a:pPr marL="0" marR="0" lvl="0" indent="0" algn="l" rtl="0">
              <a:lnSpc>
                <a:spcPct val="90000"/>
              </a:lnSpc>
              <a:spcBef>
                <a:spcPts val="601"/>
              </a:spcBef>
              <a:spcAft>
                <a:spcPts val="0"/>
              </a:spcAft>
              <a:buNone/>
            </a:pPr>
            <a:r>
              <a:rPr lang="es-CL" sz="1800" b="1" i="0" u="none" strike="noStrike" cap="none">
                <a:solidFill>
                  <a:srgbClr val="000000"/>
                </a:solidFill>
                <a:latin typeface="Calibri"/>
                <a:ea typeface="Calibri"/>
                <a:cs typeface="Calibri"/>
                <a:sym typeface="Calibri"/>
              </a:rPr>
              <a:t>Acelerómetros: </a:t>
            </a:r>
            <a:r>
              <a:rPr lang="es-CL" sz="1800" b="0" i="0" u="none" strike="noStrike" cap="none">
                <a:solidFill>
                  <a:srgbClr val="000000"/>
                </a:solidFill>
                <a:latin typeface="Calibri"/>
                <a:ea typeface="Calibri"/>
                <a:cs typeface="Calibri"/>
                <a:sym typeface="Calibri"/>
              </a:rPr>
              <a:t>Basados en sensores piezoeléctricos,capacitivos.</a:t>
            </a:r>
            <a:endParaRPr sz="1800" b="0" i="0" u="none" strike="noStrike" cap="none">
              <a:latin typeface="Arial"/>
              <a:ea typeface="Arial"/>
              <a:cs typeface="Arial"/>
              <a:sym typeface="Aria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905"/>
        <p:cNvGrpSpPr/>
        <p:nvPr/>
      </p:nvGrpSpPr>
      <p:grpSpPr>
        <a:xfrm>
          <a:off x="0" y="0"/>
          <a:ext cx="0" cy="0"/>
          <a:chOff x="0" y="0"/>
          <a:chExt cx="0" cy="0"/>
        </a:xfrm>
      </p:grpSpPr>
      <p:sp>
        <p:nvSpPr>
          <p:cNvPr id="906" name="Google Shape;906;p44"/>
          <p:cNvSpPr/>
          <p:nvPr/>
        </p:nvSpPr>
        <p:spPr>
          <a:xfrm>
            <a:off x="447840" y="1214280"/>
            <a:ext cx="10122120" cy="56268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pPr>
            <a:r>
              <a:rPr lang="es-CL" sz="3100" b="1" i="0" u="none" strike="noStrike" cap="none">
                <a:solidFill>
                  <a:srgbClr val="29754D"/>
                </a:solidFill>
                <a:latin typeface="Calibri"/>
                <a:ea typeface="Calibri"/>
                <a:cs typeface="Calibri"/>
                <a:sym typeface="Calibri"/>
              </a:rPr>
              <a:t>SENSORES DE VELOCIDAD </a:t>
            </a:r>
            <a:r>
              <a:rPr lang="es-CL" sz="3100" b="0" i="0" u="none" strike="noStrike" cap="none">
                <a:solidFill>
                  <a:srgbClr val="C73E32"/>
                </a:solidFill>
                <a:latin typeface="Calibri"/>
                <a:ea typeface="Calibri"/>
                <a:cs typeface="Calibri"/>
                <a:sym typeface="Calibri"/>
              </a:rPr>
              <a:t>Y ACELERACIÓN</a:t>
            </a:r>
            <a:endParaRPr sz="3100" b="0" i="0" u="none" strike="noStrike" cap="none">
              <a:latin typeface="Arial"/>
              <a:ea typeface="Arial"/>
              <a:cs typeface="Arial"/>
              <a:sym typeface="Arial"/>
            </a:endParaRPr>
          </a:p>
        </p:txBody>
      </p:sp>
      <p:sp>
        <p:nvSpPr>
          <p:cNvPr id="907" name="Google Shape;907;p44"/>
          <p:cNvSpPr/>
          <p:nvPr/>
        </p:nvSpPr>
        <p:spPr>
          <a:xfrm>
            <a:off x="560520" y="4478400"/>
            <a:ext cx="3456720" cy="2090880"/>
          </a:xfrm>
          <a:prstGeom prst="rect">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44"/>
          <p:cNvSpPr/>
          <p:nvPr/>
        </p:nvSpPr>
        <p:spPr>
          <a:xfrm>
            <a:off x="509760" y="2197080"/>
            <a:ext cx="2835360" cy="2216160"/>
          </a:xfrm>
          <a:prstGeom prst="rect">
            <a:avLst/>
          </a:prstGeom>
          <a:blipFill rotWithShape="1">
            <a:blip r:embed="rId4">
              <a:alphaModFix/>
            </a:blip>
            <a:stretch>
              <a:fillRect l="-25892" t="-6467"/>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44"/>
          <p:cNvSpPr/>
          <p:nvPr/>
        </p:nvSpPr>
        <p:spPr>
          <a:xfrm>
            <a:off x="4253040" y="4487760"/>
            <a:ext cx="4741920" cy="2068920"/>
          </a:xfrm>
          <a:prstGeom prst="rect">
            <a:avLst/>
          </a:prstGeom>
          <a:blipFill rotWithShape="1">
            <a:blip r:embed="rId5">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913"/>
        <p:cNvGrpSpPr/>
        <p:nvPr/>
      </p:nvGrpSpPr>
      <p:grpSpPr>
        <a:xfrm>
          <a:off x="0" y="0"/>
          <a:ext cx="0" cy="0"/>
          <a:chOff x="0" y="0"/>
          <a:chExt cx="0" cy="0"/>
        </a:xfrm>
      </p:grpSpPr>
      <p:sp>
        <p:nvSpPr>
          <p:cNvPr id="914" name="Google Shape;914;p45"/>
          <p:cNvSpPr/>
          <p:nvPr/>
        </p:nvSpPr>
        <p:spPr>
          <a:xfrm>
            <a:off x="4927680" y="2273400"/>
            <a:ext cx="4315320" cy="4952160"/>
          </a:xfrm>
          <a:prstGeom prst="roundRect">
            <a:avLst>
              <a:gd name="adj" fmla="val 3898"/>
            </a:avLst>
          </a:prstGeom>
          <a:solidFill>
            <a:schemeClr val="lt1"/>
          </a:solidFill>
          <a:ln w="9525" cap="flat" cmpd="sng">
            <a:solidFill>
              <a:schemeClr val="dk2"/>
            </a:solidFill>
            <a:prstDash val="solid"/>
            <a:round/>
            <a:headEnd type="none" w="sm" len="sm"/>
            <a:tailEnd type="none" w="sm" len="sm"/>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915" name="Google Shape;915;p45"/>
          <p:cNvSpPr/>
          <p:nvPr/>
        </p:nvSpPr>
        <p:spPr>
          <a:xfrm>
            <a:off x="447840" y="1214280"/>
            <a:ext cx="10122120" cy="56268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pPr>
            <a:r>
              <a:rPr lang="es-CL" sz="3100" b="1" i="0" u="none" strike="noStrike" cap="none">
                <a:solidFill>
                  <a:srgbClr val="29754D"/>
                </a:solidFill>
                <a:latin typeface="Calibri"/>
                <a:ea typeface="Calibri"/>
                <a:cs typeface="Calibri"/>
                <a:sym typeface="Calibri"/>
              </a:rPr>
              <a:t>MICRORRUPTORES, </a:t>
            </a:r>
            <a:r>
              <a:rPr lang="es-CL" sz="3100" b="0" i="0" u="none" strike="noStrike" cap="none">
                <a:solidFill>
                  <a:srgbClr val="C73E32"/>
                </a:solidFill>
                <a:latin typeface="Calibri"/>
                <a:ea typeface="Calibri"/>
                <a:cs typeface="Calibri"/>
                <a:sym typeface="Calibri"/>
              </a:rPr>
              <a:t>FINALES DE  CARRERA</a:t>
            </a:r>
            <a:endParaRPr sz="3100" b="0" i="0" u="none" strike="noStrike" cap="none">
              <a:latin typeface="Arial"/>
              <a:ea typeface="Arial"/>
              <a:cs typeface="Arial"/>
              <a:sym typeface="Arial"/>
            </a:endParaRPr>
          </a:p>
        </p:txBody>
      </p:sp>
      <p:sp>
        <p:nvSpPr>
          <p:cNvPr id="916" name="Google Shape;916;p45"/>
          <p:cNvSpPr/>
          <p:nvPr/>
        </p:nvSpPr>
        <p:spPr>
          <a:xfrm>
            <a:off x="468000" y="2332800"/>
            <a:ext cx="4331880" cy="3499560"/>
          </a:xfrm>
          <a:prstGeom prst="rect">
            <a:avLst/>
          </a:prstGeom>
          <a:noFill/>
          <a:ln>
            <a:noFill/>
          </a:ln>
        </p:spPr>
        <p:txBody>
          <a:bodyPr spcFirstLastPara="1" wrap="square" lIns="0" tIns="0" rIns="0" bIns="0" anchor="t" anchorCtr="0">
            <a:spAutoFit/>
          </a:bodyPr>
          <a:lstStyle/>
          <a:p>
            <a:pPr marL="180000" marR="0" lvl="1" indent="-114300" algn="l" rtl="0">
              <a:lnSpc>
                <a:spcPct val="92000"/>
              </a:lnSpc>
              <a:spcBef>
                <a:spcPts val="0"/>
              </a:spcBef>
              <a:spcAft>
                <a:spcPts val="0"/>
              </a:spcAft>
              <a:buClr>
                <a:srgbClr val="000000"/>
              </a:buClr>
              <a:buSzPts val="1800"/>
              <a:buFont typeface="Arial"/>
              <a:buChar char="•"/>
            </a:pPr>
            <a:r>
              <a:rPr lang="es-CL" sz="1800" b="0" i="0" u="none" strike="noStrike" cap="none">
                <a:solidFill>
                  <a:srgbClr val="000000"/>
                </a:solidFill>
                <a:latin typeface="Calibri"/>
                <a:ea typeface="Calibri"/>
                <a:cs typeface="Calibri"/>
                <a:sym typeface="Calibri"/>
              </a:rPr>
              <a:t>Se pueden considerar detectores de proximidad con contacto.</a:t>
            </a:r>
            <a:endParaRPr sz="1800" b="0" i="0" u="none" strike="noStrike" cap="none">
              <a:latin typeface="Arial"/>
              <a:ea typeface="Arial"/>
              <a:cs typeface="Arial"/>
              <a:sym typeface="Arial"/>
            </a:endParaRPr>
          </a:p>
          <a:p>
            <a:pPr marL="180000" marR="0" lvl="1" indent="-114300" algn="l" rtl="0">
              <a:lnSpc>
                <a:spcPct val="92000"/>
              </a:lnSpc>
              <a:spcBef>
                <a:spcPts val="1100"/>
              </a:spcBef>
              <a:spcAft>
                <a:spcPts val="0"/>
              </a:spcAft>
              <a:buClr>
                <a:srgbClr val="000000"/>
              </a:buClr>
              <a:buSzPts val="1800"/>
              <a:buFont typeface="Arial"/>
              <a:buChar char="•"/>
            </a:pPr>
            <a:r>
              <a:rPr lang="es-CL" sz="1800" b="0" i="0" u="none" strike="noStrike" cap="none">
                <a:solidFill>
                  <a:srgbClr val="000000"/>
                </a:solidFill>
                <a:latin typeface="Calibri"/>
                <a:ea typeface="Calibri"/>
                <a:cs typeface="Calibri"/>
                <a:sym typeface="Calibri"/>
              </a:rPr>
              <a:t>Interruptores de posición electromecánicos.</a:t>
            </a:r>
            <a:endParaRPr sz="1800" b="0" i="0" u="none" strike="noStrike" cap="none">
              <a:latin typeface="Arial"/>
              <a:ea typeface="Arial"/>
              <a:cs typeface="Arial"/>
              <a:sym typeface="Arial"/>
            </a:endParaRPr>
          </a:p>
          <a:p>
            <a:pPr marL="180000" marR="0" lvl="1" indent="-114300" algn="l" rtl="0">
              <a:lnSpc>
                <a:spcPct val="92000"/>
              </a:lnSpc>
              <a:spcBef>
                <a:spcPts val="1100"/>
              </a:spcBef>
              <a:spcAft>
                <a:spcPts val="0"/>
              </a:spcAft>
              <a:buClr>
                <a:srgbClr val="000000"/>
              </a:buClr>
              <a:buSzPts val="1800"/>
              <a:buFont typeface="Arial"/>
              <a:buChar char="•"/>
            </a:pPr>
            <a:r>
              <a:rPr lang="es-CL" sz="1800" b="0" i="0" u="none" strike="noStrike" cap="none">
                <a:solidFill>
                  <a:srgbClr val="000000"/>
                </a:solidFill>
                <a:latin typeface="Calibri"/>
                <a:ea typeface="Calibri"/>
                <a:cs typeface="Calibri"/>
                <a:sym typeface="Calibri"/>
              </a:rPr>
              <a:t>Se establece o se interrumpe un contacto eléctrico por medio de una  fuerza externa. Vida útil 10 millones de ciclos.</a:t>
            </a:r>
            <a:endParaRPr sz="1800" b="0" i="0" u="none" strike="noStrike" cap="none">
              <a:latin typeface="Arial"/>
              <a:ea typeface="Arial"/>
              <a:cs typeface="Arial"/>
              <a:sym typeface="Arial"/>
            </a:endParaRPr>
          </a:p>
          <a:p>
            <a:pPr marL="180000" marR="0" lvl="1" indent="-114300" algn="l" rtl="0">
              <a:lnSpc>
                <a:spcPct val="100000"/>
              </a:lnSpc>
              <a:spcBef>
                <a:spcPts val="1100"/>
              </a:spcBef>
              <a:spcAft>
                <a:spcPts val="0"/>
              </a:spcAft>
              <a:buClr>
                <a:srgbClr val="000000"/>
              </a:buClr>
              <a:buSzPts val="1800"/>
              <a:buFont typeface="Arial"/>
              <a:buChar char="•"/>
            </a:pPr>
            <a:r>
              <a:rPr lang="es-CL" sz="1800" b="0" i="0" u="none" strike="noStrike" cap="none">
                <a:solidFill>
                  <a:srgbClr val="000000"/>
                </a:solidFill>
                <a:latin typeface="Calibri"/>
                <a:ea typeface="Calibri"/>
                <a:cs typeface="Calibri"/>
                <a:sym typeface="Calibri"/>
              </a:rPr>
              <a:t>Tiempos de conmutación entre 1 y 10 ms.</a:t>
            </a:r>
            <a:endParaRPr sz="1800" b="0" i="0" u="none" strike="noStrike" cap="none">
              <a:latin typeface="Arial"/>
              <a:ea typeface="Arial"/>
              <a:cs typeface="Arial"/>
              <a:sym typeface="Arial"/>
            </a:endParaRPr>
          </a:p>
          <a:p>
            <a:pPr marL="180000" marR="0" lvl="1" indent="-114300" algn="l" rtl="0">
              <a:lnSpc>
                <a:spcPct val="105000"/>
              </a:lnSpc>
              <a:spcBef>
                <a:spcPts val="1100"/>
              </a:spcBef>
              <a:spcAft>
                <a:spcPts val="0"/>
              </a:spcAft>
              <a:buClr>
                <a:srgbClr val="000000"/>
              </a:buClr>
              <a:buSzPts val="1800"/>
              <a:buFont typeface="Arial"/>
              <a:buChar char="•"/>
            </a:pPr>
            <a:r>
              <a:rPr lang="es-CL" sz="1800" b="0" i="0" u="none" strike="noStrike" cap="none">
                <a:solidFill>
                  <a:srgbClr val="000000"/>
                </a:solidFill>
                <a:latin typeface="Calibri"/>
                <a:ea typeface="Calibri"/>
                <a:cs typeface="Calibri"/>
                <a:sym typeface="Calibri"/>
              </a:rPr>
              <a:t>Cuando se utilizan interruptores electromecánicos para operaciones de  conteo, se debe tener en cuenta los posibles rebotes de los contactos.</a:t>
            </a:r>
            <a:endParaRPr sz="1800" b="0" i="0" u="none" strike="noStrike" cap="none">
              <a:latin typeface="Arial"/>
              <a:ea typeface="Arial"/>
              <a:cs typeface="Arial"/>
              <a:sym typeface="Arial"/>
            </a:endParaRPr>
          </a:p>
        </p:txBody>
      </p:sp>
      <p:sp>
        <p:nvSpPr>
          <p:cNvPr id="917" name="Google Shape;917;p45"/>
          <p:cNvSpPr/>
          <p:nvPr/>
        </p:nvSpPr>
        <p:spPr>
          <a:xfrm>
            <a:off x="5051520" y="2413800"/>
            <a:ext cx="3951720" cy="2221200"/>
          </a:xfrm>
          <a:prstGeom prst="rect">
            <a:avLst/>
          </a:prstGeom>
          <a:blipFill rotWithShape="1">
            <a:blip r:embed="rId3">
              <a:alphaModFix/>
            </a:blip>
            <a:stretch>
              <a:fillRect l="-9308" r="-4269"/>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45"/>
          <p:cNvSpPr/>
          <p:nvPr/>
        </p:nvSpPr>
        <p:spPr>
          <a:xfrm>
            <a:off x="5440680" y="4794480"/>
            <a:ext cx="3133800" cy="2190240"/>
          </a:xfrm>
          <a:prstGeom prst="rect">
            <a:avLst/>
          </a:prstGeom>
          <a:noFill/>
          <a:ln>
            <a:noFill/>
          </a:ln>
        </p:spPr>
        <p:txBody>
          <a:bodyPr spcFirstLastPara="1" wrap="square" lIns="0" tIns="0" rIns="0" bIns="0" anchor="t" anchorCtr="0">
            <a:spAutoFit/>
          </a:bodyPr>
          <a:lstStyle/>
          <a:p>
            <a:pPr marL="12600" marR="0" lvl="0" indent="0" algn="l" rtl="0">
              <a:lnSpc>
                <a:spcPct val="100000"/>
              </a:lnSpc>
              <a:spcBef>
                <a:spcPts val="0"/>
              </a:spcBef>
              <a:spcAft>
                <a:spcPts val="0"/>
              </a:spcAft>
              <a:buNone/>
            </a:pPr>
            <a:r>
              <a:rPr lang="es-CL" sz="1600" b="0" i="0" u="none" strike="noStrike" cap="none">
                <a:solidFill>
                  <a:srgbClr val="000000"/>
                </a:solidFill>
                <a:latin typeface="Calibri"/>
                <a:ea typeface="Calibri"/>
                <a:cs typeface="Calibri"/>
                <a:sym typeface="Calibri"/>
              </a:rPr>
              <a:t>1. muelle de compresión</a:t>
            </a:r>
            <a:endParaRPr sz="1600" b="0" i="0" u="none" strike="noStrike" cap="none">
              <a:latin typeface="Arial"/>
              <a:ea typeface="Arial"/>
              <a:cs typeface="Arial"/>
              <a:sym typeface="Arial"/>
            </a:endParaRPr>
          </a:p>
          <a:p>
            <a:pPr marL="12600" marR="0" lvl="0" indent="0" algn="l" rtl="0">
              <a:lnSpc>
                <a:spcPct val="100000"/>
              </a:lnSpc>
              <a:spcBef>
                <a:spcPts val="0"/>
              </a:spcBef>
              <a:spcAft>
                <a:spcPts val="0"/>
              </a:spcAft>
              <a:buNone/>
            </a:pPr>
            <a:r>
              <a:rPr lang="es-CL" sz="1600" b="0" i="0" u="none" strike="noStrike" cap="none">
                <a:solidFill>
                  <a:srgbClr val="000000"/>
                </a:solidFill>
                <a:latin typeface="Calibri"/>
                <a:ea typeface="Calibri"/>
                <a:cs typeface="Calibri"/>
                <a:sym typeface="Calibri"/>
              </a:rPr>
              <a:t>2. Caja</a:t>
            </a:r>
            <a:endParaRPr sz="1600" b="0" i="0" u="none" strike="noStrike" cap="none">
              <a:latin typeface="Arial"/>
              <a:ea typeface="Arial"/>
              <a:cs typeface="Arial"/>
              <a:sym typeface="Arial"/>
            </a:endParaRPr>
          </a:p>
          <a:p>
            <a:pPr marL="12600" marR="0" lvl="0" indent="0" algn="l" rtl="0">
              <a:lnSpc>
                <a:spcPct val="100000"/>
              </a:lnSpc>
              <a:spcBef>
                <a:spcPts val="0"/>
              </a:spcBef>
              <a:spcAft>
                <a:spcPts val="0"/>
              </a:spcAft>
              <a:buNone/>
            </a:pPr>
            <a:r>
              <a:rPr lang="es-CL" sz="1600" b="0" i="0" u="none" strike="noStrike" cap="none">
                <a:solidFill>
                  <a:srgbClr val="000000"/>
                </a:solidFill>
                <a:latin typeface="Calibri"/>
                <a:ea typeface="Calibri"/>
                <a:cs typeface="Calibri"/>
                <a:sym typeface="Calibri"/>
              </a:rPr>
              <a:t>3. Disco de retención</a:t>
            </a:r>
            <a:endParaRPr sz="1600" b="0" i="0" u="none" strike="noStrike" cap="none">
              <a:latin typeface="Arial"/>
              <a:ea typeface="Arial"/>
              <a:cs typeface="Arial"/>
              <a:sym typeface="Arial"/>
            </a:endParaRPr>
          </a:p>
          <a:p>
            <a:pPr marL="12600" marR="0" lvl="0" indent="0" algn="l" rtl="0">
              <a:lnSpc>
                <a:spcPct val="100000"/>
              </a:lnSpc>
              <a:spcBef>
                <a:spcPts val="0"/>
              </a:spcBef>
              <a:spcAft>
                <a:spcPts val="0"/>
              </a:spcAft>
              <a:buNone/>
            </a:pPr>
            <a:r>
              <a:rPr lang="es-CL" sz="1600" b="0" i="0" u="none" strike="noStrike" cap="none">
                <a:solidFill>
                  <a:srgbClr val="000000"/>
                </a:solidFill>
                <a:latin typeface="Calibri"/>
                <a:ea typeface="Calibri"/>
                <a:cs typeface="Calibri"/>
                <a:sym typeface="Calibri"/>
              </a:rPr>
              <a:t>4. Contactos normalmente abiertos</a:t>
            </a:r>
            <a:endParaRPr sz="1600" b="0" i="0" u="none" strike="noStrike" cap="none">
              <a:latin typeface="Arial"/>
              <a:ea typeface="Arial"/>
              <a:cs typeface="Arial"/>
              <a:sym typeface="Arial"/>
            </a:endParaRPr>
          </a:p>
          <a:p>
            <a:pPr marL="12600" marR="0" lvl="0" indent="0" algn="l" rtl="0">
              <a:lnSpc>
                <a:spcPct val="100000"/>
              </a:lnSpc>
              <a:spcBef>
                <a:spcPts val="0"/>
              </a:spcBef>
              <a:spcAft>
                <a:spcPts val="0"/>
              </a:spcAft>
              <a:buNone/>
            </a:pPr>
            <a:r>
              <a:rPr lang="es-CL" sz="1600" b="0" i="0" u="none" strike="noStrike" cap="none">
                <a:solidFill>
                  <a:srgbClr val="000000"/>
                </a:solidFill>
                <a:latin typeface="Calibri"/>
                <a:ea typeface="Calibri"/>
                <a:cs typeface="Calibri"/>
                <a:sym typeface="Calibri"/>
              </a:rPr>
              <a:t>5. Contactos normalmente cerrados</a:t>
            </a:r>
            <a:endParaRPr sz="1600" b="0" i="0" u="none" strike="noStrike" cap="none">
              <a:latin typeface="Arial"/>
              <a:ea typeface="Arial"/>
              <a:cs typeface="Arial"/>
              <a:sym typeface="Arial"/>
            </a:endParaRPr>
          </a:p>
          <a:p>
            <a:pPr marL="12600" marR="0" lvl="0" indent="0" algn="l" rtl="0">
              <a:lnSpc>
                <a:spcPct val="100000"/>
              </a:lnSpc>
              <a:spcBef>
                <a:spcPts val="0"/>
              </a:spcBef>
              <a:spcAft>
                <a:spcPts val="0"/>
              </a:spcAft>
              <a:buNone/>
            </a:pPr>
            <a:r>
              <a:rPr lang="es-CL" sz="1600" b="0" i="0" u="none" strike="noStrike" cap="none">
                <a:solidFill>
                  <a:srgbClr val="000000"/>
                </a:solidFill>
                <a:latin typeface="Calibri"/>
                <a:ea typeface="Calibri"/>
                <a:cs typeface="Calibri"/>
                <a:sym typeface="Calibri"/>
              </a:rPr>
              <a:t>6. Muelle arqueado</a:t>
            </a:r>
            <a:endParaRPr sz="1600" b="0" i="0" u="none" strike="noStrike" cap="none">
              <a:latin typeface="Arial"/>
              <a:ea typeface="Arial"/>
              <a:cs typeface="Arial"/>
              <a:sym typeface="Arial"/>
            </a:endParaRPr>
          </a:p>
          <a:p>
            <a:pPr marL="12600" marR="0" lvl="0" indent="0" algn="l" rtl="0">
              <a:lnSpc>
                <a:spcPct val="100000"/>
              </a:lnSpc>
              <a:spcBef>
                <a:spcPts val="0"/>
              </a:spcBef>
              <a:spcAft>
                <a:spcPts val="0"/>
              </a:spcAft>
              <a:buNone/>
            </a:pPr>
            <a:r>
              <a:rPr lang="es-CL" sz="1600" b="0" i="0" u="none" strike="noStrike" cap="none">
                <a:solidFill>
                  <a:srgbClr val="000000"/>
                </a:solidFill>
                <a:latin typeface="Calibri"/>
                <a:ea typeface="Calibri"/>
                <a:cs typeface="Calibri"/>
                <a:sym typeface="Calibri"/>
              </a:rPr>
              <a:t>7. Muelle de presión de contactos</a:t>
            </a:r>
            <a:endParaRPr sz="1600" b="0" i="0" u="none" strike="noStrike" cap="none">
              <a:latin typeface="Arial"/>
              <a:ea typeface="Arial"/>
              <a:cs typeface="Arial"/>
              <a:sym typeface="Arial"/>
            </a:endParaRPr>
          </a:p>
          <a:p>
            <a:pPr marL="12600" marR="0" lvl="0" indent="0" algn="l" rtl="0">
              <a:lnSpc>
                <a:spcPct val="100000"/>
              </a:lnSpc>
              <a:spcBef>
                <a:spcPts val="0"/>
              </a:spcBef>
              <a:spcAft>
                <a:spcPts val="0"/>
              </a:spcAft>
              <a:buNone/>
            </a:pPr>
            <a:r>
              <a:rPr lang="es-CL" sz="1600" b="0" i="0" u="none" strike="noStrike" cap="none">
                <a:solidFill>
                  <a:srgbClr val="000000"/>
                </a:solidFill>
                <a:latin typeface="Calibri"/>
                <a:ea typeface="Calibri"/>
                <a:cs typeface="Calibri"/>
                <a:sym typeface="Calibri"/>
              </a:rPr>
              <a:t>8. Lámina de contacto</a:t>
            </a:r>
            <a:endParaRPr sz="1600" b="0" i="0" u="none" strike="noStrike" cap="none">
              <a:latin typeface="Arial"/>
              <a:ea typeface="Arial"/>
              <a:cs typeface="Arial"/>
              <a:sym typeface="Arial"/>
            </a:endParaRPr>
          </a:p>
          <a:p>
            <a:pPr marL="12600" marR="0" lvl="0" indent="0" algn="l" rtl="0">
              <a:lnSpc>
                <a:spcPct val="100000"/>
              </a:lnSpc>
              <a:spcBef>
                <a:spcPts val="0"/>
              </a:spcBef>
              <a:spcAft>
                <a:spcPts val="0"/>
              </a:spcAft>
              <a:buNone/>
            </a:pPr>
            <a:r>
              <a:rPr lang="es-CL" sz="1600" b="0" i="0" u="none" strike="noStrike" cap="none">
                <a:solidFill>
                  <a:srgbClr val="000000"/>
                </a:solidFill>
                <a:latin typeface="Calibri"/>
                <a:ea typeface="Calibri"/>
                <a:cs typeface="Calibri"/>
                <a:sym typeface="Calibri"/>
              </a:rPr>
              <a:t>9. Perno de guía</a:t>
            </a:r>
            <a:endParaRPr sz="1600" b="0" i="0" u="none" strike="noStrike" cap="none">
              <a:latin typeface="Arial"/>
              <a:ea typeface="Arial"/>
              <a:cs typeface="Arial"/>
              <a:sym typeface="Aria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922"/>
        <p:cNvGrpSpPr/>
        <p:nvPr/>
      </p:nvGrpSpPr>
      <p:grpSpPr>
        <a:xfrm>
          <a:off x="0" y="0"/>
          <a:ext cx="0" cy="0"/>
          <a:chOff x="0" y="0"/>
          <a:chExt cx="0" cy="0"/>
        </a:xfrm>
      </p:grpSpPr>
      <p:sp>
        <p:nvSpPr>
          <p:cNvPr id="923" name="Google Shape;923;p46"/>
          <p:cNvSpPr/>
          <p:nvPr/>
        </p:nvSpPr>
        <p:spPr>
          <a:xfrm>
            <a:off x="520560" y="3936960"/>
            <a:ext cx="8355960" cy="2920320"/>
          </a:xfrm>
          <a:prstGeom prst="roundRect">
            <a:avLst>
              <a:gd name="adj" fmla="val 3898"/>
            </a:avLst>
          </a:prstGeom>
          <a:solidFill>
            <a:schemeClr val="lt1"/>
          </a:solidFill>
          <a:ln w="9525" cap="flat" cmpd="sng">
            <a:solidFill>
              <a:schemeClr val="dk2"/>
            </a:solidFill>
            <a:prstDash val="solid"/>
            <a:round/>
            <a:headEnd type="none" w="sm" len="sm"/>
            <a:tailEnd type="none" w="sm" len="sm"/>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924" name="Google Shape;924;p46"/>
          <p:cNvSpPr/>
          <p:nvPr/>
        </p:nvSpPr>
        <p:spPr>
          <a:xfrm>
            <a:off x="447840" y="1214280"/>
            <a:ext cx="10122120" cy="56268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pPr>
            <a:r>
              <a:rPr lang="es-CL" sz="3100" b="1" i="0" u="none" strike="noStrike" cap="none">
                <a:solidFill>
                  <a:srgbClr val="29754D"/>
                </a:solidFill>
                <a:latin typeface="Calibri"/>
                <a:ea typeface="Calibri"/>
                <a:cs typeface="Calibri"/>
                <a:sym typeface="Calibri"/>
              </a:rPr>
              <a:t>MICRORRUPTORES, </a:t>
            </a:r>
            <a:r>
              <a:rPr lang="es-CL" sz="3100" b="0" i="0" u="none" strike="noStrike" cap="none">
                <a:solidFill>
                  <a:srgbClr val="C73E32"/>
                </a:solidFill>
                <a:latin typeface="Calibri"/>
                <a:ea typeface="Calibri"/>
                <a:cs typeface="Calibri"/>
                <a:sym typeface="Calibri"/>
              </a:rPr>
              <a:t>FINALES DE  CARRERA</a:t>
            </a:r>
            <a:endParaRPr sz="3100" b="0" i="0" u="none" strike="noStrike" cap="none">
              <a:latin typeface="Arial"/>
              <a:ea typeface="Arial"/>
              <a:cs typeface="Arial"/>
              <a:sym typeface="Arial"/>
            </a:endParaRPr>
          </a:p>
        </p:txBody>
      </p:sp>
      <p:sp>
        <p:nvSpPr>
          <p:cNvPr id="925" name="Google Shape;925;p46"/>
          <p:cNvSpPr/>
          <p:nvPr/>
        </p:nvSpPr>
        <p:spPr>
          <a:xfrm>
            <a:off x="595080" y="2066040"/>
            <a:ext cx="7506720" cy="1722960"/>
          </a:xfrm>
          <a:prstGeom prst="rect">
            <a:avLst/>
          </a:prstGeom>
          <a:noFill/>
          <a:ln>
            <a:noFill/>
          </a:ln>
        </p:spPr>
        <p:txBody>
          <a:bodyPr spcFirstLastPara="1" wrap="square" lIns="0" tIns="0" rIns="0" bIns="0" anchor="t" anchorCtr="0">
            <a:spAutoFit/>
          </a:bodyPr>
          <a:lstStyle/>
          <a:p>
            <a:pPr marL="12600" marR="0" lvl="0" indent="0" algn="l" rtl="0">
              <a:lnSpc>
                <a:spcPct val="100000"/>
              </a:lnSpc>
              <a:spcBef>
                <a:spcPts val="0"/>
              </a:spcBef>
              <a:spcAft>
                <a:spcPts val="0"/>
              </a:spcAft>
              <a:buNone/>
            </a:pPr>
            <a:r>
              <a:rPr lang="es-CL" sz="1700" b="0" i="0" u="none" strike="noStrike" cap="none">
                <a:solidFill>
                  <a:srgbClr val="000000"/>
                </a:solidFill>
                <a:latin typeface="Calibri"/>
                <a:ea typeface="Calibri"/>
                <a:cs typeface="Calibri"/>
                <a:sym typeface="Calibri"/>
              </a:rPr>
              <a:t>Detectan el final de carrera por contacto. Una barra basculante mueve directamente un interruptor. Vuelve a la posición anterior por medio de un muelle.</a:t>
            </a:r>
            <a:endParaRPr sz="1700" b="0" i="0" u="none" strike="noStrike" cap="none">
              <a:latin typeface="Arial"/>
              <a:ea typeface="Arial"/>
              <a:cs typeface="Arial"/>
              <a:sym typeface="Arial"/>
            </a:endParaRPr>
          </a:p>
          <a:p>
            <a:pPr marL="12600" marR="0" lvl="0" indent="0" algn="l" rtl="0">
              <a:lnSpc>
                <a:spcPct val="100000"/>
              </a:lnSpc>
              <a:spcBef>
                <a:spcPts val="300"/>
              </a:spcBef>
              <a:spcAft>
                <a:spcPts val="0"/>
              </a:spcAft>
              <a:buNone/>
            </a:pPr>
            <a:r>
              <a:rPr lang="es-CL" sz="1700" b="1" i="0" u="none" strike="noStrike" cap="none">
                <a:solidFill>
                  <a:srgbClr val="000000"/>
                </a:solidFill>
                <a:latin typeface="Calibri"/>
                <a:ea typeface="Calibri"/>
                <a:cs typeface="Calibri"/>
                <a:sym typeface="Calibri"/>
              </a:rPr>
              <a:t>Aplicaciones:</a:t>
            </a:r>
            <a:endParaRPr sz="1700" b="0" i="0" u="none" strike="noStrike" cap="none">
              <a:latin typeface="Arial"/>
              <a:ea typeface="Arial"/>
              <a:cs typeface="Arial"/>
              <a:sym typeface="Arial"/>
            </a:endParaRPr>
          </a:p>
          <a:p>
            <a:pPr marL="298440" marR="0" lvl="0" indent="-285120" algn="l" rtl="0">
              <a:lnSpc>
                <a:spcPct val="100000"/>
              </a:lnSpc>
              <a:spcBef>
                <a:spcPts val="300"/>
              </a:spcBef>
              <a:spcAft>
                <a:spcPts val="0"/>
              </a:spcAft>
              <a:buClr>
                <a:srgbClr val="000000"/>
              </a:buClr>
              <a:buSzPts val="1700"/>
              <a:buFont typeface="Arial"/>
              <a:buChar char="•"/>
            </a:pPr>
            <a:r>
              <a:rPr lang="es-CL" sz="1700" b="0" i="0" u="none" strike="noStrike" cap="none">
                <a:solidFill>
                  <a:srgbClr val="000000"/>
                </a:solidFill>
                <a:latin typeface="Calibri"/>
                <a:ea typeface="Calibri"/>
                <a:cs typeface="Calibri"/>
                <a:sym typeface="Calibri"/>
              </a:rPr>
              <a:t>Detección de 2 o más posiciones en la parte de una máquina. </a:t>
            </a:r>
            <a:endParaRPr sz="1700" b="0" i="0" u="none" strike="noStrike" cap="none">
              <a:latin typeface="Arial"/>
              <a:ea typeface="Arial"/>
              <a:cs typeface="Arial"/>
              <a:sym typeface="Arial"/>
            </a:endParaRPr>
          </a:p>
          <a:p>
            <a:pPr marL="298440" marR="0" lvl="0" indent="-285120" algn="l" rtl="0">
              <a:lnSpc>
                <a:spcPct val="100000"/>
              </a:lnSpc>
              <a:spcBef>
                <a:spcPts val="300"/>
              </a:spcBef>
              <a:spcAft>
                <a:spcPts val="0"/>
              </a:spcAft>
              <a:buClr>
                <a:srgbClr val="000000"/>
              </a:buClr>
              <a:buSzPts val="1700"/>
              <a:buFont typeface="Arial"/>
              <a:buChar char="•"/>
            </a:pPr>
            <a:r>
              <a:rPr lang="es-CL" sz="1700" b="0" i="0" u="none" strike="noStrike" cap="none">
                <a:solidFill>
                  <a:srgbClr val="000000"/>
                </a:solidFill>
                <a:latin typeface="Calibri"/>
                <a:ea typeface="Calibri"/>
                <a:cs typeface="Calibri"/>
                <a:sym typeface="Calibri"/>
              </a:rPr>
              <a:t>Detección de un objeto al final de una cinta transportadora.</a:t>
            </a:r>
            <a:endParaRPr sz="1700" b="0" i="0" u="none" strike="noStrike" cap="none">
              <a:latin typeface="Arial"/>
              <a:ea typeface="Arial"/>
              <a:cs typeface="Arial"/>
              <a:sym typeface="Arial"/>
            </a:endParaRPr>
          </a:p>
          <a:p>
            <a:pPr marL="298440" marR="0" lvl="0" indent="-285120" algn="l" rtl="0">
              <a:lnSpc>
                <a:spcPct val="100000"/>
              </a:lnSpc>
              <a:spcBef>
                <a:spcPts val="300"/>
              </a:spcBef>
              <a:spcAft>
                <a:spcPts val="0"/>
              </a:spcAft>
              <a:buClr>
                <a:srgbClr val="000000"/>
              </a:buClr>
              <a:buSzPts val="1700"/>
              <a:buFont typeface="Arial"/>
              <a:buChar char="•"/>
            </a:pPr>
            <a:r>
              <a:rPr lang="es-CL" sz="1700" b="0" i="0" u="none" strike="noStrike" cap="none">
                <a:solidFill>
                  <a:srgbClr val="000000"/>
                </a:solidFill>
                <a:latin typeface="Calibri"/>
                <a:ea typeface="Calibri"/>
                <a:cs typeface="Calibri"/>
                <a:sym typeface="Calibri"/>
              </a:rPr>
              <a:t>Puertas, elevadores, ascensores</a:t>
            </a:r>
            <a:r>
              <a:rPr lang="es-CL" sz="1800" b="0" i="0" u="none" strike="noStrike" cap="none">
                <a:solidFill>
                  <a:srgbClr val="000000"/>
                </a:solidFill>
                <a:latin typeface="Calibri"/>
                <a:ea typeface="Calibri"/>
                <a:cs typeface="Calibri"/>
                <a:sym typeface="Calibri"/>
              </a:rPr>
              <a:t>.</a:t>
            </a:r>
            <a:endParaRPr sz="1800" b="0" i="0" u="none" strike="noStrike" cap="none">
              <a:latin typeface="Arial"/>
              <a:ea typeface="Arial"/>
              <a:cs typeface="Arial"/>
              <a:sym typeface="Arial"/>
            </a:endParaRPr>
          </a:p>
        </p:txBody>
      </p:sp>
      <p:sp>
        <p:nvSpPr>
          <p:cNvPr id="926" name="Google Shape;926;p46"/>
          <p:cNvSpPr/>
          <p:nvPr/>
        </p:nvSpPr>
        <p:spPr>
          <a:xfrm>
            <a:off x="4397040" y="4227840"/>
            <a:ext cx="2337120" cy="1602720"/>
          </a:xfrm>
          <a:prstGeom prst="rect">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46"/>
          <p:cNvSpPr/>
          <p:nvPr/>
        </p:nvSpPr>
        <p:spPr>
          <a:xfrm>
            <a:off x="6771600" y="4113000"/>
            <a:ext cx="1797840" cy="2519280"/>
          </a:xfrm>
          <a:prstGeom prst="rect">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46"/>
          <p:cNvSpPr/>
          <p:nvPr/>
        </p:nvSpPr>
        <p:spPr>
          <a:xfrm>
            <a:off x="1295280" y="5346720"/>
            <a:ext cx="1480680" cy="1483560"/>
          </a:xfrm>
          <a:prstGeom prst="rect">
            <a:avLst/>
          </a:prstGeom>
          <a:blipFill rotWithShape="1">
            <a:blip r:embed="rId5">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46"/>
          <p:cNvSpPr/>
          <p:nvPr/>
        </p:nvSpPr>
        <p:spPr>
          <a:xfrm>
            <a:off x="3123000" y="5207040"/>
            <a:ext cx="1360080" cy="1362960"/>
          </a:xfrm>
          <a:prstGeom prst="rect">
            <a:avLst/>
          </a:prstGeom>
          <a:blipFill rotWithShape="1">
            <a:blip r:embed="rId6">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46"/>
          <p:cNvSpPr/>
          <p:nvPr/>
        </p:nvSpPr>
        <p:spPr>
          <a:xfrm>
            <a:off x="793800" y="4053600"/>
            <a:ext cx="1407600" cy="1362960"/>
          </a:xfrm>
          <a:prstGeom prst="rect">
            <a:avLst/>
          </a:prstGeom>
          <a:blipFill rotWithShape="1">
            <a:blip r:embed="rId7">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46"/>
          <p:cNvSpPr/>
          <p:nvPr/>
        </p:nvSpPr>
        <p:spPr>
          <a:xfrm>
            <a:off x="5835600" y="5029560"/>
            <a:ext cx="862200" cy="1618920"/>
          </a:xfrm>
          <a:prstGeom prst="rect">
            <a:avLst/>
          </a:prstGeom>
          <a:blipFill rotWithShape="1">
            <a:blip r:embed="rId8">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46"/>
          <p:cNvSpPr/>
          <p:nvPr/>
        </p:nvSpPr>
        <p:spPr>
          <a:xfrm>
            <a:off x="2301840" y="4051080"/>
            <a:ext cx="912960" cy="1362960"/>
          </a:xfrm>
          <a:prstGeom prst="rect">
            <a:avLst/>
          </a:prstGeom>
          <a:blipFill rotWithShape="1">
            <a:blip r:embed="rId9">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936"/>
        <p:cNvGrpSpPr/>
        <p:nvPr/>
      </p:nvGrpSpPr>
      <p:grpSpPr>
        <a:xfrm>
          <a:off x="0" y="0"/>
          <a:ext cx="0" cy="0"/>
          <a:chOff x="0" y="0"/>
          <a:chExt cx="0" cy="0"/>
        </a:xfrm>
      </p:grpSpPr>
      <p:sp>
        <p:nvSpPr>
          <p:cNvPr id="937" name="Google Shape;937;p47"/>
          <p:cNvSpPr/>
          <p:nvPr/>
        </p:nvSpPr>
        <p:spPr>
          <a:xfrm>
            <a:off x="560520" y="2552760"/>
            <a:ext cx="8697240" cy="3339360"/>
          </a:xfrm>
          <a:prstGeom prst="roundRect">
            <a:avLst>
              <a:gd name="adj" fmla="val 3898"/>
            </a:avLst>
          </a:prstGeom>
          <a:solidFill>
            <a:schemeClr val="lt1"/>
          </a:solidFill>
          <a:ln w="9525" cap="flat" cmpd="sng">
            <a:solidFill>
              <a:schemeClr val="dk2"/>
            </a:solidFill>
            <a:prstDash val="solid"/>
            <a:round/>
            <a:headEnd type="none" w="sm" len="sm"/>
            <a:tailEnd type="none" w="sm" len="sm"/>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938" name="Google Shape;938;p47"/>
          <p:cNvSpPr/>
          <p:nvPr/>
        </p:nvSpPr>
        <p:spPr>
          <a:xfrm>
            <a:off x="447840" y="1214280"/>
            <a:ext cx="10122120" cy="59292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pPr>
            <a:r>
              <a:rPr lang="es-CL" sz="3300" b="1" i="0" u="none" strike="noStrike" cap="none">
                <a:solidFill>
                  <a:srgbClr val="29754D"/>
                </a:solidFill>
                <a:latin typeface="Calibri"/>
                <a:ea typeface="Calibri"/>
                <a:cs typeface="Calibri"/>
                <a:sym typeface="Calibri"/>
              </a:rPr>
              <a:t>MICRORRUPTORES, </a:t>
            </a:r>
            <a:r>
              <a:rPr lang="es-CL" sz="3300" b="0" i="0" u="none" strike="noStrike" cap="none">
                <a:solidFill>
                  <a:srgbClr val="C73E32"/>
                </a:solidFill>
                <a:latin typeface="Calibri"/>
                <a:ea typeface="Calibri"/>
                <a:cs typeface="Calibri"/>
                <a:sym typeface="Calibri"/>
              </a:rPr>
              <a:t>FINALES DE  CARRERA</a:t>
            </a:r>
            <a:endParaRPr sz="3300" b="0" i="0" u="none" strike="noStrike" cap="none">
              <a:latin typeface="Arial"/>
              <a:ea typeface="Arial"/>
              <a:cs typeface="Arial"/>
              <a:sym typeface="Arial"/>
            </a:endParaRPr>
          </a:p>
        </p:txBody>
      </p:sp>
      <p:sp>
        <p:nvSpPr>
          <p:cNvPr id="939" name="Google Shape;939;p47"/>
          <p:cNvSpPr/>
          <p:nvPr/>
        </p:nvSpPr>
        <p:spPr>
          <a:xfrm>
            <a:off x="848880" y="2726640"/>
            <a:ext cx="7864200" cy="274320"/>
          </a:xfrm>
          <a:prstGeom prst="rect">
            <a:avLst/>
          </a:prstGeom>
          <a:noFill/>
          <a:ln>
            <a:noFill/>
          </a:ln>
        </p:spPr>
        <p:txBody>
          <a:bodyPr spcFirstLastPara="1" wrap="square" lIns="0" tIns="0" rIns="0" bIns="0" anchor="t" anchorCtr="0">
            <a:spAutoFit/>
          </a:bodyPr>
          <a:lstStyle/>
          <a:p>
            <a:pPr marL="12600" marR="0" lvl="0" indent="0" algn="l" rtl="0">
              <a:lnSpc>
                <a:spcPct val="100000"/>
              </a:lnSpc>
              <a:spcBef>
                <a:spcPts val="0"/>
              </a:spcBef>
              <a:spcAft>
                <a:spcPts val="0"/>
              </a:spcAft>
              <a:buNone/>
            </a:pPr>
            <a:r>
              <a:rPr lang="es-CL" sz="1800" b="1" i="0" u="none" strike="noStrike" cap="none">
                <a:solidFill>
                  <a:srgbClr val="C73E32"/>
                </a:solidFill>
                <a:latin typeface="Calibri"/>
                <a:ea typeface="Calibri"/>
                <a:cs typeface="Calibri"/>
                <a:sym typeface="Calibri"/>
              </a:rPr>
              <a:t>Más ejemplos:</a:t>
            </a:r>
            <a:endParaRPr sz="1800" b="0" i="0" u="none" strike="noStrike" cap="none">
              <a:latin typeface="Arial"/>
              <a:ea typeface="Arial"/>
              <a:cs typeface="Arial"/>
              <a:sym typeface="Arial"/>
            </a:endParaRPr>
          </a:p>
        </p:txBody>
      </p:sp>
      <p:sp>
        <p:nvSpPr>
          <p:cNvPr id="940" name="Google Shape;940;p47"/>
          <p:cNvSpPr/>
          <p:nvPr/>
        </p:nvSpPr>
        <p:spPr>
          <a:xfrm>
            <a:off x="4975920" y="3438360"/>
            <a:ext cx="4256280" cy="1969560"/>
          </a:xfrm>
          <a:prstGeom prst="rect">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47"/>
          <p:cNvSpPr/>
          <p:nvPr/>
        </p:nvSpPr>
        <p:spPr>
          <a:xfrm>
            <a:off x="750960" y="3360600"/>
            <a:ext cx="4219560" cy="2009160"/>
          </a:xfrm>
          <a:prstGeom prst="rect">
            <a:avLst/>
          </a:prstGeom>
          <a:blipFill rotWithShape="1">
            <a:blip r:embed="rId4">
              <a:alphaModFix/>
            </a:blip>
            <a:stretch>
              <a:fillRect l="-4292"/>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945"/>
        <p:cNvGrpSpPr/>
        <p:nvPr/>
      </p:nvGrpSpPr>
      <p:grpSpPr>
        <a:xfrm>
          <a:off x="0" y="0"/>
          <a:ext cx="0" cy="0"/>
          <a:chOff x="0" y="0"/>
          <a:chExt cx="0" cy="0"/>
        </a:xfrm>
      </p:grpSpPr>
      <p:sp>
        <p:nvSpPr>
          <p:cNvPr id="946" name="Google Shape;946;p48"/>
          <p:cNvSpPr/>
          <p:nvPr/>
        </p:nvSpPr>
        <p:spPr>
          <a:xfrm>
            <a:off x="534960" y="2725560"/>
            <a:ext cx="8708040" cy="3572640"/>
          </a:xfrm>
          <a:prstGeom prst="roundRect">
            <a:avLst>
              <a:gd name="adj" fmla="val 3898"/>
            </a:avLst>
          </a:prstGeom>
          <a:solidFill>
            <a:schemeClr val="lt1"/>
          </a:solidFill>
          <a:ln w="9525" cap="flat" cmpd="sng">
            <a:solidFill>
              <a:schemeClr val="dk2"/>
            </a:solidFill>
            <a:prstDash val="solid"/>
            <a:round/>
            <a:headEnd type="none" w="sm" len="sm"/>
            <a:tailEnd type="none" w="sm" len="sm"/>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947" name="Google Shape;947;p48"/>
          <p:cNvSpPr/>
          <p:nvPr/>
        </p:nvSpPr>
        <p:spPr>
          <a:xfrm>
            <a:off x="556920" y="2294640"/>
            <a:ext cx="7864200" cy="274320"/>
          </a:xfrm>
          <a:prstGeom prst="rect">
            <a:avLst/>
          </a:prstGeom>
          <a:noFill/>
          <a:ln>
            <a:noFill/>
          </a:ln>
        </p:spPr>
        <p:txBody>
          <a:bodyPr spcFirstLastPara="1" wrap="square" lIns="0" tIns="0" rIns="0" bIns="0" anchor="t" anchorCtr="0">
            <a:spAutoFit/>
          </a:bodyPr>
          <a:lstStyle/>
          <a:p>
            <a:pPr marL="12600" marR="0" lvl="0" indent="0" algn="l" rtl="0">
              <a:lnSpc>
                <a:spcPct val="100000"/>
              </a:lnSpc>
              <a:spcBef>
                <a:spcPts val="0"/>
              </a:spcBef>
              <a:spcAft>
                <a:spcPts val="0"/>
              </a:spcAft>
              <a:buNone/>
            </a:pPr>
            <a:r>
              <a:rPr lang="es-CL" sz="1800" b="0" i="0" u="none" strike="noStrike" cap="none">
                <a:solidFill>
                  <a:srgbClr val="000000"/>
                </a:solidFill>
                <a:latin typeface="Calibri"/>
                <a:ea typeface="Calibri"/>
                <a:cs typeface="Calibri"/>
                <a:sym typeface="Calibri"/>
              </a:rPr>
              <a:t>Ejemplos de uso de interruptores electromecánicos.</a:t>
            </a:r>
            <a:endParaRPr sz="1800" b="0" i="0" u="none" strike="noStrike" cap="none">
              <a:latin typeface="Arial"/>
              <a:ea typeface="Arial"/>
              <a:cs typeface="Arial"/>
              <a:sym typeface="Arial"/>
            </a:endParaRPr>
          </a:p>
        </p:txBody>
      </p:sp>
      <p:sp>
        <p:nvSpPr>
          <p:cNvPr id="948" name="Google Shape;948;p48"/>
          <p:cNvSpPr/>
          <p:nvPr/>
        </p:nvSpPr>
        <p:spPr>
          <a:xfrm>
            <a:off x="447840" y="1214280"/>
            <a:ext cx="10122120" cy="56268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pPr>
            <a:r>
              <a:rPr lang="es-CL" sz="3100" b="1" i="0" u="none" strike="noStrike" cap="none">
                <a:solidFill>
                  <a:srgbClr val="29754D"/>
                </a:solidFill>
                <a:latin typeface="Calibri"/>
                <a:ea typeface="Calibri"/>
                <a:cs typeface="Calibri"/>
                <a:sym typeface="Calibri"/>
              </a:rPr>
              <a:t>MICRORRUPTORES, </a:t>
            </a:r>
            <a:r>
              <a:rPr lang="es-CL" sz="3100" b="0" i="0" u="none" strike="noStrike" cap="none">
                <a:solidFill>
                  <a:srgbClr val="C73E32"/>
                </a:solidFill>
                <a:latin typeface="Calibri"/>
                <a:ea typeface="Calibri"/>
                <a:cs typeface="Calibri"/>
                <a:sym typeface="Calibri"/>
              </a:rPr>
              <a:t>FINALES DE  CARRERA</a:t>
            </a:r>
            <a:endParaRPr sz="3100" b="0" i="0" u="none" strike="noStrike" cap="none">
              <a:latin typeface="Arial"/>
              <a:ea typeface="Arial"/>
              <a:cs typeface="Arial"/>
              <a:sym typeface="Arial"/>
            </a:endParaRPr>
          </a:p>
        </p:txBody>
      </p:sp>
      <p:sp>
        <p:nvSpPr>
          <p:cNvPr id="949" name="Google Shape;949;p48"/>
          <p:cNvSpPr/>
          <p:nvPr/>
        </p:nvSpPr>
        <p:spPr>
          <a:xfrm>
            <a:off x="5972040" y="-1600200"/>
            <a:ext cx="183960" cy="30708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48"/>
          <p:cNvSpPr/>
          <p:nvPr/>
        </p:nvSpPr>
        <p:spPr>
          <a:xfrm>
            <a:off x="911160" y="3157200"/>
            <a:ext cx="3063240" cy="2608200"/>
          </a:xfrm>
          <a:prstGeom prst="rect">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48"/>
          <p:cNvSpPr/>
          <p:nvPr/>
        </p:nvSpPr>
        <p:spPr>
          <a:xfrm>
            <a:off x="4444200" y="3157200"/>
            <a:ext cx="4407120" cy="2735280"/>
          </a:xfrm>
          <a:prstGeom prst="rect">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955"/>
        <p:cNvGrpSpPr/>
        <p:nvPr/>
      </p:nvGrpSpPr>
      <p:grpSpPr>
        <a:xfrm>
          <a:off x="0" y="0"/>
          <a:ext cx="0" cy="0"/>
          <a:chOff x="0" y="0"/>
          <a:chExt cx="0" cy="0"/>
        </a:xfrm>
      </p:grpSpPr>
      <p:sp>
        <p:nvSpPr>
          <p:cNvPr id="956" name="Google Shape;956;p49"/>
          <p:cNvSpPr/>
          <p:nvPr/>
        </p:nvSpPr>
        <p:spPr>
          <a:xfrm>
            <a:off x="447840" y="1214280"/>
            <a:ext cx="10122120" cy="56268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pPr>
            <a:r>
              <a:rPr lang="es-CL" sz="3100" b="1" i="0" u="none" strike="noStrike" cap="none">
                <a:solidFill>
                  <a:srgbClr val="29754D"/>
                </a:solidFill>
                <a:latin typeface="Calibri"/>
                <a:ea typeface="Calibri"/>
                <a:cs typeface="Calibri"/>
                <a:sym typeface="Calibri"/>
              </a:rPr>
              <a:t>MICRORRUPTORES, </a:t>
            </a:r>
            <a:r>
              <a:rPr lang="es-CL" sz="3100" b="0" i="0" u="none" strike="noStrike" cap="none">
                <a:solidFill>
                  <a:srgbClr val="C73E32"/>
                </a:solidFill>
                <a:latin typeface="Calibri"/>
                <a:ea typeface="Calibri"/>
                <a:cs typeface="Calibri"/>
                <a:sym typeface="Calibri"/>
              </a:rPr>
              <a:t>FINALES DE  CARRERA</a:t>
            </a:r>
            <a:endParaRPr sz="3100" b="0" i="0" u="none" strike="noStrike" cap="none">
              <a:latin typeface="Arial"/>
              <a:ea typeface="Arial"/>
              <a:cs typeface="Arial"/>
              <a:sym typeface="Arial"/>
            </a:endParaRPr>
          </a:p>
        </p:txBody>
      </p:sp>
      <p:sp>
        <p:nvSpPr>
          <p:cNvPr id="957" name="Google Shape;957;p49"/>
          <p:cNvSpPr/>
          <p:nvPr/>
        </p:nvSpPr>
        <p:spPr>
          <a:xfrm>
            <a:off x="5972040" y="-1600200"/>
            <a:ext cx="183960" cy="30708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49"/>
          <p:cNvSpPr/>
          <p:nvPr/>
        </p:nvSpPr>
        <p:spPr>
          <a:xfrm>
            <a:off x="938880" y="2487600"/>
            <a:ext cx="5396760" cy="3544200"/>
          </a:xfrm>
          <a:prstGeom prst="rect">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2" name="Google Shape;422;p5"/>
          <p:cNvSpPr/>
          <p:nvPr/>
        </p:nvSpPr>
        <p:spPr>
          <a:xfrm>
            <a:off x="464400" y="2555640"/>
            <a:ext cx="5145840" cy="3057120"/>
          </a:xfrm>
          <a:prstGeom prst="roundRect">
            <a:avLst>
              <a:gd name="adj" fmla="val 9635"/>
            </a:avLst>
          </a:prstGeom>
          <a:solidFill>
            <a:schemeClr val="lt1"/>
          </a:solidFill>
          <a:ln w="9525" cap="flat" cmpd="sng">
            <a:solidFill>
              <a:schemeClr val="dk2"/>
            </a:solidFill>
            <a:prstDash val="solid"/>
            <a:round/>
            <a:headEnd type="none" w="sm" len="sm"/>
            <a:tailEnd type="none" w="sm" len="sm"/>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423" name="Google Shape;423;p5"/>
          <p:cNvSpPr/>
          <p:nvPr/>
        </p:nvSpPr>
        <p:spPr>
          <a:xfrm>
            <a:off x="375840" y="1373760"/>
            <a:ext cx="8949960" cy="318960"/>
          </a:xfrm>
          <a:prstGeom prst="rect">
            <a:avLst/>
          </a:prstGeom>
          <a:noFill/>
          <a:ln>
            <a:noFill/>
          </a:ln>
        </p:spPr>
        <p:txBody>
          <a:bodyPr spcFirstLastPara="1" wrap="square" lIns="90000" tIns="91425" rIns="90000" bIns="91425" anchor="ctr" anchorCtr="0">
            <a:noAutofit/>
          </a:bodyPr>
          <a:lstStyle/>
          <a:p>
            <a:pPr marL="0" marR="0" lvl="0" indent="0" algn="l" rtl="0">
              <a:lnSpc>
                <a:spcPct val="80000"/>
              </a:lnSpc>
              <a:spcBef>
                <a:spcPts val="0"/>
              </a:spcBef>
              <a:spcAft>
                <a:spcPts val="0"/>
              </a:spcAft>
              <a:buNone/>
            </a:pPr>
            <a:r>
              <a:rPr lang="es-CL" sz="2800" b="1" i="0" u="none" strike="noStrike" cap="none">
                <a:solidFill>
                  <a:srgbClr val="29754D"/>
                </a:solidFill>
                <a:latin typeface="Calibri"/>
                <a:ea typeface="Calibri"/>
                <a:cs typeface="Calibri"/>
                <a:sym typeface="Calibri"/>
              </a:rPr>
              <a:t>CONOCIMIENTOS PREVIOS</a:t>
            </a:r>
            <a:endParaRPr sz="2800" b="0" i="0" u="none" strike="noStrike" cap="none">
              <a:latin typeface="Arial"/>
              <a:ea typeface="Arial"/>
              <a:cs typeface="Arial"/>
              <a:sym typeface="Arial"/>
            </a:endParaRPr>
          </a:p>
        </p:txBody>
      </p:sp>
      <p:sp>
        <p:nvSpPr>
          <p:cNvPr id="424" name="Google Shape;424;p5"/>
          <p:cNvSpPr/>
          <p:nvPr/>
        </p:nvSpPr>
        <p:spPr>
          <a:xfrm>
            <a:off x="366480" y="1220040"/>
            <a:ext cx="4699800" cy="153000"/>
          </a:xfrm>
          <a:prstGeom prst="rect">
            <a:avLst/>
          </a:prstGeom>
          <a:noFill/>
          <a:ln>
            <a:noFill/>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1" i="0" u="none" strike="noStrike" cap="none">
                <a:solidFill>
                  <a:srgbClr val="000000"/>
                </a:solidFill>
                <a:latin typeface="Calibri"/>
                <a:ea typeface="Calibri"/>
                <a:cs typeface="Calibri"/>
                <a:sym typeface="Calibri"/>
              </a:rPr>
              <a:t>ACTIVIDAD</a:t>
            </a:r>
            <a:endParaRPr sz="14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latin typeface="Arial"/>
              <a:ea typeface="Arial"/>
              <a:cs typeface="Arial"/>
              <a:sym typeface="Arial"/>
            </a:endParaRPr>
          </a:p>
        </p:txBody>
      </p:sp>
      <p:sp>
        <p:nvSpPr>
          <p:cNvPr id="425" name="Google Shape;425;p5"/>
          <p:cNvSpPr/>
          <p:nvPr/>
        </p:nvSpPr>
        <p:spPr>
          <a:xfrm>
            <a:off x="4385160" y="1184040"/>
            <a:ext cx="465840" cy="520200"/>
          </a:xfrm>
          <a:prstGeom prst="rect">
            <a:avLst/>
          </a:prstGeom>
          <a:noFill/>
          <a:ln>
            <a:noFill/>
          </a:ln>
        </p:spPr>
        <p:txBody>
          <a:bodyPr spcFirstLastPara="1" wrap="square" lIns="90000" tIns="91425" rIns="90000" bIns="91425" anchor="ctr" anchorCtr="0">
            <a:noAutofit/>
          </a:bodyPr>
          <a:lstStyle/>
          <a:p>
            <a:pPr marL="0" marR="0" lvl="0" indent="0" algn="r" rtl="0">
              <a:lnSpc>
                <a:spcPct val="90000"/>
              </a:lnSpc>
              <a:spcBef>
                <a:spcPts val="0"/>
              </a:spcBef>
              <a:spcAft>
                <a:spcPts val="0"/>
              </a:spcAft>
              <a:buNone/>
            </a:pPr>
            <a:r>
              <a:rPr lang="es-CL" sz="5000" b="0" i="0" u="none" strike="noStrike" cap="none">
                <a:solidFill>
                  <a:srgbClr val="8EB99F"/>
                </a:solidFill>
                <a:latin typeface="Calibri"/>
                <a:ea typeface="Calibri"/>
                <a:cs typeface="Calibri"/>
                <a:sym typeface="Calibri"/>
              </a:rPr>
              <a:t>3</a:t>
            </a:r>
            <a:endParaRPr sz="5000" b="0" i="0" u="none" strike="noStrike" cap="none">
              <a:latin typeface="Arial"/>
              <a:ea typeface="Arial"/>
              <a:cs typeface="Arial"/>
              <a:sym typeface="Arial"/>
            </a:endParaRPr>
          </a:p>
        </p:txBody>
      </p:sp>
      <p:sp>
        <p:nvSpPr>
          <p:cNvPr id="426" name="Google Shape;426;p5"/>
          <p:cNvSpPr/>
          <p:nvPr/>
        </p:nvSpPr>
        <p:spPr>
          <a:xfrm>
            <a:off x="695880" y="2916360"/>
            <a:ext cx="4624920" cy="2133360"/>
          </a:xfrm>
          <a:prstGeom prst="rect">
            <a:avLst/>
          </a:prstGeom>
          <a:noFill/>
          <a:ln>
            <a:noFill/>
          </a:ln>
        </p:spPr>
        <p:txBody>
          <a:bodyPr spcFirstLastPara="1" wrap="square" lIns="90000" tIns="45000" rIns="90000" bIns="45000" anchor="t" anchorCtr="0">
            <a:spAutoFit/>
          </a:bodyPr>
          <a:lstStyle/>
          <a:p>
            <a:pPr marL="0" marR="0" lvl="0" indent="0" algn="l" rtl="0">
              <a:lnSpc>
                <a:spcPct val="80000"/>
              </a:lnSpc>
              <a:spcBef>
                <a:spcPts val="0"/>
              </a:spcBef>
              <a:spcAft>
                <a:spcPts val="0"/>
              </a:spcAft>
              <a:buNone/>
            </a:pPr>
            <a:r>
              <a:rPr lang="es-CL" sz="2600" b="1" i="0" u="none" strike="noStrike" cap="none">
                <a:solidFill>
                  <a:srgbClr val="29754D"/>
                </a:solidFill>
                <a:latin typeface="Calibri"/>
                <a:ea typeface="Calibri"/>
                <a:cs typeface="Calibri"/>
                <a:sym typeface="Calibri"/>
              </a:rPr>
              <a:t>INSTRUMENTOS DE </a:t>
            </a:r>
            <a:r>
              <a:rPr lang="es-CL" sz="1800" b="0" i="0" u="none" strike="noStrike" cap="none">
                <a:latin typeface="Arial"/>
                <a:ea typeface="Arial"/>
                <a:cs typeface="Arial"/>
                <a:sym typeface="Arial"/>
              </a:rPr>
              <a:t/>
            </a:r>
            <a:br>
              <a:rPr lang="es-CL" sz="1800" b="0" i="0" u="none" strike="noStrike" cap="none">
                <a:latin typeface="Arial"/>
                <a:ea typeface="Arial"/>
                <a:cs typeface="Arial"/>
                <a:sym typeface="Arial"/>
              </a:rPr>
            </a:br>
            <a:r>
              <a:rPr lang="es-CL" sz="2600" b="1" i="0" u="none" strike="noStrike" cap="none">
                <a:solidFill>
                  <a:srgbClr val="29754D"/>
                </a:solidFill>
                <a:latin typeface="Calibri"/>
                <a:ea typeface="Calibri"/>
                <a:cs typeface="Calibri"/>
                <a:sym typeface="Calibri"/>
              </a:rPr>
              <a:t>MEDICIÓN INDUSTRIAL</a:t>
            </a:r>
            <a:endParaRPr sz="2600" b="0" i="0" u="none" strike="noStrike" cap="none">
              <a:latin typeface="Arial"/>
              <a:ea typeface="Arial"/>
              <a:cs typeface="Arial"/>
              <a:sym typeface="Arial"/>
            </a:endParaRPr>
          </a:p>
          <a:p>
            <a:pPr marL="0" marR="0" lvl="0" indent="0" algn="l" rtl="0">
              <a:lnSpc>
                <a:spcPct val="50000"/>
              </a:lnSpc>
              <a:spcBef>
                <a:spcPts val="0"/>
              </a:spcBef>
              <a:spcAft>
                <a:spcPts val="0"/>
              </a:spcAft>
              <a:buNone/>
            </a:pPr>
            <a:r>
              <a:rPr lang="es-CL" sz="1800" b="0" i="0" u="none" strike="noStrike" cap="none">
                <a:latin typeface="Arial"/>
                <a:ea typeface="Arial"/>
                <a:cs typeface="Arial"/>
                <a:sym typeface="Arial"/>
              </a:rPr>
              <a:t/>
            </a:r>
            <a:br>
              <a:rPr lang="es-CL" sz="1800" b="0" i="0" u="none" strike="noStrike" cap="none">
                <a:latin typeface="Arial"/>
                <a:ea typeface="Arial"/>
                <a:cs typeface="Arial"/>
                <a:sym typeface="Arial"/>
              </a:rPr>
            </a:br>
            <a:endParaRPr sz="2600" b="0" i="0" u="none" strike="noStrike" cap="none">
              <a:latin typeface="Arial"/>
              <a:ea typeface="Arial"/>
              <a:cs typeface="Arial"/>
              <a:sym typeface="Arial"/>
            </a:endParaRPr>
          </a:p>
          <a:p>
            <a:pPr marL="0" marR="0" lvl="0" indent="0" algn="l" rtl="0">
              <a:lnSpc>
                <a:spcPct val="90000"/>
              </a:lnSpc>
              <a:spcBef>
                <a:spcPts val="0"/>
              </a:spcBef>
              <a:spcAft>
                <a:spcPts val="0"/>
              </a:spcAft>
              <a:buNone/>
            </a:pPr>
            <a:r>
              <a:rPr lang="es-CL" sz="1800" b="0" i="0" u="none" strike="noStrike" cap="none">
                <a:solidFill>
                  <a:srgbClr val="000000"/>
                </a:solidFill>
                <a:latin typeface="Calibri"/>
                <a:ea typeface="Calibri"/>
                <a:cs typeface="Calibri"/>
                <a:sym typeface="Calibri"/>
              </a:rPr>
              <a:t>¡Ahora veamos cómo lo que ya has </a:t>
            </a:r>
            <a:r>
              <a:rPr lang="es-CL" sz="1800" b="0" i="0" u="none" strike="noStrike" cap="none">
                <a:latin typeface="Arial"/>
                <a:ea typeface="Arial"/>
                <a:cs typeface="Arial"/>
                <a:sym typeface="Arial"/>
              </a:rPr>
              <a:t/>
            </a:r>
            <a:br>
              <a:rPr lang="es-CL" sz="1800" b="0" i="0" u="none" strike="noStrike" cap="none">
                <a:latin typeface="Arial"/>
                <a:ea typeface="Arial"/>
                <a:cs typeface="Arial"/>
                <a:sym typeface="Arial"/>
              </a:rPr>
            </a:br>
            <a:r>
              <a:rPr lang="es-CL" sz="1800" b="0" i="0" u="none" strike="noStrike" cap="none">
                <a:solidFill>
                  <a:srgbClr val="000000"/>
                </a:solidFill>
                <a:latin typeface="Calibri"/>
                <a:ea typeface="Calibri"/>
                <a:cs typeface="Calibri"/>
                <a:sym typeface="Calibri"/>
              </a:rPr>
              <a:t>aprendido refuerza y mejora lo que estás </a:t>
            </a:r>
            <a:r>
              <a:rPr lang="es-CL" sz="1800" b="0" i="0" u="none" strike="noStrike" cap="none">
                <a:latin typeface="Arial"/>
                <a:ea typeface="Arial"/>
                <a:cs typeface="Arial"/>
                <a:sym typeface="Arial"/>
              </a:rPr>
              <a:t/>
            </a:r>
            <a:br>
              <a:rPr lang="es-CL" sz="1800" b="0" i="0" u="none" strike="noStrike" cap="none">
                <a:latin typeface="Arial"/>
                <a:ea typeface="Arial"/>
                <a:cs typeface="Arial"/>
                <a:sym typeface="Arial"/>
              </a:rPr>
            </a:br>
            <a:r>
              <a:rPr lang="es-CL" sz="1800" b="0" i="0" u="none" strike="noStrike" cap="none">
                <a:solidFill>
                  <a:srgbClr val="000000"/>
                </a:solidFill>
                <a:latin typeface="Calibri"/>
                <a:ea typeface="Calibri"/>
                <a:cs typeface="Calibri"/>
                <a:sym typeface="Calibri"/>
              </a:rPr>
              <a:t>a punto de aprender!</a:t>
            </a:r>
            <a:endParaRPr sz="1800" b="0" i="0" u="none" strike="noStrike" cap="none">
              <a:latin typeface="Arial"/>
              <a:ea typeface="Arial"/>
              <a:cs typeface="Arial"/>
              <a:sym typeface="Arial"/>
            </a:endParaRPr>
          </a:p>
          <a:p>
            <a:pPr marL="0" marR="0" lvl="0" indent="0" algn="l" rtl="0">
              <a:lnSpc>
                <a:spcPct val="90000"/>
              </a:lnSpc>
              <a:spcBef>
                <a:spcPts val="0"/>
              </a:spcBef>
              <a:spcAft>
                <a:spcPts val="0"/>
              </a:spcAft>
              <a:buNone/>
            </a:pPr>
            <a:r>
              <a:rPr lang="es-CL" sz="2000" b="1" i="0" u="none" strike="noStrike" cap="none">
                <a:solidFill>
                  <a:srgbClr val="29754D"/>
                </a:solidFill>
                <a:latin typeface="Calibri"/>
                <a:ea typeface="Calibri"/>
                <a:cs typeface="Calibri"/>
                <a:sym typeface="Calibri"/>
              </a:rPr>
              <a:t> </a:t>
            </a:r>
            <a:endParaRPr sz="2000" b="0" i="0" u="none" strike="noStrike" cap="none">
              <a:latin typeface="Arial"/>
              <a:ea typeface="Arial"/>
              <a:cs typeface="Arial"/>
              <a:sym typeface="Arial"/>
            </a:endParaRPr>
          </a:p>
        </p:txBody>
      </p:sp>
      <p:sp>
        <p:nvSpPr>
          <p:cNvPr id="427" name="Google Shape;427;p5"/>
          <p:cNvSpPr/>
          <p:nvPr/>
        </p:nvSpPr>
        <p:spPr>
          <a:xfrm>
            <a:off x="4538520" y="2176200"/>
            <a:ext cx="5404680" cy="45828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28" name="Google Shape;428;p5"/>
          <p:cNvPicPr preferRelativeResize="0"/>
          <p:nvPr/>
        </p:nvPicPr>
        <p:blipFill rotWithShape="1">
          <a:blip r:embed="rId3">
            <a:alphaModFix/>
          </a:blip>
          <a:srcRect/>
          <a:stretch/>
        </p:blipFill>
        <p:spPr>
          <a:xfrm>
            <a:off x="4870080" y="2389320"/>
            <a:ext cx="4428000" cy="4301280"/>
          </a:xfrm>
          <a:prstGeom prst="rect">
            <a:avLst/>
          </a:prstGeom>
          <a:noFill/>
          <a:ln>
            <a:noFill/>
          </a:ln>
        </p:spPr>
      </p:pic>
      <p:sp>
        <p:nvSpPr>
          <p:cNvPr id="429" name="Google Shape;429;p5"/>
          <p:cNvSpPr/>
          <p:nvPr/>
        </p:nvSpPr>
        <p:spPr>
          <a:xfrm>
            <a:off x="229680" y="4906800"/>
            <a:ext cx="5814720" cy="583920"/>
          </a:xfrm>
          <a:prstGeom prst="rect">
            <a:avLst/>
          </a:prstGeom>
          <a:noFill/>
          <a:ln>
            <a:noFill/>
          </a:ln>
        </p:spPr>
        <p:txBody>
          <a:bodyPr spcFirstLastPara="1" wrap="square" lIns="90000" tIns="45000" rIns="90000" bIns="45000" anchor="t" anchorCtr="0">
            <a:spAutoFit/>
          </a:bodyPr>
          <a:lstStyle/>
          <a:p>
            <a:pPr marL="0" marR="0" lvl="0" indent="0" algn="l" rtl="0">
              <a:lnSpc>
                <a:spcPct val="80000"/>
              </a:lnSpc>
              <a:spcBef>
                <a:spcPts val="0"/>
              </a:spcBef>
              <a:spcAft>
                <a:spcPts val="0"/>
              </a:spcAft>
              <a:buNone/>
            </a:pPr>
            <a:r>
              <a:rPr lang="es-CL" sz="1800" b="0" i="0" u="none" strike="noStrike" cap="none">
                <a:latin typeface="Arial"/>
                <a:ea typeface="Arial"/>
                <a:cs typeface="Arial"/>
                <a:sym typeface="Arial"/>
              </a:rPr>
              <a:t/>
            </a:r>
            <a:br>
              <a:rPr lang="es-CL" sz="1800" b="0" i="0" u="none" strike="noStrike" cap="none">
                <a:latin typeface="Arial"/>
                <a:ea typeface="Arial"/>
                <a:cs typeface="Arial"/>
                <a:sym typeface="Arial"/>
              </a:rPr>
            </a:br>
            <a:endParaRPr sz="1800" b="0" i="0" u="none" strike="noStrike" cap="none">
              <a:latin typeface="Arial"/>
              <a:ea typeface="Arial"/>
              <a:cs typeface="Arial"/>
              <a:sym typeface="Aria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962"/>
        <p:cNvGrpSpPr/>
        <p:nvPr/>
      </p:nvGrpSpPr>
      <p:grpSpPr>
        <a:xfrm>
          <a:off x="0" y="0"/>
          <a:ext cx="0" cy="0"/>
          <a:chOff x="0" y="0"/>
          <a:chExt cx="0" cy="0"/>
        </a:xfrm>
      </p:grpSpPr>
      <p:sp>
        <p:nvSpPr>
          <p:cNvPr id="963" name="Google Shape;963;p50"/>
          <p:cNvSpPr/>
          <p:nvPr/>
        </p:nvSpPr>
        <p:spPr>
          <a:xfrm>
            <a:off x="447840" y="1214280"/>
            <a:ext cx="10122120" cy="56268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pPr>
            <a:r>
              <a:rPr lang="es-CL" sz="3100" b="1" i="0" u="none" strike="noStrike" cap="none">
                <a:solidFill>
                  <a:srgbClr val="29754D"/>
                </a:solidFill>
                <a:latin typeface="Calibri"/>
                <a:ea typeface="Calibri"/>
                <a:cs typeface="Calibri"/>
                <a:sym typeface="Calibri"/>
              </a:rPr>
              <a:t>CONECTORES DE SENSORES </a:t>
            </a:r>
            <a:r>
              <a:rPr lang="es-CL" sz="3100" b="0" i="0" u="none" strike="noStrike" cap="none">
                <a:solidFill>
                  <a:srgbClr val="C73E32"/>
                </a:solidFill>
                <a:latin typeface="Calibri"/>
                <a:ea typeface="Calibri"/>
                <a:cs typeface="Calibri"/>
                <a:sym typeface="Calibri"/>
              </a:rPr>
              <a:t>O CAPTADORES</a:t>
            </a:r>
            <a:endParaRPr sz="3100" b="0" i="0" u="none" strike="noStrike" cap="none">
              <a:latin typeface="Arial"/>
              <a:ea typeface="Arial"/>
              <a:cs typeface="Arial"/>
              <a:sym typeface="Arial"/>
            </a:endParaRPr>
          </a:p>
        </p:txBody>
      </p:sp>
      <p:sp>
        <p:nvSpPr>
          <p:cNvPr id="964" name="Google Shape;964;p50"/>
          <p:cNvSpPr/>
          <p:nvPr/>
        </p:nvSpPr>
        <p:spPr>
          <a:xfrm>
            <a:off x="5972040" y="-1600200"/>
            <a:ext cx="183960" cy="30708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50"/>
          <p:cNvSpPr/>
          <p:nvPr/>
        </p:nvSpPr>
        <p:spPr>
          <a:xfrm>
            <a:off x="2849760" y="6519240"/>
            <a:ext cx="3594960" cy="213120"/>
          </a:xfrm>
          <a:prstGeom prst="rect">
            <a:avLst/>
          </a:prstGeom>
          <a:noFill/>
          <a:ln>
            <a:noFill/>
          </a:ln>
        </p:spPr>
        <p:txBody>
          <a:bodyPr spcFirstLastPara="1" wrap="square" lIns="0" tIns="0" rIns="0" bIns="0" anchor="t" anchorCtr="0">
            <a:spAutoFit/>
          </a:bodyPr>
          <a:lstStyle/>
          <a:p>
            <a:pPr marL="1191240" marR="0" lvl="0" indent="0" algn="l" rtl="0">
              <a:lnSpc>
                <a:spcPct val="100000"/>
              </a:lnSpc>
              <a:spcBef>
                <a:spcPts val="0"/>
              </a:spcBef>
              <a:spcAft>
                <a:spcPts val="0"/>
              </a:spcAft>
              <a:buNone/>
            </a:pPr>
            <a:r>
              <a:rPr lang="es-CL" sz="1400" b="1" i="0" u="none" strike="noStrike" cap="none">
                <a:solidFill>
                  <a:srgbClr val="000000"/>
                </a:solidFill>
                <a:latin typeface="Calibri"/>
                <a:ea typeface="Calibri"/>
                <a:cs typeface="Calibri"/>
                <a:sym typeface="Calibri"/>
              </a:rPr>
              <a:t>Autómatas Programables</a:t>
            </a:r>
            <a:endParaRPr sz="1400" b="0" i="0" u="none" strike="noStrike" cap="none">
              <a:latin typeface="Arial"/>
              <a:ea typeface="Arial"/>
              <a:cs typeface="Arial"/>
              <a:sym typeface="Arial"/>
            </a:endParaRPr>
          </a:p>
        </p:txBody>
      </p:sp>
      <p:sp>
        <p:nvSpPr>
          <p:cNvPr id="966" name="Google Shape;966;p50"/>
          <p:cNvSpPr/>
          <p:nvPr/>
        </p:nvSpPr>
        <p:spPr>
          <a:xfrm>
            <a:off x="7366320" y="2780640"/>
            <a:ext cx="929520" cy="1446480"/>
          </a:xfrm>
          <a:prstGeom prst="rect">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50"/>
          <p:cNvSpPr/>
          <p:nvPr/>
        </p:nvSpPr>
        <p:spPr>
          <a:xfrm>
            <a:off x="5487840" y="2562120"/>
            <a:ext cx="455400" cy="213120"/>
          </a:xfrm>
          <a:prstGeom prst="rect">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50"/>
          <p:cNvSpPr/>
          <p:nvPr/>
        </p:nvSpPr>
        <p:spPr>
          <a:xfrm>
            <a:off x="5494320" y="2319480"/>
            <a:ext cx="3419280" cy="128520"/>
          </a:xfrm>
          <a:prstGeom prst="rect">
            <a:avLst/>
          </a:prstGeom>
          <a:blipFill rotWithShape="1">
            <a:blip r:embed="rId5">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50"/>
          <p:cNvSpPr/>
          <p:nvPr/>
        </p:nvSpPr>
        <p:spPr>
          <a:xfrm>
            <a:off x="5494320" y="2607480"/>
            <a:ext cx="411840" cy="118800"/>
          </a:xfrm>
          <a:custGeom>
            <a:avLst/>
            <a:gdLst/>
            <a:ahLst/>
            <a:cxnLst/>
            <a:rect l="l" t="t" r="r" b="b"/>
            <a:pathLst>
              <a:path w="419100" h="152400" extrusionOk="0">
                <a:moveTo>
                  <a:pt x="13690" y="0"/>
                </a:moveTo>
                <a:lnTo>
                  <a:pt x="0" y="0"/>
                </a:lnTo>
                <a:lnTo>
                  <a:pt x="58940" y="147637"/>
                </a:lnTo>
                <a:lnTo>
                  <a:pt x="67868" y="147637"/>
                </a:lnTo>
                <a:lnTo>
                  <a:pt x="76292" y="126606"/>
                </a:lnTo>
                <a:lnTo>
                  <a:pt x="63296" y="126606"/>
                </a:lnTo>
                <a:lnTo>
                  <a:pt x="13690" y="0"/>
                </a:lnTo>
                <a:close/>
                <a:moveTo>
                  <a:pt x="126999" y="0"/>
                </a:moveTo>
                <a:lnTo>
                  <a:pt x="113106" y="0"/>
                </a:lnTo>
                <a:lnTo>
                  <a:pt x="63296" y="126606"/>
                </a:lnTo>
                <a:lnTo>
                  <a:pt x="76292" y="126606"/>
                </a:lnTo>
                <a:lnTo>
                  <a:pt x="126999" y="0"/>
                </a:lnTo>
                <a:close/>
                <a:moveTo>
                  <a:pt x="189115" y="0"/>
                </a:moveTo>
                <a:lnTo>
                  <a:pt x="152399" y="0"/>
                </a:lnTo>
                <a:lnTo>
                  <a:pt x="152399" y="152400"/>
                </a:lnTo>
                <a:lnTo>
                  <a:pt x="189509" y="152400"/>
                </a:lnTo>
                <a:lnTo>
                  <a:pt x="199053" y="152221"/>
                </a:lnTo>
                <a:lnTo>
                  <a:pt x="237667" y="144525"/>
                </a:lnTo>
                <a:lnTo>
                  <a:pt x="245071" y="139700"/>
                </a:lnTo>
                <a:lnTo>
                  <a:pt x="165099" y="139700"/>
                </a:lnTo>
                <a:lnTo>
                  <a:pt x="165099" y="12700"/>
                </a:lnTo>
                <a:lnTo>
                  <a:pt x="245281" y="12700"/>
                </a:lnTo>
                <a:lnTo>
                  <a:pt x="244474" y="12103"/>
                </a:lnTo>
                <a:lnTo>
                  <a:pt x="199278" y="197"/>
                </a:lnTo>
                <a:lnTo>
                  <a:pt x="189115" y="0"/>
                </a:lnTo>
                <a:close/>
                <a:moveTo>
                  <a:pt x="245281" y="12700"/>
                </a:moveTo>
                <a:lnTo>
                  <a:pt x="187324" y="12700"/>
                </a:lnTo>
                <a:lnTo>
                  <a:pt x="195180" y="12835"/>
                </a:lnTo>
                <a:lnTo>
                  <a:pt x="202479" y="13244"/>
                </a:lnTo>
                <a:lnTo>
                  <a:pt x="244519" y="26750"/>
                </a:lnTo>
                <a:lnTo>
                  <a:pt x="266247" y="66748"/>
                </a:lnTo>
                <a:lnTo>
                  <a:pt x="266699" y="75996"/>
                </a:lnTo>
                <a:lnTo>
                  <a:pt x="266285" y="85221"/>
                </a:lnTo>
                <a:lnTo>
                  <a:pt x="246452" y="124516"/>
                </a:lnTo>
                <a:lnTo>
                  <a:pt x="210277" y="138414"/>
                </a:lnTo>
                <a:lnTo>
                  <a:pt x="187324" y="139700"/>
                </a:lnTo>
                <a:lnTo>
                  <a:pt x="245071" y="139700"/>
                </a:lnTo>
                <a:lnTo>
                  <a:pt x="271311" y="105292"/>
                </a:lnTo>
                <a:lnTo>
                  <a:pt x="276224" y="76403"/>
                </a:lnTo>
                <a:lnTo>
                  <a:pt x="275703" y="65666"/>
                </a:lnTo>
                <a:lnTo>
                  <a:pt x="257870" y="23441"/>
                </a:lnTo>
                <a:lnTo>
                  <a:pt x="251595" y="17370"/>
                </a:lnTo>
                <a:lnTo>
                  <a:pt x="245281" y="12700"/>
                </a:lnTo>
                <a:close/>
                <a:moveTo>
                  <a:pt x="379679" y="0"/>
                </a:moveTo>
                <a:lnTo>
                  <a:pt x="372262" y="0"/>
                </a:lnTo>
                <a:lnTo>
                  <a:pt x="364892" y="316"/>
                </a:lnTo>
                <a:lnTo>
                  <a:pt x="326348" y="15163"/>
                </a:lnTo>
                <a:lnTo>
                  <a:pt x="307537" y="51244"/>
                </a:lnTo>
                <a:lnTo>
                  <a:pt x="304799" y="76403"/>
                </a:lnTo>
                <a:lnTo>
                  <a:pt x="305109" y="85642"/>
                </a:lnTo>
                <a:lnTo>
                  <a:pt x="315715" y="123132"/>
                </a:lnTo>
                <a:lnTo>
                  <a:pt x="344982" y="147929"/>
                </a:lnTo>
                <a:lnTo>
                  <a:pt x="372262" y="152400"/>
                </a:lnTo>
                <a:lnTo>
                  <a:pt x="377558" y="152400"/>
                </a:lnTo>
                <a:lnTo>
                  <a:pt x="382422" y="151942"/>
                </a:lnTo>
                <a:lnTo>
                  <a:pt x="391287" y="150088"/>
                </a:lnTo>
                <a:lnTo>
                  <a:pt x="395350" y="148958"/>
                </a:lnTo>
                <a:lnTo>
                  <a:pt x="399059" y="147637"/>
                </a:lnTo>
                <a:lnTo>
                  <a:pt x="395084" y="146050"/>
                </a:lnTo>
                <a:lnTo>
                  <a:pt x="396570" y="144525"/>
                </a:lnTo>
                <a:lnTo>
                  <a:pt x="410463" y="141617"/>
                </a:lnTo>
                <a:lnTo>
                  <a:pt x="415658" y="140030"/>
                </a:lnTo>
                <a:lnTo>
                  <a:pt x="416321" y="139700"/>
                </a:lnTo>
                <a:lnTo>
                  <a:pt x="361353" y="139700"/>
                </a:lnTo>
                <a:lnTo>
                  <a:pt x="354876" y="138442"/>
                </a:lnTo>
                <a:lnTo>
                  <a:pt x="342430" y="133413"/>
                </a:lnTo>
                <a:lnTo>
                  <a:pt x="337083" y="129578"/>
                </a:lnTo>
                <a:lnTo>
                  <a:pt x="332574" y="124421"/>
                </a:lnTo>
                <a:lnTo>
                  <a:pt x="328079" y="119392"/>
                </a:lnTo>
                <a:lnTo>
                  <a:pt x="317499" y="76403"/>
                </a:lnTo>
                <a:lnTo>
                  <a:pt x="317735" y="68787"/>
                </a:lnTo>
                <a:lnTo>
                  <a:pt x="331990" y="28575"/>
                </a:lnTo>
                <a:lnTo>
                  <a:pt x="336613" y="23152"/>
                </a:lnTo>
                <a:lnTo>
                  <a:pt x="341909" y="19151"/>
                </a:lnTo>
                <a:lnTo>
                  <a:pt x="353809" y="13995"/>
                </a:lnTo>
                <a:lnTo>
                  <a:pt x="360489" y="12700"/>
                </a:lnTo>
                <a:lnTo>
                  <a:pt x="415837" y="12700"/>
                </a:lnTo>
                <a:lnTo>
                  <a:pt x="407341" y="10120"/>
                </a:lnTo>
                <a:lnTo>
                  <a:pt x="398260" y="7145"/>
                </a:lnTo>
                <a:lnTo>
                  <a:pt x="391859" y="4762"/>
                </a:lnTo>
                <a:lnTo>
                  <a:pt x="388137" y="2971"/>
                </a:lnTo>
                <a:lnTo>
                  <a:pt x="384962" y="990"/>
                </a:lnTo>
                <a:lnTo>
                  <a:pt x="379679" y="0"/>
                </a:lnTo>
                <a:close/>
                <a:moveTo>
                  <a:pt x="419099" y="114300"/>
                </a:moveTo>
                <a:lnTo>
                  <a:pt x="417715" y="114300"/>
                </a:lnTo>
                <a:lnTo>
                  <a:pt x="412248" y="120255"/>
                </a:lnTo>
                <a:lnTo>
                  <a:pt x="406571" y="125415"/>
                </a:lnTo>
                <a:lnTo>
                  <a:pt x="368096" y="139700"/>
                </a:lnTo>
                <a:lnTo>
                  <a:pt x="416321" y="139700"/>
                </a:lnTo>
                <a:lnTo>
                  <a:pt x="419099" y="138315"/>
                </a:lnTo>
                <a:lnTo>
                  <a:pt x="419099" y="114300"/>
                </a:lnTo>
                <a:close/>
                <a:moveTo>
                  <a:pt x="415837" y="12700"/>
                </a:moveTo>
                <a:lnTo>
                  <a:pt x="367906" y="12700"/>
                </a:lnTo>
                <a:lnTo>
                  <a:pt x="374635" y="13078"/>
                </a:lnTo>
                <a:lnTo>
                  <a:pt x="381144" y="14214"/>
                </a:lnTo>
                <a:lnTo>
                  <a:pt x="417715" y="38100"/>
                </a:lnTo>
                <a:lnTo>
                  <a:pt x="419099" y="38100"/>
                </a:lnTo>
                <a:lnTo>
                  <a:pt x="419099" y="13690"/>
                </a:lnTo>
                <a:lnTo>
                  <a:pt x="415837" y="12700"/>
                </a:lnTo>
                <a:close/>
              </a:path>
            </a:pathLst>
          </a:custGeom>
          <a:solidFill>
            <a:srgbClr val="FF2800"/>
          </a:solidFill>
          <a:ln>
            <a:noFill/>
          </a:ln>
        </p:spPr>
      </p:sp>
      <p:sp>
        <p:nvSpPr>
          <p:cNvPr id="970" name="Google Shape;970;p50"/>
          <p:cNvSpPr/>
          <p:nvPr/>
        </p:nvSpPr>
        <p:spPr>
          <a:xfrm>
            <a:off x="6834960" y="2610000"/>
            <a:ext cx="360" cy="1240200"/>
          </a:xfrm>
          <a:custGeom>
            <a:avLst/>
            <a:gdLst/>
            <a:ahLst/>
            <a:cxnLst/>
            <a:rect l="l" t="t" r="r" b="b"/>
            <a:pathLst>
              <a:path w="120000" h="1583054" extrusionOk="0">
                <a:moveTo>
                  <a:pt x="0" y="1582730"/>
                </a:moveTo>
                <a:lnTo>
                  <a:pt x="0" y="0"/>
                </a:lnTo>
              </a:path>
            </a:pathLst>
          </a:custGeom>
          <a:noFill/>
          <a:ln w="28425" cap="flat" cmpd="sng">
            <a:solidFill>
              <a:srgbClr val="000000"/>
            </a:solidFill>
            <a:prstDash val="solid"/>
            <a:round/>
            <a:headEnd type="none" w="sm" len="sm"/>
            <a:tailEnd type="none" w="sm" len="sm"/>
          </a:ln>
        </p:spPr>
      </p:sp>
      <p:sp>
        <p:nvSpPr>
          <p:cNvPr id="971" name="Google Shape;971;p50"/>
          <p:cNvSpPr/>
          <p:nvPr/>
        </p:nvSpPr>
        <p:spPr>
          <a:xfrm>
            <a:off x="7521120" y="3680280"/>
            <a:ext cx="152640" cy="158400"/>
          </a:xfrm>
          <a:custGeom>
            <a:avLst/>
            <a:gdLst/>
            <a:ahLst/>
            <a:cxnLst/>
            <a:rect l="l" t="t" r="r" b="b"/>
            <a:pathLst>
              <a:path w="155575" h="203200" extrusionOk="0">
                <a:moveTo>
                  <a:pt x="0" y="203200"/>
                </a:moveTo>
                <a:lnTo>
                  <a:pt x="155570" y="0"/>
                </a:lnTo>
              </a:path>
            </a:pathLst>
          </a:custGeom>
          <a:noFill/>
          <a:ln w="28425" cap="flat" cmpd="sng">
            <a:solidFill>
              <a:srgbClr val="000000"/>
            </a:solidFill>
            <a:prstDash val="solid"/>
            <a:round/>
            <a:headEnd type="none" w="sm" len="sm"/>
            <a:tailEnd type="none" w="sm" len="sm"/>
          </a:ln>
        </p:spPr>
      </p:sp>
      <p:sp>
        <p:nvSpPr>
          <p:cNvPr id="972" name="Google Shape;972;p50"/>
          <p:cNvSpPr/>
          <p:nvPr/>
        </p:nvSpPr>
        <p:spPr>
          <a:xfrm>
            <a:off x="6833160" y="3843360"/>
            <a:ext cx="699480" cy="360"/>
          </a:xfrm>
          <a:custGeom>
            <a:avLst/>
            <a:gdLst/>
            <a:ahLst/>
            <a:cxnLst/>
            <a:rect l="l" t="t" r="r" b="b"/>
            <a:pathLst>
              <a:path w="711200" h="120000" extrusionOk="0">
                <a:moveTo>
                  <a:pt x="0" y="0"/>
                </a:moveTo>
                <a:lnTo>
                  <a:pt x="711200" y="0"/>
                </a:lnTo>
              </a:path>
            </a:pathLst>
          </a:custGeom>
          <a:noFill/>
          <a:ln w="28425" cap="flat" cmpd="sng">
            <a:solidFill>
              <a:srgbClr val="000000"/>
            </a:solidFill>
            <a:prstDash val="solid"/>
            <a:round/>
            <a:headEnd type="none" w="sm" len="sm"/>
            <a:tailEnd type="none" w="sm" len="sm"/>
          </a:ln>
        </p:spPr>
      </p:sp>
      <p:sp>
        <p:nvSpPr>
          <p:cNvPr id="973" name="Google Shape;973;p50"/>
          <p:cNvSpPr/>
          <p:nvPr/>
        </p:nvSpPr>
        <p:spPr>
          <a:xfrm>
            <a:off x="1757160" y="2328840"/>
            <a:ext cx="3594960" cy="4077360"/>
          </a:xfrm>
          <a:prstGeom prst="rect">
            <a:avLst/>
          </a:prstGeom>
          <a:blipFill rotWithShape="1">
            <a:blip r:embed="rId6">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50"/>
          <p:cNvSpPr/>
          <p:nvPr/>
        </p:nvSpPr>
        <p:spPr>
          <a:xfrm>
            <a:off x="4811760" y="2611440"/>
            <a:ext cx="2033640" cy="360"/>
          </a:xfrm>
          <a:custGeom>
            <a:avLst/>
            <a:gdLst/>
            <a:ahLst/>
            <a:cxnLst/>
            <a:rect l="l" t="t" r="r" b="b"/>
            <a:pathLst>
              <a:path w="2065654" h="120000" extrusionOk="0">
                <a:moveTo>
                  <a:pt x="0" y="0"/>
                </a:moveTo>
                <a:lnTo>
                  <a:pt x="2065341" y="0"/>
                </a:lnTo>
              </a:path>
            </a:pathLst>
          </a:custGeom>
          <a:noFill/>
          <a:ln w="28425" cap="flat" cmpd="sng">
            <a:solidFill>
              <a:srgbClr val="000000"/>
            </a:solidFill>
            <a:prstDash val="solid"/>
            <a:round/>
            <a:headEnd type="none" w="sm" len="sm"/>
            <a:tailEnd type="none" w="sm" len="sm"/>
          </a:ln>
        </p:spPr>
      </p:sp>
      <p:sp>
        <p:nvSpPr>
          <p:cNvPr id="975" name="Google Shape;975;p50"/>
          <p:cNvSpPr/>
          <p:nvPr/>
        </p:nvSpPr>
        <p:spPr>
          <a:xfrm>
            <a:off x="4736880" y="5147280"/>
            <a:ext cx="3049560" cy="11880"/>
          </a:xfrm>
          <a:custGeom>
            <a:avLst/>
            <a:gdLst/>
            <a:ahLst/>
            <a:cxnLst/>
            <a:rect l="l" t="t" r="r" b="b"/>
            <a:pathLst>
              <a:path w="3097529" h="15875" extrusionOk="0">
                <a:moveTo>
                  <a:pt x="0" y="15870"/>
                </a:moveTo>
                <a:lnTo>
                  <a:pt x="3097211" y="0"/>
                </a:lnTo>
              </a:path>
            </a:pathLst>
          </a:custGeom>
          <a:noFill/>
          <a:ln w="28425" cap="flat" cmpd="sng">
            <a:solidFill>
              <a:srgbClr val="000000"/>
            </a:solidFill>
            <a:prstDash val="solid"/>
            <a:round/>
            <a:headEnd type="none" w="sm" len="sm"/>
            <a:tailEnd type="none" w="sm" len="sm"/>
          </a:ln>
        </p:spPr>
      </p:sp>
      <p:sp>
        <p:nvSpPr>
          <p:cNvPr id="976" name="Google Shape;976;p50"/>
          <p:cNvSpPr/>
          <p:nvPr/>
        </p:nvSpPr>
        <p:spPr>
          <a:xfrm>
            <a:off x="7778880" y="3880800"/>
            <a:ext cx="360" cy="1273680"/>
          </a:xfrm>
          <a:custGeom>
            <a:avLst/>
            <a:gdLst/>
            <a:ahLst/>
            <a:cxnLst/>
            <a:rect l="l" t="t" r="r" b="b"/>
            <a:pathLst>
              <a:path w="120000" h="1625600" extrusionOk="0">
                <a:moveTo>
                  <a:pt x="0" y="1625610"/>
                </a:moveTo>
                <a:lnTo>
                  <a:pt x="0" y="0"/>
                </a:lnTo>
              </a:path>
            </a:pathLst>
          </a:custGeom>
          <a:noFill/>
          <a:ln w="28425" cap="flat" cmpd="sng">
            <a:solidFill>
              <a:srgbClr val="000000"/>
            </a:solidFill>
            <a:prstDash val="solid"/>
            <a:round/>
            <a:headEnd type="none" w="sm" len="sm"/>
            <a:tailEnd type="none" w="sm" len="sm"/>
          </a:ln>
        </p:spPr>
      </p:sp>
      <p:sp>
        <p:nvSpPr>
          <p:cNvPr id="977" name="Google Shape;977;p50"/>
          <p:cNvSpPr/>
          <p:nvPr/>
        </p:nvSpPr>
        <p:spPr>
          <a:xfrm>
            <a:off x="4672800" y="5080320"/>
            <a:ext cx="126360" cy="125280"/>
          </a:xfrm>
          <a:custGeom>
            <a:avLst/>
            <a:gdLst/>
            <a:ahLst/>
            <a:cxnLst/>
            <a:rect l="l" t="t" r="r" b="b"/>
            <a:pathLst>
              <a:path w="128904" h="160654" extrusionOk="0">
                <a:moveTo>
                  <a:pt x="64300" y="0"/>
                </a:moveTo>
                <a:lnTo>
                  <a:pt x="39272" y="6299"/>
                </a:lnTo>
                <a:lnTo>
                  <a:pt x="18834" y="23479"/>
                </a:lnTo>
                <a:lnTo>
                  <a:pt x="5053" y="48959"/>
                </a:lnTo>
                <a:lnTo>
                  <a:pt x="0" y="80162"/>
                </a:lnTo>
                <a:lnTo>
                  <a:pt x="5053" y="111372"/>
                </a:lnTo>
                <a:lnTo>
                  <a:pt x="18834" y="136856"/>
                </a:lnTo>
                <a:lnTo>
                  <a:pt x="39272" y="154037"/>
                </a:lnTo>
                <a:lnTo>
                  <a:pt x="64300" y="160337"/>
                </a:lnTo>
                <a:lnTo>
                  <a:pt x="89320" y="154037"/>
                </a:lnTo>
                <a:lnTo>
                  <a:pt x="109754" y="136856"/>
                </a:lnTo>
                <a:lnTo>
                  <a:pt x="123534" y="111372"/>
                </a:lnTo>
                <a:lnTo>
                  <a:pt x="128587" y="80162"/>
                </a:lnTo>
                <a:lnTo>
                  <a:pt x="123534" y="48959"/>
                </a:lnTo>
                <a:lnTo>
                  <a:pt x="109754" y="23479"/>
                </a:lnTo>
                <a:lnTo>
                  <a:pt x="89320" y="6299"/>
                </a:lnTo>
                <a:lnTo>
                  <a:pt x="64300" y="0"/>
                </a:lnTo>
                <a:close/>
              </a:path>
            </a:pathLst>
          </a:custGeom>
          <a:solidFill>
            <a:srgbClr val="000000"/>
          </a:solidFill>
          <a:ln>
            <a:noFill/>
          </a:ln>
        </p:spPr>
      </p:sp>
      <p:sp>
        <p:nvSpPr>
          <p:cNvPr id="978" name="Google Shape;978;p50"/>
          <p:cNvSpPr/>
          <p:nvPr/>
        </p:nvSpPr>
        <p:spPr>
          <a:xfrm>
            <a:off x="4660200" y="2543040"/>
            <a:ext cx="124200" cy="125280"/>
          </a:xfrm>
          <a:custGeom>
            <a:avLst/>
            <a:gdLst/>
            <a:ahLst/>
            <a:cxnLst/>
            <a:rect l="l" t="t" r="r" b="b"/>
            <a:pathLst>
              <a:path w="127000" h="160655" extrusionOk="0">
                <a:moveTo>
                  <a:pt x="63500" y="0"/>
                </a:moveTo>
                <a:lnTo>
                  <a:pt x="38785" y="6299"/>
                </a:lnTo>
                <a:lnTo>
                  <a:pt x="18600" y="23480"/>
                </a:lnTo>
                <a:lnTo>
                  <a:pt x="4990" y="48965"/>
                </a:lnTo>
                <a:lnTo>
                  <a:pt x="0" y="80175"/>
                </a:lnTo>
                <a:lnTo>
                  <a:pt x="4990" y="111377"/>
                </a:lnTo>
                <a:lnTo>
                  <a:pt x="18600" y="136858"/>
                </a:lnTo>
                <a:lnTo>
                  <a:pt x="38785" y="154037"/>
                </a:lnTo>
                <a:lnTo>
                  <a:pt x="63500" y="160337"/>
                </a:lnTo>
                <a:lnTo>
                  <a:pt x="88214" y="154037"/>
                </a:lnTo>
                <a:lnTo>
                  <a:pt x="108399" y="136858"/>
                </a:lnTo>
                <a:lnTo>
                  <a:pt x="122009" y="111377"/>
                </a:lnTo>
                <a:lnTo>
                  <a:pt x="127000" y="80175"/>
                </a:lnTo>
                <a:lnTo>
                  <a:pt x="122009" y="48965"/>
                </a:lnTo>
                <a:lnTo>
                  <a:pt x="108399" y="23480"/>
                </a:lnTo>
                <a:lnTo>
                  <a:pt x="88214" y="6299"/>
                </a:lnTo>
                <a:lnTo>
                  <a:pt x="63500" y="0"/>
                </a:lnTo>
                <a:close/>
              </a:path>
            </a:pathLst>
          </a:custGeom>
          <a:solidFill>
            <a:srgbClr val="000000"/>
          </a:solidFill>
          <a:ln>
            <a:noFill/>
          </a:ln>
        </p:spPr>
      </p:sp>
      <p:sp>
        <p:nvSpPr>
          <p:cNvPr id="979" name="Google Shape;979;p50"/>
          <p:cNvSpPr/>
          <p:nvPr/>
        </p:nvSpPr>
        <p:spPr>
          <a:xfrm>
            <a:off x="5223600" y="5202360"/>
            <a:ext cx="805320" cy="212040"/>
          </a:xfrm>
          <a:prstGeom prst="rect">
            <a:avLst/>
          </a:prstGeom>
          <a:blipFill rotWithShape="1">
            <a:blip r:embed="rId7">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50"/>
          <p:cNvSpPr/>
          <p:nvPr/>
        </p:nvSpPr>
        <p:spPr>
          <a:xfrm>
            <a:off x="5223600" y="5391000"/>
            <a:ext cx="429840" cy="212040"/>
          </a:xfrm>
          <a:prstGeom prst="rect">
            <a:avLst/>
          </a:prstGeom>
          <a:blipFill rotWithShape="1">
            <a:blip r:embed="rId8">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50"/>
          <p:cNvSpPr/>
          <p:nvPr/>
        </p:nvSpPr>
        <p:spPr>
          <a:xfrm>
            <a:off x="5242680" y="5236920"/>
            <a:ext cx="762120" cy="128520"/>
          </a:xfrm>
          <a:custGeom>
            <a:avLst/>
            <a:gdLst/>
            <a:ahLst/>
            <a:cxnLst/>
            <a:rect l="l" t="t" r="r" b="b"/>
            <a:pathLst>
              <a:path w="774700" h="165100" extrusionOk="0">
                <a:moveTo>
                  <a:pt x="101600" y="12699"/>
                </a:moveTo>
                <a:lnTo>
                  <a:pt x="0" y="12699"/>
                </a:lnTo>
                <a:lnTo>
                  <a:pt x="0" y="165099"/>
                </a:lnTo>
                <a:lnTo>
                  <a:pt x="101600" y="165099"/>
                </a:lnTo>
                <a:lnTo>
                  <a:pt x="101600" y="152399"/>
                </a:lnTo>
                <a:lnTo>
                  <a:pt x="12700" y="152399"/>
                </a:lnTo>
                <a:lnTo>
                  <a:pt x="12700" y="88899"/>
                </a:lnTo>
                <a:lnTo>
                  <a:pt x="101600" y="88899"/>
                </a:lnTo>
                <a:lnTo>
                  <a:pt x="101600" y="76199"/>
                </a:lnTo>
                <a:lnTo>
                  <a:pt x="12700" y="76199"/>
                </a:lnTo>
                <a:lnTo>
                  <a:pt x="12700" y="25399"/>
                </a:lnTo>
                <a:lnTo>
                  <a:pt x="101600" y="25399"/>
                </a:lnTo>
                <a:lnTo>
                  <a:pt x="101600" y="12699"/>
                </a:lnTo>
                <a:close/>
                <a:moveTo>
                  <a:pt x="139700" y="50799"/>
                </a:moveTo>
                <a:lnTo>
                  <a:pt x="127000" y="50799"/>
                </a:lnTo>
                <a:lnTo>
                  <a:pt x="127000" y="165099"/>
                </a:lnTo>
                <a:lnTo>
                  <a:pt x="139700" y="165099"/>
                </a:lnTo>
                <a:lnTo>
                  <a:pt x="139700" y="77584"/>
                </a:lnTo>
                <a:lnTo>
                  <a:pt x="146710" y="73482"/>
                </a:lnTo>
                <a:lnTo>
                  <a:pt x="154050" y="70116"/>
                </a:lnTo>
                <a:lnTo>
                  <a:pt x="165760" y="66078"/>
                </a:lnTo>
                <a:lnTo>
                  <a:pt x="139700" y="66078"/>
                </a:lnTo>
                <a:lnTo>
                  <a:pt x="139700" y="50799"/>
                </a:lnTo>
                <a:close/>
                <a:moveTo>
                  <a:pt x="216744" y="63499"/>
                </a:moveTo>
                <a:lnTo>
                  <a:pt x="190500" y="63499"/>
                </a:lnTo>
                <a:lnTo>
                  <a:pt x="196024" y="64223"/>
                </a:lnTo>
                <a:lnTo>
                  <a:pt x="204622" y="67132"/>
                </a:lnTo>
                <a:lnTo>
                  <a:pt x="207898" y="69316"/>
                </a:lnTo>
                <a:lnTo>
                  <a:pt x="210146" y="72224"/>
                </a:lnTo>
                <a:lnTo>
                  <a:pt x="212394" y="74879"/>
                </a:lnTo>
                <a:lnTo>
                  <a:pt x="213918" y="78549"/>
                </a:lnTo>
                <a:lnTo>
                  <a:pt x="215506" y="87947"/>
                </a:lnTo>
                <a:lnTo>
                  <a:pt x="215890" y="92875"/>
                </a:lnTo>
                <a:lnTo>
                  <a:pt x="215900" y="165099"/>
                </a:lnTo>
                <a:lnTo>
                  <a:pt x="228600" y="165099"/>
                </a:lnTo>
                <a:lnTo>
                  <a:pt x="228600" y="92875"/>
                </a:lnTo>
                <a:lnTo>
                  <a:pt x="227892" y="85190"/>
                </a:lnTo>
                <a:lnTo>
                  <a:pt x="225771" y="77816"/>
                </a:lnTo>
                <a:lnTo>
                  <a:pt x="222234" y="70750"/>
                </a:lnTo>
                <a:lnTo>
                  <a:pt x="217284" y="63995"/>
                </a:lnTo>
                <a:lnTo>
                  <a:pt x="216744" y="63499"/>
                </a:lnTo>
                <a:close/>
                <a:moveTo>
                  <a:pt x="184353" y="50799"/>
                </a:moveTo>
                <a:lnTo>
                  <a:pt x="176542" y="50799"/>
                </a:lnTo>
                <a:lnTo>
                  <a:pt x="168897" y="52158"/>
                </a:lnTo>
                <a:lnTo>
                  <a:pt x="153949" y="57581"/>
                </a:lnTo>
                <a:lnTo>
                  <a:pt x="146710" y="61315"/>
                </a:lnTo>
                <a:lnTo>
                  <a:pt x="139700" y="66078"/>
                </a:lnTo>
                <a:lnTo>
                  <a:pt x="165760" y="66078"/>
                </a:lnTo>
                <a:lnTo>
                  <a:pt x="169405" y="64820"/>
                </a:lnTo>
                <a:lnTo>
                  <a:pt x="176745" y="63499"/>
                </a:lnTo>
                <a:lnTo>
                  <a:pt x="216744" y="63499"/>
                </a:lnTo>
                <a:lnTo>
                  <a:pt x="210988" y="58220"/>
                </a:lnTo>
                <a:lnTo>
                  <a:pt x="203400" y="54097"/>
                </a:lnTo>
                <a:lnTo>
                  <a:pt x="194520" y="51624"/>
                </a:lnTo>
                <a:lnTo>
                  <a:pt x="184353" y="50799"/>
                </a:lnTo>
                <a:close/>
                <a:moveTo>
                  <a:pt x="279400" y="63499"/>
                </a:moveTo>
                <a:lnTo>
                  <a:pt x="266700" y="63499"/>
                </a:lnTo>
                <a:lnTo>
                  <a:pt x="266700" y="125018"/>
                </a:lnTo>
                <a:lnTo>
                  <a:pt x="279768" y="161924"/>
                </a:lnTo>
                <a:lnTo>
                  <a:pt x="287400" y="165099"/>
                </a:lnTo>
                <a:lnTo>
                  <a:pt x="300367" y="165099"/>
                </a:lnTo>
                <a:lnTo>
                  <a:pt x="303644" y="164896"/>
                </a:lnTo>
                <a:lnTo>
                  <a:pt x="310921" y="164109"/>
                </a:lnTo>
                <a:lnTo>
                  <a:pt x="314325" y="163639"/>
                </a:lnTo>
                <a:lnTo>
                  <a:pt x="317499" y="163118"/>
                </a:lnTo>
                <a:lnTo>
                  <a:pt x="317499" y="152399"/>
                </a:lnTo>
                <a:lnTo>
                  <a:pt x="294881" y="152399"/>
                </a:lnTo>
                <a:lnTo>
                  <a:pt x="291045" y="151739"/>
                </a:lnTo>
                <a:lnTo>
                  <a:pt x="279526" y="130378"/>
                </a:lnTo>
                <a:lnTo>
                  <a:pt x="279400" y="63499"/>
                </a:lnTo>
                <a:close/>
                <a:moveTo>
                  <a:pt x="317499" y="50799"/>
                </a:moveTo>
                <a:lnTo>
                  <a:pt x="254000" y="50799"/>
                </a:lnTo>
                <a:lnTo>
                  <a:pt x="254000" y="63499"/>
                </a:lnTo>
                <a:lnTo>
                  <a:pt x="317499" y="63499"/>
                </a:lnTo>
                <a:lnTo>
                  <a:pt x="317499" y="50799"/>
                </a:lnTo>
                <a:close/>
                <a:moveTo>
                  <a:pt x="279400" y="12699"/>
                </a:moveTo>
                <a:lnTo>
                  <a:pt x="266700" y="12699"/>
                </a:lnTo>
                <a:lnTo>
                  <a:pt x="266700" y="50799"/>
                </a:lnTo>
                <a:lnTo>
                  <a:pt x="279400" y="50799"/>
                </a:lnTo>
                <a:lnTo>
                  <a:pt x="279400" y="12699"/>
                </a:lnTo>
                <a:close/>
                <a:moveTo>
                  <a:pt x="355599" y="50799"/>
                </a:moveTo>
                <a:lnTo>
                  <a:pt x="342899" y="50799"/>
                </a:lnTo>
                <a:lnTo>
                  <a:pt x="342899" y="165099"/>
                </a:lnTo>
                <a:lnTo>
                  <a:pt x="355599" y="165099"/>
                </a:lnTo>
                <a:lnTo>
                  <a:pt x="355599" y="78574"/>
                </a:lnTo>
                <a:lnTo>
                  <a:pt x="360629" y="74079"/>
                </a:lnTo>
                <a:lnTo>
                  <a:pt x="365823" y="70446"/>
                </a:lnTo>
                <a:lnTo>
                  <a:pt x="371182" y="67665"/>
                </a:lnTo>
                <a:lnTo>
                  <a:pt x="355599" y="67665"/>
                </a:lnTo>
                <a:lnTo>
                  <a:pt x="355599" y="50799"/>
                </a:lnTo>
                <a:close/>
                <a:moveTo>
                  <a:pt x="386753" y="50799"/>
                </a:moveTo>
                <a:lnTo>
                  <a:pt x="380936" y="52095"/>
                </a:lnTo>
                <a:lnTo>
                  <a:pt x="369557" y="57251"/>
                </a:lnTo>
                <a:lnTo>
                  <a:pt x="363004" y="61582"/>
                </a:lnTo>
                <a:lnTo>
                  <a:pt x="355599" y="67665"/>
                </a:lnTo>
                <a:lnTo>
                  <a:pt x="371182" y="67665"/>
                </a:lnTo>
                <a:lnTo>
                  <a:pt x="376542" y="64884"/>
                </a:lnTo>
                <a:lnTo>
                  <a:pt x="382130" y="63499"/>
                </a:lnTo>
                <a:lnTo>
                  <a:pt x="406399" y="63499"/>
                </a:lnTo>
                <a:lnTo>
                  <a:pt x="406399" y="51587"/>
                </a:lnTo>
                <a:lnTo>
                  <a:pt x="398398" y="50863"/>
                </a:lnTo>
                <a:lnTo>
                  <a:pt x="386753" y="50799"/>
                </a:lnTo>
                <a:close/>
                <a:moveTo>
                  <a:pt x="514801" y="66217"/>
                </a:moveTo>
                <a:lnTo>
                  <a:pt x="501256" y="66217"/>
                </a:lnTo>
                <a:lnTo>
                  <a:pt x="503694" y="67729"/>
                </a:lnTo>
                <a:lnTo>
                  <a:pt x="507136" y="76733"/>
                </a:lnTo>
                <a:lnTo>
                  <a:pt x="507999" y="81292"/>
                </a:lnTo>
                <a:lnTo>
                  <a:pt x="507999" y="88899"/>
                </a:lnTo>
                <a:lnTo>
                  <a:pt x="498617" y="89347"/>
                </a:lnTo>
                <a:lnTo>
                  <a:pt x="489521" y="89892"/>
                </a:lnTo>
                <a:lnTo>
                  <a:pt x="449765" y="95223"/>
                </a:lnTo>
                <a:lnTo>
                  <a:pt x="419099" y="121513"/>
                </a:lnTo>
                <a:lnTo>
                  <a:pt x="419099" y="135928"/>
                </a:lnTo>
                <a:lnTo>
                  <a:pt x="452675" y="164281"/>
                </a:lnTo>
                <a:lnTo>
                  <a:pt x="461162" y="165099"/>
                </a:lnTo>
                <a:lnTo>
                  <a:pt x="467512" y="165099"/>
                </a:lnTo>
                <a:lnTo>
                  <a:pt x="503377" y="152831"/>
                </a:lnTo>
                <a:lnTo>
                  <a:pt x="504113" y="152399"/>
                </a:lnTo>
                <a:lnTo>
                  <a:pt x="452640" y="152399"/>
                </a:lnTo>
                <a:lnTo>
                  <a:pt x="444703" y="150545"/>
                </a:lnTo>
                <a:lnTo>
                  <a:pt x="434378" y="143141"/>
                </a:lnTo>
                <a:lnTo>
                  <a:pt x="431799" y="137579"/>
                </a:lnTo>
                <a:lnTo>
                  <a:pt x="431799" y="123697"/>
                </a:lnTo>
                <a:lnTo>
                  <a:pt x="434047" y="117538"/>
                </a:lnTo>
                <a:lnTo>
                  <a:pt x="443039" y="105905"/>
                </a:lnTo>
                <a:lnTo>
                  <a:pt x="448868" y="104178"/>
                </a:lnTo>
                <a:lnTo>
                  <a:pt x="469107" y="104178"/>
                </a:lnTo>
                <a:lnTo>
                  <a:pt x="470357" y="104012"/>
                </a:lnTo>
                <a:lnTo>
                  <a:pt x="501985" y="101928"/>
                </a:lnTo>
                <a:lnTo>
                  <a:pt x="507999" y="101599"/>
                </a:lnTo>
                <a:lnTo>
                  <a:pt x="520699" y="101599"/>
                </a:lnTo>
                <a:lnTo>
                  <a:pt x="520699" y="82156"/>
                </a:lnTo>
                <a:lnTo>
                  <a:pt x="519544" y="76136"/>
                </a:lnTo>
                <a:lnTo>
                  <a:pt x="514908" y="66344"/>
                </a:lnTo>
                <a:close/>
                <a:moveTo>
                  <a:pt x="520699" y="150215"/>
                </a:moveTo>
                <a:lnTo>
                  <a:pt x="507999" y="150215"/>
                </a:lnTo>
                <a:lnTo>
                  <a:pt x="507999" y="165099"/>
                </a:lnTo>
                <a:lnTo>
                  <a:pt x="520699" y="165099"/>
                </a:lnTo>
                <a:lnTo>
                  <a:pt x="520699" y="150215"/>
                </a:lnTo>
                <a:close/>
                <a:moveTo>
                  <a:pt x="520699" y="101599"/>
                </a:moveTo>
                <a:lnTo>
                  <a:pt x="507999" y="101599"/>
                </a:lnTo>
                <a:lnTo>
                  <a:pt x="507999" y="137325"/>
                </a:lnTo>
                <a:lnTo>
                  <a:pt x="501776" y="141414"/>
                </a:lnTo>
                <a:lnTo>
                  <a:pt x="495007" y="144957"/>
                </a:lnTo>
                <a:lnTo>
                  <a:pt x="480313" y="150914"/>
                </a:lnTo>
                <a:lnTo>
                  <a:pt x="472211" y="152399"/>
                </a:lnTo>
                <a:lnTo>
                  <a:pt x="504113" y="152399"/>
                </a:lnTo>
                <a:lnTo>
                  <a:pt x="506018" y="151282"/>
                </a:lnTo>
                <a:lnTo>
                  <a:pt x="507999" y="150215"/>
                </a:lnTo>
                <a:lnTo>
                  <a:pt x="520699" y="150215"/>
                </a:lnTo>
                <a:lnTo>
                  <a:pt x="520699" y="101599"/>
                </a:lnTo>
                <a:close/>
                <a:moveTo>
                  <a:pt x="469107" y="104178"/>
                </a:moveTo>
                <a:lnTo>
                  <a:pt x="448868" y="104178"/>
                </a:lnTo>
                <a:lnTo>
                  <a:pt x="456006" y="106565"/>
                </a:lnTo>
                <a:lnTo>
                  <a:pt x="462089" y="105105"/>
                </a:lnTo>
                <a:lnTo>
                  <a:pt x="469107" y="104178"/>
                </a:lnTo>
                <a:close/>
                <a:moveTo>
                  <a:pt x="478104" y="50799"/>
                </a:moveTo>
                <a:lnTo>
                  <a:pt x="462889" y="50799"/>
                </a:lnTo>
                <a:lnTo>
                  <a:pt x="455739" y="51434"/>
                </a:lnTo>
                <a:lnTo>
                  <a:pt x="441197" y="53936"/>
                </a:lnTo>
                <a:lnTo>
                  <a:pt x="435635" y="59334"/>
                </a:lnTo>
                <a:lnTo>
                  <a:pt x="431799" y="68859"/>
                </a:lnTo>
                <a:lnTo>
                  <a:pt x="431799" y="76199"/>
                </a:lnTo>
                <a:lnTo>
                  <a:pt x="432993" y="76199"/>
                </a:lnTo>
                <a:lnTo>
                  <a:pt x="440397" y="72097"/>
                </a:lnTo>
                <a:lnTo>
                  <a:pt x="447573" y="68960"/>
                </a:lnTo>
                <a:lnTo>
                  <a:pt x="461467" y="64592"/>
                </a:lnTo>
                <a:lnTo>
                  <a:pt x="467779" y="63499"/>
                </a:lnTo>
                <a:lnTo>
                  <a:pt x="512510" y="63499"/>
                </a:lnTo>
                <a:lnTo>
                  <a:pt x="511568" y="62382"/>
                </a:lnTo>
                <a:lnTo>
                  <a:pt x="507199" y="59334"/>
                </a:lnTo>
                <a:lnTo>
                  <a:pt x="502704" y="56286"/>
                </a:lnTo>
                <a:lnTo>
                  <a:pt x="497420" y="54101"/>
                </a:lnTo>
                <a:lnTo>
                  <a:pt x="485241" y="51460"/>
                </a:lnTo>
                <a:lnTo>
                  <a:pt x="478104" y="50799"/>
                </a:lnTo>
                <a:close/>
                <a:moveTo>
                  <a:pt x="512510" y="63499"/>
                </a:moveTo>
                <a:lnTo>
                  <a:pt x="478231" y="63499"/>
                </a:lnTo>
                <a:lnTo>
                  <a:pt x="482726" y="63792"/>
                </a:lnTo>
                <a:lnTo>
                  <a:pt x="491197" y="64985"/>
                </a:lnTo>
                <a:lnTo>
                  <a:pt x="494906" y="66078"/>
                </a:lnTo>
                <a:lnTo>
                  <a:pt x="498081" y="67665"/>
                </a:lnTo>
                <a:lnTo>
                  <a:pt x="501256" y="66217"/>
                </a:lnTo>
                <a:lnTo>
                  <a:pt x="514801" y="66217"/>
                </a:lnTo>
                <a:lnTo>
                  <a:pt x="512510" y="63499"/>
                </a:lnTo>
                <a:close/>
                <a:moveTo>
                  <a:pt x="608139" y="50799"/>
                </a:moveTo>
                <a:lnTo>
                  <a:pt x="594385" y="50799"/>
                </a:lnTo>
                <a:lnTo>
                  <a:pt x="587374" y="52095"/>
                </a:lnTo>
                <a:lnTo>
                  <a:pt x="553707" y="77025"/>
                </a:lnTo>
                <a:lnTo>
                  <a:pt x="546099" y="99618"/>
                </a:lnTo>
                <a:lnTo>
                  <a:pt x="546099" y="108737"/>
                </a:lnTo>
                <a:lnTo>
                  <a:pt x="559193" y="150215"/>
                </a:lnTo>
                <a:lnTo>
                  <a:pt x="594715" y="165099"/>
                </a:lnTo>
                <a:lnTo>
                  <a:pt x="602386" y="165099"/>
                </a:lnTo>
                <a:lnTo>
                  <a:pt x="609498" y="163842"/>
                </a:lnTo>
                <a:lnTo>
                  <a:pt x="622592" y="158813"/>
                </a:lnTo>
                <a:lnTo>
                  <a:pt x="628916" y="155244"/>
                </a:lnTo>
                <a:lnTo>
                  <a:pt x="632650" y="152399"/>
                </a:lnTo>
                <a:lnTo>
                  <a:pt x="595109" y="152399"/>
                </a:lnTo>
                <a:lnTo>
                  <a:pt x="586236" y="151704"/>
                </a:lnTo>
                <a:lnTo>
                  <a:pt x="559340" y="118809"/>
                </a:lnTo>
                <a:lnTo>
                  <a:pt x="558799" y="108737"/>
                </a:lnTo>
                <a:lnTo>
                  <a:pt x="559495" y="98538"/>
                </a:lnTo>
                <a:lnTo>
                  <a:pt x="583255" y="66452"/>
                </a:lnTo>
                <a:lnTo>
                  <a:pt x="601065" y="63499"/>
                </a:lnTo>
                <a:lnTo>
                  <a:pt x="623305" y="63499"/>
                </a:lnTo>
                <a:lnTo>
                  <a:pt x="613930" y="53517"/>
                </a:lnTo>
                <a:lnTo>
                  <a:pt x="608139" y="50799"/>
                </a:lnTo>
                <a:close/>
                <a:moveTo>
                  <a:pt x="647699" y="150609"/>
                </a:moveTo>
                <a:lnTo>
                  <a:pt x="634999" y="150609"/>
                </a:lnTo>
                <a:lnTo>
                  <a:pt x="634999" y="165099"/>
                </a:lnTo>
                <a:lnTo>
                  <a:pt x="647699" y="165099"/>
                </a:lnTo>
                <a:lnTo>
                  <a:pt x="647699" y="150609"/>
                </a:lnTo>
                <a:close/>
                <a:moveTo>
                  <a:pt x="623305" y="63499"/>
                </a:moveTo>
                <a:lnTo>
                  <a:pt x="607148" y="63499"/>
                </a:lnTo>
                <a:lnTo>
                  <a:pt x="612711" y="63969"/>
                </a:lnTo>
                <a:lnTo>
                  <a:pt x="622757" y="65811"/>
                </a:lnTo>
                <a:lnTo>
                  <a:pt x="628522" y="67475"/>
                </a:lnTo>
                <a:lnTo>
                  <a:pt x="634999" y="69849"/>
                </a:lnTo>
                <a:lnTo>
                  <a:pt x="634999" y="138709"/>
                </a:lnTo>
                <a:lnTo>
                  <a:pt x="629043" y="142811"/>
                </a:lnTo>
                <a:lnTo>
                  <a:pt x="622498" y="146147"/>
                </a:lnTo>
                <a:lnTo>
                  <a:pt x="608711" y="151142"/>
                </a:lnTo>
                <a:lnTo>
                  <a:pt x="601865" y="152399"/>
                </a:lnTo>
                <a:lnTo>
                  <a:pt x="632650" y="152399"/>
                </a:lnTo>
                <a:lnTo>
                  <a:pt x="634999" y="150609"/>
                </a:lnTo>
                <a:lnTo>
                  <a:pt x="647699" y="150609"/>
                </a:lnTo>
                <a:lnTo>
                  <a:pt x="647699" y="64363"/>
                </a:lnTo>
                <a:lnTo>
                  <a:pt x="624116" y="64363"/>
                </a:lnTo>
                <a:lnTo>
                  <a:pt x="623305" y="63499"/>
                </a:lnTo>
                <a:close/>
                <a:moveTo>
                  <a:pt x="647699" y="0"/>
                </a:moveTo>
                <a:lnTo>
                  <a:pt x="634999" y="0"/>
                </a:lnTo>
                <a:lnTo>
                  <a:pt x="634999" y="58140"/>
                </a:lnTo>
                <a:lnTo>
                  <a:pt x="629437" y="64096"/>
                </a:lnTo>
                <a:lnTo>
                  <a:pt x="624116" y="64363"/>
                </a:lnTo>
                <a:lnTo>
                  <a:pt x="647699" y="64363"/>
                </a:lnTo>
                <a:lnTo>
                  <a:pt x="647699" y="0"/>
                </a:lnTo>
                <a:close/>
                <a:moveTo>
                  <a:pt x="768801" y="66217"/>
                </a:moveTo>
                <a:lnTo>
                  <a:pt x="755256" y="66217"/>
                </a:lnTo>
                <a:lnTo>
                  <a:pt x="757694" y="67729"/>
                </a:lnTo>
                <a:lnTo>
                  <a:pt x="761136" y="76733"/>
                </a:lnTo>
                <a:lnTo>
                  <a:pt x="761999" y="81292"/>
                </a:lnTo>
                <a:lnTo>
                  <a:pt x="761999" y="88899"/>
                </a:lnTo>
                <a:lnTo>
                  <a:pt x="752617" y="89347"/>
                </a:lnTo>
                <a:lnTo>
                  <a:pt x="743521" y="89892"/>
                </a:lnTo>
                <a:lnTo>
                  <a:pt x="703765" y="95223"/>
                </a:lnTo>
                <a:lnTo>
                  <a:pt x="673099" y="121513"/>
                </a:lnTo>
                <a:lnTo>
                  <a:pt x="673099" y="135928"/>
                </a:lnTo>
                <a:lnTo>
                  <a:pt x="706675" y="164281"/>
                </a:lnTo>
                <a:lnTo>
                  <a:pt x="715162" y="165099"/>
                </a:lnTo>
                <a:lnTo>
                  <a:pt x="721512" y="165099"/>
                </a:lnTo>
                <a:lnTo>
                  <a:pt x="757377" y="152831"/>
                </a:lnTo>
                <a:lnTo>
                  <a:pt x="758113" y="152399"/>
                </a:lnTo>
                <a:lnTo>
                  <a:pt x="706640" y="152399"/>
                </a:lnTo>
                <a:lnTo>
                  <a:pt x="698703" y="150545"/>
                </a:lnTo>
                <a:lnTo>
                  <a:pt x="688378" y="143141"/>
                </a:lnTo>
                <a:lnTo>
                  <a:pt x="685799" y="137579"/>
                </a:lnTo>
                <a:lnTo>
                  <a:pt x="685799" y="123697"/>
                </a:lnTo>
                <a:lnTo>
                  <a:pt x="688047" y="117538"/>
                </a:lnTo>
                <a:lnTo>
                  <a:pt x="697039" y="105905"/>
                </a:lnTo>
                <a:lnTo>
                  <a:pt x="702868" y="104178"/>
                </a:lnTo>
                <a:lnTo>
                  <a:pt x="723107" y="104178"/>
                </a:lnTo>
                <a:lnTo>
                  <a:pt x="724357" y="104012"/>
                </a:lnTo>
                <a:lnTo>
                  <a:pt x="755985" y="101928"/>
                </a:lnTo>
                <a:lnTo>
                  <a:pt x="761999" y="101599"/>
                </a:lnTo>
                <a:lnTo>
                  <a:pt x="774699" y="101599"/>
                </a:lnTo>
                <a:lnTo>
                  <a:pt x="774699" y="82156"/>
                </a:lnTo>
                <a:lnTo>
                  <a:pt x="773544" y="76136"/>
                </a:lnTo>
                <a:lnTo>
                  <a:pt x="768908" y="66344"/>
                </a:lnTo>
                <a:close/>
                <a:moveTo>
                  <a:pt x="774699" y="150215"/>
                </a:moveTo>
                <a:lnTo>
                  <a:pt x="761999" y="150215"/>
                </a:lnTo>
                <a:lnTo>
                  <a:pt x="761999" y="165099"/>
                </a:lnTo>
                <a:lnTo>
                  <a:pt x="774699" y="165099"/>
                </a:lnTo>
                <a:lnTo>
                  <a:pt x="774699" y="150215"/>
                </a:lnTo>
                <a:close/>
                <a:moveTo>
                  <a:pt x="774699" y="101599"/>
                </a:moveTo>
                <a:lnTo>
                  <a:pt x="761999" y="101599"/>
                </a:lnTo>
                <a:lnTo>
                  <a:pt x="761999" y="137325"/>
                </a:lnTo>
                <a:lnTo>
                  <a:pt x="755776" y="141414"/>
                </a:lnTo>
                <a:lnTo>
                  <a:pt x="749007" y="144957"/>
                </a:lnTo>
                <a:lnTo>
                  <a:pt x="734313" y="150914"/>
                </a:lnTo>
                <a:lnTo>
                  <a:pt x="726211" y="152399"/>
                </a:lnTo>
                <a:lnTo>
                  <a:pt x="758113" y="152399"/>
                </a:lnTo>
                <a:lnTo>
                  <a:pt x="760018" y="151282"/>
                </a:lnTo>
                <a:lnTo>
                  <a:pt x="761999" y="150215"/>
                </a:lnTo>
                <a:lnTo>
                  <a:pt x="774699" y="150215"/>
                </a:lnTo>
                <a:lnTo>
                  <a:pt x="774699" y="101599"/>
                </a:lnTo>
                <a:close/>
                <a:moveTo>
                  <a:pt x="723107" y="104178"/>
                </a:moveTo>
                <a:lnTo>
                  <a:pt x="702868" y="104178"/>
                </a:lnTo>
                <a:lnTo>
                  <a:pt x="710006" y="106565"/>
                </a:lnTo>
                <a:lnTo>
                  <a:pt x="716089" y="105105"/>
                </a:lnTo>
                <a:lnTo>
                  <a:pt x="723107" y="104178"/>
                </a:lnTo>
                <a:close/>
                <a:moveTo>
                  <a:pt x="732104" y="50799"/>
                </a:moveTo>
                <a:lnTo>
                  <a:pt x="716889" y="50799"/>
                </a:lnTo>
                <a:lnTo>
                  <a:pt x="709739" y="51434"/>
                </a:lnTo>
                <a:lnTo>
                  <a:pt x="695197" y="53936"/>
                </a:lnTo>
                <a:lnTo>
                  <a:pt x="689635" y="59334"/>
                </a:lnTo>
                <a:lnTo>
                  <a:pt x="685799" y="68859"/>
                </a:lnTo>
                <a:lnTo>
                  <a:pt x="685799" y="76199"/>
                </a:lnTo>
                <a:lnTo>
                  <a:pt x="686993" y="76199"/>
                </a:lnTo>
                <a:lnTo>
                  <a:pt x="694397" y="72097"/>
                </a:lnTo>
                <a:lnTo>
                  <a:pt x="701573" y="68960"/>
                </a:lnTo>
                <a:lnTo>
                  <a:pt x="715467" y="64592"/>
                </a:lnTo>
                <a:lnTo>
                  <a:pt x="721779" y="63499"/>
                </a:lnTo>
                <a:lnTo>
                  <a:pt x="766510" y="63499"/>
                </a:lnTo>
                <a:lnTo>
                  <a:pt x="765568" y="62382"/>
                </a:lnTo>
                <a:lnTo>
                  <a:pt x="761199" y="59334"/>
                </a:lnTo>
                <a:lnTo>
                  <a:pt x="756704" y="56286"/>
                </a:lnTo>
                <a:lnTo>
                  <a:pt x="751420" y="54101"/>
                </a:lnTo>
                <a:lnTo>
                  <a:pt x="739241" y="51460"/>
                </a:lnTo>
                <a:lnTo>
                  <a:pt x="732104" y="50799"/>
                </a:lnTo>
                <a:close/>
                <a:moveTo>
                  <a:pt x="766510" y="63499"/>
                </a:moveTo>
                <a:lnTo>
                  <a:pt x="732231" y="63499"/>
                </a:lnTo>
                <a:lnTo>
                  <a:pt x="736726" y="63792"/>
                </a:lnTo>
                <a:lnTo>
                  <a:pt x="745197" y="64985"/>
                </a:lnTo>
                <a:lnTo>
                  <a:pt x="748906" y="66078"/>
                </a:lnTo>
                <a:lnTo>
                  <a:pt x="752081" y="67665"/>
                </a:lnTo>
                <a:lnTo>
                  <a:pt x="755256" y="66217"/>
                </a:lnTo>
                <a:lnTo>
                  <a:pt x="768801" y="66217"/>
                </a:lnTo>
                <a:lnTo>
                  <a:pt x="766510" y="63499"/>
                </a:lnTo>
                <a:close/>
              </a:path>
            </a:pathLst>
          </a:custGeom>
          <a:solidFill>
            <a:srgbClr val="FF2800"/>
          </a:solidFill>
          <a:ln>
            <a:noFill/>
          </a:ln>
        </p:spPr>
      </p:sp>
      <p:sp>
        <p:nvSpPr>
          <p:cNvPr id="982" name="Google Shape;982;p50"/>
          <p:cNvSpPr/>
          <p:nvPr/>
        </p:nvSpPr>
        <p:spPr>
          <a:xfrm>
            <a:off x="5242680" y="5436000"/>
            <a:ext cx="361800" cy="118800"/>
          </a:xfrm>
          <a:custGeom>
            <a:avLst/>
            <a:gdLst/>
            <a:ahLst/>
            <a:cxnLst/>
            <a:rect l="l" t="t" r="r" b="b"/>
            <a:pathLst>
              <a:path w="368300" h="152400" extrusionOk="0">
                <a:moveTo>
                  <a:pt x="63500" y="139699"/>
                </a:moveTo>
                <a:lnTo>
                  <a:pt x="0" y="139699"/>
                </a:lnTo>
                <a:lnTo>
                  <a:pt x="0" y="152399"/>
                </a:lnTo>
                <a:lnTo>
                  <a:pt x="63500" y="152399"/>
                </a:lnTo>
                <a:lnTo>
                  <a:pt x="63500" y="139699"/>
                </a:lnTo>
                <a:close/>
                <a:moveTo>
                  <a:pt x="38100" y="12699"/>
                </a:moveTo>
                <a:lnTo>
                  <a:pt x="25400" y="12699"/>
                </a:lnTo>
                <a:lnTo>
                  <a:pt x="25400" y="139699"/>
                </a:lnTo>
                <a:lnTo>
                  <a:pt x="38100" y="139699"/>
                </a:lnTo>
                <a:lnTo>
                  <a:pt x="38100" y="12699"/>
                </a:lnTo>
                <a:close/>
                <a:moveTo>
                  <a:pt x="63500" y="0"/>
                </a:moveTo>
                <a:lnTo>
                  <a:pt x="0" y="0"/>
                </a:lnTo>
                <a:lnTo>
                  <a:pt x="0" y="12699"/>
                </a:lnTo>
                <a:lnTo>
                  <a:pt x="63500" y="12699"/>
                </a:lnTo>
                <a:lnTo>
                  <a:pt x="63500" y="0"/>
                </a:lnTo>
                <a:close/>
                <a:moveTo>
                  <a:pt x="139700" y="0"/>
                </a:moveTo>
                <a:lnTo>
                  <a:pt x="101206" y="18656"/>
                </a:lnTo>
                <a:lnTo>
                  <a:pt x="89669" y="58016"/>
                </a:lnTo>
                <a:lnTo>
                  <a:pt x="88900" y="76199"/>
                </a:lnTo>
                <a:lnTo>
                  <a:pt x="89662" y="94383"/>
                </a:lnTo>
                <a:lnTo>
                  <a:pt x="101104" y="133743"/>
                </a:lnTo>
                <a:lnTo>
                  <a:pt x="139700" y="152399"/>
                </a:lnTo>
                <a:lnTo>
                  <a:pt x="151891" y="151233"/>
                </a:lnTo>
                <a:lnTo>
                  <a:pt x="162296" y="147788"/>
                </a:lnTo>
                <a:lnTo>
                  <a:pt x="171043" y="142021"/>
                </a:lnTo>
                <a:lnTo>
                  <a:pt x="173070" y="139699"/>
                </a:lnTo>
                <a:lnTo>
                  <a:pt x="131495" y="139699"/>
                </a:lnTo>
                <a:lnTo>
                  <a:pt x="124955" y="138277"/>
                </a:lnTo>
                <a:lnTo>
                  <a:pt x="115163" y="132587"/>
                </a:lnTo>
                <a:lnTo>
                  <a:pt x="111391" y="128460"/>
                </a:lnTo>
                <a:lnTo>
                  <a:pt x="108737" y="123024"/>
                </a:lnTo>
                <a:lnTo>
                  <a:pt x="105829" y="117347"/>
                </a:lnTo>
                <a:lnTo>
                  <a:pt x="101685" y="84118"/>
                </a:lnTo>
                <a:lnTo>
                  <a:pt x="101720" y="68412"/>
                </a:lnTo>
                <a:lnTo>
                  <a:pt x="111658" y="23545"/>
                </a:lnTo>
                <a:lnTo>
                  <a:pt x="132029" y="12699"/>
                </a:lnTo>
                <a:lnTo>
                  <a:pt x="173026" y="12699"/>
                </a:lnTo>
                <a:lnTo>
                  <a:pt x="171303" y="10656"/>
                </a:lnTo>
                <a:lnTo>
                  <a:pt x="162540" y="4735"/>
                </a:lnTo>
                <a:lnTo>
                  <a:pt x="152006" y="1183"/>
                </a:lnTo>
                <a:lnTo>
                  <a:pt x="139700" y="0"/>
                </a:lnTo>
                <a:close/>
                <a:moveTo>
                  <a:pt x="173026" y="12699"/>
                </a:moveTo>
                <a:lnTo>
                  <a:pt x="147370" y="12699"/>
                </a:lnTo>
                <a:lnTo>
                  <a:pt x="153695" y="14058"/>
                </a:lnTo>
                <a:lnTo>
                  <a:pt x="163614" y="19481"/>
                </a:lnTo>
                <a:lnTo>
                  <a:pt x="167474" y="23482"/>
                </a:lnTo>
                <a:lnTo>
                  <a:pt x="170256" y="28778"/>
                </a:lnTo>
                <a:lnTo>
                  <a:pt x="173304" y="34201"/>
                </a:lnTo>
                <a:lnTo>
                  <a:pt x="177707" y="68412"/>
                </a:lnTo>
                <a:lnTo>
                  <a:pt x="177692" y="84118"/>
                </a:lnTo>
                <a:lnTo>
                  <a:pt x="167678" y="128854"/>
                </a:lnTo>
                <a:lnTo>
                  <a:pt x="147370" y="139699"/>
                </a:lnTo>
                <a:lnTo>
                  <a:pt x="173070" y="139699"/>
                </a:lnTo>
                <a:lnTo>
                  <a:pt x="189725" y="94540"/>
                </a:lnTo>
                <a:lnTo>
                  <a:pt x="190500" y="76199"/>
                </a:lnTo>
                <a:lnTo>
                  <a:pt x="189737" y="58262"/>
                </a:lnTo>
                <a:lnTo>
                  <a:pt x="187450" y="42740"/>
                </a:lnTo>
                <a:lnTo>
                  <a:pt x="183636" y="29635"/>
                </a:lnTo>
                <a:lnTo>
                  <a:pt x="178295" y="18948"/>
                </a:lnTo>
                <a:lnTo>
                  <a:pt x="173026" y="12699"/>
                </a:lnTo>
                <a:close/>
                <a:moveTo>
                  <a:pt x="241300" y="126999"/>
                </a:moveTo>
                <a:lnTo>
                  <a:pt x="228600" y="126999"/>
                </a:lnTo>
                <a:lnTo>
                  <a:pt x="228600" y="152399"/>
                </a:lnTo>
                <a:lnTo>
                  <a:pt x="241300" y="152399"/>
                </a:lnTo>
                <a:lnTo>
                  <a:pt x="241300" y="126999"/>
                </a:lnTo>
                <a:close/>
                <a:moveTo>
                  <a:pt x="368299" y="139699"/>
                </a:moveTo>
                <a:lnTo>
                  <a:pt x="304800" y="139699"/>
                </a:lnTo>
                <a:lnTo>
                  <a:pt x="304800" y="152399"/>
                </a:lnTo>
                <a:lnTo>
                  <a:pt x="368299" y="152399"/>
                </a:lnTo>
                <a:lnTo>
                  <a:pt x="368299" y="139699"/>
                </a:lnTo>
                <a:close/>
                <a:moveTo>
                  <a:pt x="342899" y="0"/>
                </a:moveTo>
                <a:lnTo>
                  <a:pt x="332574" y="0"/>
                </a:lnTo>
                <a:lnTo>
                  <a:pt x="332320" y="5295"/>
                </a:lnTo>
                <a:lnTo>
                  <a:pt x="331495" y="9486"/>
                </a:lnTo>
                <a:lnTo>
                  <a:pt x="328714" y="15709"/>
                </a:lnTo>
                <a:lnTo>
                  <a:pt x="326758" y="18326"/>
                </a:lnTo>
                <a:lnTo>
                  <a:pt x="324243" y="20434"/>
                </a:lnTo>
                <a:lnTo>
                  <a:pt x="322389" y="22021"/>
                </a:lnTo>
                <a:lnTo>
                  <a:pt x="319519" y="23253"/>
                </a:lnTo>
                <a:lnTo>
                  <a:pt x="311708" y="24968"/>
                </a:lnTo>
                <a:lnTo>
                  <a:pt x="308101" y="25399"/>
                </a:lnTo>
                <a:lnTo>
                  <a:pt x="304800" y="25399"/>
                </a:lnTo>
                <a:lnTo>
                  <a:pt x="304800" y="38099"/>
                </a:lnTo>
                <a:lnTo>
                  <a:pt x="330199" y="38099"/>
                </a:lnTo>
                <a:lnTo>
                  <a:pt x="330199" y="139699"/>
                </a:lnTo>
                <a:lnTo>
                  <a:pt x="342899" y="139699"/>
                </a:lnTo>
                <a:lnTo>
                  <a:pt x="342899" y="0"/>
                </a:lnTo>
                <a:close/>
              </a:path>
            </a:pathLst>
          </a:custGeom>
          <a:solidFill>
            <a:srgbClr val="FF2800"/>
          </a:solidFill>
          <a:ln>
            <a:noFill/>
          </a:ln>
        </p:spPr>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986"/>
        <p:cNvGrpSpPr/>
        <p:nvPr/>
      </p:nvGrpSpPr>
      <p:grpSpPr>
        <a:xfrm>
          <a:off x="0" y="0"/>
          <a:ext cx="0" cy="0"/>
          <a:chOff x="0" y="0"/>
          <a:chExt cx="0" cy="0"/>
        </a:xfrm>
      </p:grpSpPr>
      <p:sp>
        <p:nvSpPr>
          <p:cNvPr id="987" name="Google Shape;987;p51"/>
          <p:cNvSpPr/>
          <p:nvPr/>
        </p:nvSpPr>
        <p:spPr>
          <a:xfrm>
            <a:off x="447840" y="1214280"/>
            <a:ext cx="10122120" cy="56268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pPr>
            <a:r>
              <a:rPr lang="es-CL" sz="3100" b="1" i="0" u="none" strike="noStrike" cap="none">
                <a:solidFill>
                  <a:srgbClr val="29754D"/>
                </a:solidFill>
                <a:latin typeface="Calibri"/>
                <a:ea typeface="Calibri"/>
                <a:cs typeface="Calibri"/>
                <a:sym typeface="Calibri"/>
              </a:rPr>
              <a:t>EJEMPLO SELECCIÓN </a:t>
            </a:r>
            <a:r>
              <a:rPr lang="es-CL" sz="3100" b="0" i="0" u="none" strike="noStrike" cap="none">
                <a:solidFill>
                  <a:srgbClr val="C73E32"/>
                </a:solidFill>
                <a:latin typeface="Calibri"/>
                <a:ea typeface="Calibri"/>
                <a:cs typeface="Calibri"/>
                <a:sym typeface="Calibri"/>
              </a:rPr>
              <a:t>SENSORES</a:t>
            </a:r>
            <a:endParaRPr sz="3100" b="0" i="0" u="none" strike="noStrike" cap="none">
              <a:latin typeface="Arial"/>
              <a:ea typeface="Arial"/>
              <a:cs typeface="Arial"/>
              <a:sym typeface="Arial"/>
            </a:endParaRPr>
          </a:p>
        </p:txBody>
      </p:sp>
      <p:sp>
        <p:nvSpPr>
          <p:cNvPr id="988" name="Google Shape;988;p51"/>
          <p:cNvSpPr/>
          <p:nvPr/>
        </p:nvSpPr>
        <p:spPr>
          <a:xfrm>
            <a:off x="5972040" y="-1600200"/>
            <a:ext cx="183960" cy="30708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51"/>
          <p:cNvSpPr/>
          <p:nvPr/>
        </p:nvSpPr>
        <p:spPr>
          <a:xfrm>
            <a:off x="757080" y="2220840"/>
            <a:ext cx="9119520" cy="4495320"/>
          </a:xfrm>
          <a:prstGeom prst="rect">
            <a:avLst/>
          </a:prstGeom>
          <a:noFill/>
          <a:ln>
            <a:noFill/>
          </a:ln>
        </p:spPr>
        <p:txBody>
          <a:bodyPr spcFirstLastPara="1" wrap="square" lIns="90000" tIns="45000" rIns="90000" bIns="45000" anchor="t" anchorCtr="0">
            <a:spAutoFit/>
          </a:bodyPr>
          <a:lstStyle/>
          <a:p>
            <a:pPr marL="298440" marR="0" lvl="0" indent="-285120" algn="l" rtl="0">
              <a:lnSpc>
                <a:spcPct val="100000"/>
              </a:lnSpc>
              <a:spcBef>
                <a:spcPts val="0"/>
              </a:spcBef>
              <a:spcAft>
                <a:spcPts val="0"/>
              </a:spcAft>
              <a:buClr>
                <a:srgbClr val="000000"/>
              </a:buClr>
              <a:buSzPts val="1800"/>
              <a:buFont typeface="Arial"/>
              <a:buChar char="•"/>
            </a:pPr>
            <a:r>
              <a:rPr lang="es-CL" sz="1800" b="0" i="0" u="none" strike="noStrike" cap="none">
                <a:solidFill>
                  <a:srgbClr val="000000"/>
                </a:solidFill>
                <a:latin typeface="Calibri"/>
                <a:ea typeface="Calibri"/>
                <a:cs typeface="Calibri"/>
                <a:sym typeface="Calibri"/>
              </a:rPr>
              <a:t>Ascensor:</a:t>
            </a:r>
            <a:endParaRPr sz="1800" b="0" i="0" u="none" strike="noStrike" cap="none">
              <a:latin typeface="Arial"/>
              <a:ea typeface="Arial"/>
              <a:cs typeface="Arial"/>
              <a:sym typeface="Arial"/>
            </a:endParaRPr>
          </a:p>
          <a:p>
            <a:pPr marL="768240" marR="0" lvl="1" indent="-285120" algn="l" rtl="0">
              <a:lnSpc>
                <a:spcPct val="100000"/>
              </a:lnSpc>
              <a:spcBef>
                <a:spcPts val="425"/>
              </a:spcBef>
              <a:spcAft>
                <a:spcPts val="0"/>
              </a:spcAft>
              <a:buClr>
                <a:srgbClr val="000000"/>
              </a:buClr>
              <a:buSzPts val="1800"/>
              <a:buFont typeface="Arial"/>
              <a:buChar char="•"/>
            </a:pPr>
            <a:r>
              <a:rPr lang="es-CL" sz="1800" b="0" i="0" u="none" strike="noStrike" cap="none">
                <a:solidFill>
                  <a:srgbClr val="000000"/>
                </a:solidFill>
                <a:latin typeface="Calibri"/>
                <a:ea typeface="Calibri"/>
                <a:cs typeface="Calibri"/>
                <a:sym typeface="Calibri"/>
              </a:rPr>
              <a:t>Detección de objetos o personas entre las puertas.</a:t>
            </a:r>
            <a:endParaRPr sz="1800" b="0" i="0" u="none" strike="noStrike" cap="none">
              <a:latin typeface="Arial"/>
              <a:ea typeface="Arial"/>
              <a:cs typeface="Arial"/>
              <a:sym typeface="Arial"/>
            </a:endParaRPr>
          </a:p>
          <a:p>
            <a:pPr marL="1212840" marR="0" lvl="2" indent="-285120" algn="l" rtl="0">
              <a:lnSpc>
                <a:spcPct val="100000"/>
              </a:lnSpc>
              <a:spcBef>
                <a:spcPts val="329"/>
              </a:spcBef>
              <a:spcAft>
                <a:spcPts val="0"/>
              </a:spcAft>
              <a:buClr>
                <a:srgbClr val="000000"/>
              </a:buClr>
              <a:buSzPts val="1800"/>
              <a:buFont typeface="Arial"/>
              <a:buChar char="•"/>
            </a:pPr>
            <a:r>
              <a:rPr lang="es-CL" sz="1800" b="0" i="0" u="none" strike="noStrike" cap="none">
                <a:solidFill>
                  <a:srgbClr val="000000"/>
                </a:solidFill>
                <a:latin typeface="Calibri"/>
                <a:ea typeface="Calibri"/>
                <a:cs typeface="Calibri"/>
                <a:sym typeface="Calibri"/>
              </a:rPr>
              <a:t>Óptico:</a:t>
            </a:r>
            <a:endParaRPr sz="1800" b="0" i="0" u="none" strike="noStrike" cap="none">
              <a:latin typeface="Arial"/>
              <a:ea typeface="Arial"/>
              <a:cs typeface="Arial"/>
              <a:sym typeface="Arial"/>
            </a:endParaRPr>
          </a:p>
          <a:p>
            <a:pPr marL="1606680" marR="0" lvl="3" indent="-285120" algn="l" rtl="0">
              <a:lnSpc>
                <a:spcPct val="100000"/>
              </a:lnSpc>
              <a:spcBef>
                <a:spcPts val="269"/>
              </a:spcBef>
              <a:spcAft>
                <a:spcPts val="0"/>
              </a:spcAft>
              <a:buClr>
                <a:srgbClr val="000000"/>
              </a:buClr>
              <a:buSzPts val="1800"/>
              <a:buFont typeface="Arial"/>
              <a:buChar char="•"/>
            </a:pPr>
            <a:r>
              <a:rPr lang="es-CL" sz="1800" b="0" i="0" u="none" strike="noStrike" cap="none">
                <a:solidFill>
                  <a:srgbClr val="000000"/>
                </a:solidFill>
                <a:latin typeface="Calibri"/>
                <a:ea typeface="Calibri"/>
                <a:cs typeface="Calibri"/>
                <a:sym typeface="Calibri"/>
              </a:rPr>
              <a:t>Emisor y receptor separados.</a:t>
            </a:r>
            <a:endParaRPr sz="1800" b="0" i="0" u="none" strike="noStrike" cap="none">
              <a:latin typeface="Arial"/>
              <a:ea typeface="Arial"/>
              <a:cs typeface="Arial"/>
              <a:sym typeface="Arial"/>
            </a:endParaRPr>
          </a:p>
          <a:p>
            <a:pPr marL="1606680" marR="0" lvl="3" indent="-285120" algn="l" rtl="0">
              <a:lnSpc>
                <a:spcPct val="100000"/>
              </a:lnSpc>
              <a:spcBef>
                <a:spcPts val="261"/>
              </a:spcBef>
              <a:spcAft>
                <a:spcPts val="0"/>
              </a:spcAft>
              <a:buClr>
                <a:srgbClr val="000000"/>
              </a:buClr>
              <a:buSzPts val="1800"/>
              <a:buFont typeface="Arial"/>
              <a:buChar char="•"/>
            </a:pPr>
            <a:r>
              <a:rPr lang="es-CL" sz="1800" b="0" i="0" u="none" strike="noStrike" cap="none">
                <a:solidFill>
                  <a:srgbClr val="000000"/>
                </a:solidFill>
                <a:latin typeface="Calibri"/>
                <a:ea typeface="Calibri"/>
                <a:cs typeface="Calibri"/>
                <a:sym typeface="Calibri"/>
              </a:rPr>
              <a:t>Emisor y receptor juntos.</a:t>
            </a:r>
            <a:endParaRPr sz="1800" b="0" i="0" u="none" strike="noStrike" cap="none">
              <a:latin typeface="Arial"/>
              <a:ea typeface="Arial"/>
              <a:cs typeface="Arial"/>
              <a:sym typeface="Arial"/>
            </a:endParaRPr>
          </a:p>
          <a:p>
            <a:pPr marL="768240" marR="0" lvl="1" indent="-285120" algn="l" rtl="0">
              <a:lnSpc>
                <a:spcPct val="100000"/>
              </a:lnSpc>
              <a:spcBef>
                <a:spcPts val="354"/>
              </a:spcBef>
              <a:spcAft>
                <a:spcPts val="0"/>
              </a:spcAft>
              <a:buClr>
                <a:srgbClr val="000000"/>
              </a:buClr>
              <a:buSzPts val="1800"/>
              <a:buFont typeface="Arial"/>
              <a:buChar char="•"/>
            </a:pPr>
            <a:r>
              <a:rPr lang="es-CL" sz="1800" b="0" i="0" u="none" strike="noStrike" cap="none">
                <a:solidFill>
                  <a:srgbClr val="000000"/>
                </a:solidFill>
                <a:latin typeface="Calibri"/>
                <a:ea typeface="Calibri"/>
                <a:cs typeface="Calibri"/>
                <a:sym typeface="Calibri"/>
              </a:rPr>
              <a:t>Sensor puertas abiertas/cerradas.</a:t>
            </a:r>
            <a:endParaRPr sz="1800" b="0" i="0" u="none" strike="noStrike" cap="none">
              <a:latin typeface="Arial"/>
              <a:ea typeface="Arial"/>
              <a:cs typeface="Arial"/>
              <a:sym typeface="Arial"/>
            </a:endParaRPr>
          </a:p>
          <a:p>
            <a:pPr marL="1212840" marR="0" lvl="2" indent="-285120" algn="l" rtl="0">
              <a:lnSpc>
                <a:spcPct val="100000"/>
              </a:lnSpc>
              <a:spcBef>
                <a:spcPts val="329"/>
              </a:spcBef>
              <a:spcAft>
                <a:spcPts val="0"/>
              </a:spcAft>
              <a:buClr>
                <a:srgbClr val="000000"/>
              </a:buClr>
              <a:buSzPts val="1800"/>
              <a:buFont typeface="Arial"/>
              <a:buChar char="•"/>
            </a:pPr>
            <a:r>
              <a:rPr lang="es-CL" sz="1800" b="0" i="0" u="none" strike="noStrike" cap="none">
                <a:solidFill>
                  <a:srgbClr val="000000"/>
                </a:solidFill>
                <a:latin typeface="Calibri"/>
                <a:ea typeface="Calibri"/>
                <a:cs typeface="Calibri"/>
                <a:sym typeface="Calibri"/>
              </a:rPr>
              <a:t>Inductivo.</a:t>
            </a:r>
            <a:endParaRPr sz="1800" b="0" i="0" u="none" strike="noStrike" cap="none">
              <a:latin typeface="Arial"/>
              <a:ea typeface="Arial"/>
              <a:cs typeface="Arial"/>
              <a:sym typeface="Arial"/>
            </a:endParaRPr>
          </a:p>
          <a:p>
            <a:pPr marL="1212840" marR="0" lvl="2" indent="-285120" algn="l" rtl="0">
              <a:lnSpc>
                <a:spcPct val="100000"/>
              </a:lnSpc>
              <a:spcBef>
                <a:spcPts val="420"/>
              </a:spcBef>
              <a:spcAft>
                <a:spcPts val="0"/>
              </a:spcAft>
              <a:buClr>
                <a:srgbClr val="000000"/>
              </a:buClr>
              <a:buSzPts val="1800"/>
              <a:buFont typeface="Arial"/>
              <a:buChar char="•"/>
            </a:pPr>
            <a:r>
              <a:rPr lang="es-CL" sz="1800" b="0" i="0" u="none" strike="noStrike" cap="none">
                <a:solidFill>
                  <a:srgbClr val="000000"/>
                </a:solidFill>
                <a:latin typeface="Calibri"/>
                <a:ea typeface="Calibri"/>
                <a:cs typeface="Calibri"/>
                <a:sym typeface="Calibri"/>
              </a:rPr>
              <a:t>Final de carrera.</a:t>
            </a:r>
            <a:endParaRPr sz="1800" b="0" i="0" u="none" strike="noStrike" cap="none">
              <a:latin typeface="Arial"/>
              <a:ea typeface="Arial"/>
              <a:cs typeface="Arial"/>
              <a:sym typeface="Arial"/>
            </a:endParaRPr>
          </a:p>
          <a:p>
            <a:pPr marL="768240" marR="0" lvl="1" indent="-285120" algn="l" rtl="0">
              <a:lnSpc>
                <a:spcPct val="100000"/>
              </a:lnSpc>
              <a:spcBef>
                <a:spcPts val="366"/>
              </a:spcBef>
              <a:spcAft>
                <a:spcPts val="0"/>
              </a:spcAft>
              <a:buClr>
                <a:srgbClr val="000000"/>
              </a:buClr>
              <a:buSzPts val="1800"/>
              <a:buFont typeface="Arial"/>
              <a:buChar char="•"/>
            </a:pPr>
            <a:r>
              <a:rPr lang="es-CL" sz="1800" b="0" i="0" u="none" strike="noStrike" cap="none">
                <a:solidFill>
                  <a:srgbClr val="000000"/>
                </a:solidFill>
                <a:latin typeface="Calibri"/>
                <a:ea typeface="Calibri"/>
                <a:cs typeface="Calibri"/>
                <a:sym typeface="Calibri"/>
              </a:rPr>
              <a:t>Sensor en cada piso: Detección de que la cabina se  encuentra en esa planta.</a:t>
            </a:r>
            <a:endParaRPr sz="1800" b="0" i="0" u="none" strike="noStrike" cap="none">
              <a:latin typeface="Arial"/>
              <a:ea typeface="Arial"/>
              <a:cs typeface="Arial"/>
              <a:sym typeface="Arial"/>
            </a:endParaRPr>
          </a:p>
          <a:p>
            <a:pPr marL="1212840" marR="0" lvl="2" indent="-285120" algn="l" rtl="0">
              <a:lnSpc>
                <a:spcPct val="100000"/>
              </a:lnSpc>
              <a:spcBef>
                <a:spcPts val="315"/>
              </a:spcBef>
              <a:spcAft>
                <a:spcPts val="0"/>
              </a:spcAft>
              <a:buClr>
                <a:srgbClr val="000000"/>
              </a:buClr>
              <a:buSzPts val="1800"/>
              <a:buFont typeface="Arial"/>
              <a:buChar char="•"/>
            </a:pPr>
            <a:r>
              <a:rPr lang="es-CL" sz="1800" b="0" i="0" u="none" strike="noStrike" cap="none">
                <a:solidFill>
                  <a:srgbClr val="000000"/>
                </a:solidFill>
                <a:latin typeface="Calibri"/>
                <a:ea typeface="Calibri"/>
                <a:cs typeface="Calibri"/>
                <a:sym typeface="Calibri"/>
              </a:rPr>
              <a:t>Inductivo.</a:t>
            </a:r>
            <a:endParaRPr sz="1800" b="0" i="0" u="none" strike="noStrike" cap="none">
              <a:latin typeface="Arial"/>
              <a:ea typeface="Arial"/>
              <a:cs typeface="Arial"/>
              <a:sym typeface="Arial"/>
            </a:endParaRPr>
          </a:p>
          <a:p>
            <a:pPr marL="1212840" marR="0" lvl="2" indent="-285120" algn="l" rtl="0">
              <a:lnSpc>
                <a:spcPct val="100000"/>
              </a:lnSpc>
              <a:spcBef>
                <a:spcPts val="320"/>
              </a:spcBef>
              <a:spcAft>
                <a:spcPts val="0"/>
              </a:spcAft>
              <a:buClr>
                <a:srgbClr val="000000"/>
              </a:buClr>
              <a:buSzPts val="1800"/>
              <a:buFont typeface="Arial"/>
              <a:buChar char="•"/>
            </a:pPr>
            <a:r>
              <a:rPr lang="es-CL" sz="1800" b="0" i="0" u="none" strike="noStrike" cap="none">
                <a:solidFill>
                  <a:srgbClr val="000000"/>
                </a:solidFill>
                <a:latin typeface="Calibri"/>
                <a:ea typeface="Calibri"/>
                <a:cs typeface="Calibri"/>
                <a:sym typeface="Calibri"/>
              </a:rPr>
              <a:t>Final de carrera.</a:t>
            </a:r>
            <a:endParaRPr sz="1800" b="0" i="0" u="none" strike="noStrike" cap="none">
              <a:latin typeface="Arial"/>
              <a:ea typeface="Arial"/>
              <a:cs typeface="Arial"/>
              <a:sym typeface="Arial"/>
            </a:endParaRPr>
          </a:p>
          <a:p>
            <a:pPr marL="768240" marR="0" lvl="1" indent="-285120" algn="l" rtl="0">
              <a:lnSpc>
                <a:spcPct val="100000"/>
              </a:lnSpc>
              <a:spcBef>
                <a:spcPts val="366"/>
              </a:spcBef>
              <a:spcAft>
                <a:spcPts val="0"/>
              </a:spcAft>
              <a:buClr>
                <a:srgbClr val="000000"/>
              </a:buClr>
              <a:buSzPts val="1800"/>
              <a:buFont typeface="Arial"/>
              <a:buChar char="•"/>
            </a:pPr>
            <a:r>
              <a:rPr lang="es-CL" sz="1800" b="0" i="0" u="none" strike="noStrike" cap="none">
                <a:solidFill>
                  <a:srgbClr val="000000"/>
                </a:solidFill>
                <a:latin typeface="Calibri"/>
                <a:ea typeface="Calibri"/>
                <a:cs typeface="Calibri"/>
                <a:sym typeface="Calibri"/>
              </a:rPr>
              <a:t>Medida de peso. Protección contra sobrecargas en el aparato.</a:t>
            </a:r>
            <a:endParaRPr sz="1800" b="0" i="0" u="none" strike="noStrike" cap="none">
              <a:latin typeface="Arial"/>
              <a:ea typeface="Arial"/>
              <a:cs typeface="Arial"/>
              <a:sym typeface="Arial"/>
            </a:endParaRPr>
          </a:p>
          <a:p>
            <a:pPr marL="1212840" marR="0" lvl="2" indent="-285120" algn="l" rtl="0">
              <a:lnSpc>
                <a:spcPct val="100000"/>
              </a:lnSpc>
              <a:spcBef>
                <a:spcPts val="329"/>
              </a:spcBef>
              <a:spcAft>
                <a:spcPts val="0"/>
              </a:spcAft>
              <a:buClr>
                <a:srgbClr val="000000"/>
              </a:buClr>
              <a:buSzPts val="1800"/>
              <a:buFont typeface="Arial"/>
              <a:buChar char="•"/>
            </a:pPr>
            <a:r>
              <a:rPr lang="es-CL" sz="1800" b="0" i="0" u="none" strike="noStrike" cap="none">
                <a:solidFill>
                  <a:srgbClr val="000000"/>
                </a:solidFill>
                <a:latin typeface="Calibri"/>
                <a:ea typeface="Calibri"/>
                <a:cs typeface="Calibri"/>
                <a:sym typeface="Calibri"/>
              </a:rPr>
              <a:t>Galga extensométrica (con sistema de seguridad).</a:t>
            </a:r>
            <a:endParaRPr sz="1800" b="0" i="0" u="none" strike="noStrike" cap="none">
              <a:latin typeface="Arial"/>
              <a:ea typeface="Arial"/>
              <a:cs typeface="Arial"/>
              <a:sym typeface="Arial"/>
            </a:endParaRPr>
          </a:p>
          <a:p>
            <a:pPr marL="768240" marR="0" lvl="1" indent="-285120" algn="l" rtl="0">
              <a:lnSpc>
                <a:spcPct val="100000"/>
              </a:lnSpc>
              <a:spcBef>
                <a:spcPts val="366"/>
              </a:spcBef>
              <a:spcAft>
                <a:spcPts val="0"/>
              </a:spcAft>
              <a:buClr>
                <a:srgbClr val="000000"/>
              </a:buClr>
              <a:buSzPts val="1800"/>
              <a:buFont typeface="Arial"/>
              <a:buChar char="•"/>
            </a:pPr>
            <a:r>
              <a:rPr lang="es-CL" sz="1800" b="0" i="0" u="none" strike="noStrike" cap="none">
                <a:solidFill>
                  <a:srgbClr val="000000"/>
                </a:solidFill>
                <a:latin typeface="Calibri"/>
                <a:ea typeface="Calibri"/>
                <a:cs typeface="Calibri"/>
                <a:sym typeface="Calibri"/>
              </a:rPr>
              <a:t>Pulsadores.</a:t>
            </a:r>
            <a:endParaRPr sz="1800" b="0" i="0" u="none" strike="noStrike" cap="none">
              <a:latin typeface="Arial"/>
              <a:ea typeface="Arial"/>
              <a:cs typeface="Arial"/>
              <a:sym typeface="Aria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993"/>
        <p:cNvGrpSpPr/>
        <p:nvPr/>
      </p:nvGrpSpPr>
      <p:grpSpPr>
        <a:xfrm>
          <a:off x="0" y="0"/>
          <a:ext cx="0" cy="0"/>
          <a:chOff x="0" y="0"/>
          <a:chExt cx="0" cy="0"/>
        </a:xfrm>
      </p:grpSpPr>
      <p:sp>
        <p:nvSpPr>
          <p:cNvPr id="994" name="Google Shape;994;p52"/>
          <p:cNvSpPr/>
          <p:nvPr/>
        </p:nvSpPr>
        <p:spPr>
          <a:xfrm>
            <a:off x="447840" y="1011240"/>
            <a:ext cx="10122120" cy="103500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pPr>
            <a:r>
              <a:rPr lang="es-CL" sz="3100" b="1" i="0" u="none" strike="noStrike" cap="none">
                <a:solidFill>
                  <a:srgbClr val="29754D"/>
                </a:solidFill>
                <a:latin typeface="Calibri"/>
                <a:ea typeface="Calibri"/>
                <a:cs typeface="Calibri"/>
                <a:sym typeface="Calibri"/>
              </a:rPr>
              <a:t>CASO: </a:t>
            </a:r>
            <a:r>
              <a:rPr lang="es-CL" sz="3100" b="0" i="0" u="none" strike="noStrike" cap="none">
                <a:solidFill>
                  <a:srgbClr val="C73E32"/>
                </a:solidFill>
                <a:latin typeface="Calibri"/>
                <a:ea typeface="Calibri"/>
                <a:cs typeface="Calibri"/>
                <a:sym typeface="Calibri"/>
              </a:rPr>
              <a:t>APLICACIÓN DE ENVASADO</a:t>
            </a:r>
            <a:endParaRPr sz="3100" b="0" i="0" u="none" strike="noStrike" cap="none">
              <a:latin typeface="Arial"/>
              <a:ea typeface="Arial"/>
              <a:cs typeface="Arial"/>
              <a:sym typeface="Arial"/>
            </a:endParaRPr>
          </a:p>
          <a:p>
            <a:pPr marL="0" marR="0" lvl="0" indent="0" algn="l" rtl="0">
              <a:lnSpc>
                <a:spcPct val="100000"/>
              </a:lnSpc>
              <a:spcBef>
                <a:spcPts val="0"/>
              </a:spcBef>
              <a:spcAft>
                <a:spcPts val="0"/>
              </a:spcAft>
              <a:buNone/>
            </a:pPr>
            <a:r>
              <a:rPr lang="es-CL" sz="3100" b="0" i="0" u="none" strike="noStrike" cap="none">
                <a:solidFill>
                  <a:srgbClr val="C73E32"/>
                </a:solidFill>
                <a:latin typeface="Calibri"/>
                <a:ea typeface="Calibri"/>
                <a:cs typeface="Calibri"/>
                <a:sym typeface="Calibri"/>
              </a:rPr>
              <a:t>DE SALSA DE TOMATE</a:t>
            </a:r>
            <a:endParaRPr sz="3100" b="0" i="0" u="none" strike="noStrike" cap="none">
              <a:latin typeface="Arial"/>
              <a:ea typeface="Arial"/>
              <a:cs typeface="Arial"/>
              <a:sym typeface="Arial"/>
            </a:endParaRPr>
          </a:p>
        </p:txBody>
      </p:sp>
      <p:sp>
        <p:nvSpPr>
          <p:cNvPr id="995" name="Google Shape;995;p52"/>
          <p:cNvSpPr/>
          <p:nvPr/>
        </p:nvSpPr>
        <p:spPr>
          <a:xfrm>
            <a:off x="5972040" y="-1600200"/>
            <a:ext cx="183960" cy="30708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52"/>
          <p:cNvSpPr/>
          <p:nvPr/>
        </p:nvSpPr>
        <p:spPr>
          <a:xfrm>
            <a:off x="757080" y="2220840"/>
            <a:ext cx="9119520" cy="2558880"/>
          </a:xfrm>
          <a:prstGeom prst="rect">
            <a:avLst/>
          </a:prstGeom>
          <a:noFill/>
          <a:ln>
            <a:noFill/>
          </a:ln>
        </p:spPr>
        <p:txBody>
          <a:bodyPr spcFirstLastPara="1" wrap="square" lIns="90000" tIns="45000" rIns="90000" bIns="45000" anchor="t" anchorCtr="0">
            <a:spAutoFit/>
          </a:bodyPr>
          <a:lstStyle/>
          <a:p>
            <a:pPr marL="298440" marR="0" lvl="0" indent="-285120" algn="l" rtl="0">
              <a:lnSpc>
                <a:spcPct val="100000"/>
              </a:lnSpc>
              <a:spcBef>
                <a:spcPts val="0"/>
              </a:spcBef>
              <a:spcAft>
                <a:spcPts val="0"/>
              </a:spcAft>
              <a:buClr>
                <a:srgbClr val="000000"/>
              </a:buClr>
              <a:buSzPts val="1800"/>
              <a:buFont typeface="Arial"/>
              <a:buChar char="•"/>
            </a:pPr>
            <a:r>
              <a:rPr lang="es-CL" sz="1800" b="0" i="0" u="none" strike="noStrike" cap="none">
                <a:solidFill>
                  <a:srgbClr val="000000"/>
                </a:solidFill>
                <a:latin typeface="Calibri"/>
                <a:ea typeface="Calibri"/>
                <a:cs typeface="Calibri"/>
                <a:sym typeface="Calibri"/>
              </a:rPr>
              <a:t>La estación de llenado introduce una cantidad fija de tomates en cada envase.</a:t>
            </a:r>
            <a:endParaRPr sz="1800" b="0" i="0" u="none" strike="noStrike" cap="none">
              <a:latin typeface="Arial"/>
              <a:ea typeface="Arial"/>
              <a:cs typeface="Arial"/>
              <a:sym typeface="Arial"/>
            </a:endParaRPr>
          </a:p>
          <a:p>
            <a:pPr marL="298440" marR="0" lvl="0" indent="-285120" algn="l" rtl="0">
              <a:lnSpc>
                <a:spcPct val="100000"/>
              </a:lnSpc>
              <a:spcBef>
                <a:spcPts val="0"/>
              </a:spcBef>
              <a:spcAft>
                <a:spcPts val="0"/>
              </a:spcAft>
              <a:buClr>
                <a:srgbClr val="000000"/>
              </a:buClr>
              <a:buSzPts val="1800"/>
              <a:buFont typeface="Arial"/>
              <a:buChar char="•"/>
            </a:pPr>
            <a:r>
              <a:rPr lang="es-CL" sz="1800" b="0" i="0" u="none" strike="noStrike" cap="none">
                <a:solidFill>
                  <a:srgbClr val="000000"/>
                </a:solidFill>
                <a:latin typeface="Calibri"/>
                <a:ea typeface="Calibri"/>
                <a:cs typeface="Calibri"/>
                <a:sym typeface="Calibri"/>
              </a:rPr>
              <a:t>Controlar la presencia del envase (lata metálica).</a:t>
            </a:r>
            <a:endParaRPr sz="1800" b="0" i="0" u="none" strike="noStrike" cap="none">
              <a:latin typeface="Arial"/>
              <a:ea typeface="Arial"/>
              <a:cs typeface="Arial"/>
              <a:sym typeface="Arial"/>
            </a:endParaRPr>
          </a:p>
          <a:p>
            <a:pPr marL="298440" marR="0" lvl="0" indent="-285120" algn="l" rtl="0">
              <a:lnSpc>
                <a:spcPct val="100000"/>
              </a:lnSpc>
              <a:spcBef>
                <a:spcPts val="0"/>
              </a:spcBef>
              <a:spcAft>
                <a:spcPts val="0"/>
              </a:spcAft>
              <a:buClr>
                <a:srgbClr val="000000"/>
              </a:buClr>
              <a:buSzPts val="1800"/>
              <a:buFont typeface="Arial"/>
              <a:buChar char="•"/>
            </a:pPr>
            <a:r>
              <a:rPr lang="es-CL" sz="1800" b="0" i="0" u="none" strike="noStrike" cap="none">
                <a:solidFill>
                  <a:srgbClr val="000000"/>
                </a:solidFill>
                <a:latin typeface="Calibri"/>
                <a:ea typeface="Calibri"/>
                <a:cs typeface="Calibri"/>
                <a:sym typeface="Calibri"/>
              </a:rPr>
              <a:t>Medir el nivel de llenado de la lata.</a:t>
            </a:r>
            <a:endParaRPr sz="1800" b="0" i="0" u="none" strike="noStrike" cap="none">
              <a:latin typeface="Arial"/>
              <a:ea typeface="Arial"/>
              <a:cs typeface="Arial"/>
              <a:sym typeface="Arial"/>
            </a:endParaRPr>
          </a:p>
          <a:p>
            <a:pPr marL="298440" marR="0" lvl="0" indent="-285120" algn="l" rtl="0">
              <a:lnSpc>
                <a:spcPct val="100000"/>
              </a:lnSpc>
              <a:spcBef>
                <a:spcPts val="0"/>
              </a:spcBef>
              <a:spcAft>
                <a:spcPts val="0"/>
              </a:spcAft>
              <a:buClr>
                <a:srgbClr val="000000"/>
              </a:buClr>
              <a:buSzPts val="1800"/>
              <a:buFont typeface="Arial"/>
              <a:buChar char="•"/>
            </a:pPr>
            <a:r>
              <a:rPr lang="es-CL" sz="1800" b="0" i="0" u="none" strike="noStrike" cap="none">
                <a:solidFill>
                  <a:srgbClr val="000000"/>
                </a:solidFill>
                <a:latin typeface="Calibri"/>
                <a:ea typeface="Calibri"/>
                <a:cs typeface="Calibri"/>
                <a:sym typeface="Calibri"/>
              </a:rPr>
              <a:t>Eliminar las latas con un llenado deficiente.</a:t>
            </a:r>
            <a:endParaRPr sz="1800" b="0" i="0" u="none" strike="noStrike" cap="none">
              <a:latin typeface="Arial"/>
              <a:ea typeface="Arial"/>
              <a:cs typeface="Arial"/>
              <a:sym typeface="Arial"/>
            </a:endParaRPr>
          </a:p>
          <a:p>
            <a:pPr marL="298440" marR="0" lvl="0" indent="-285120" algn="l" rtl="0">
              <a:lnSpc>
                <a:spcPct val="100000"/>
              </a:lnSpc>
              <a:spcBef>
                <a:spcPts val="0"/>
              </a:spcBef>
              <a:spcAft>
                <a:spcPts val="0"/>
              </a:spcAft>
              <a:buClr>
                <a:srgbClr val="000000"/>
              </a:buClr>
              <a:buSzPts val="1800"/>
              <a:buFont typeface="Arial"/>
              <a:buChar char="•"/>
            </a:pPr>
            <a:r>
              <a:rPr lang="es-CL" sz="1800" b="0" i="0" u="none" strike="noStrike" cap="none">
                <a:solidFill>
                  <a:srgbClr val="000000"/>
                </a:solidFill>
                <a:latin typeface="Calibri"/>
                <a:ea typeface="Calibri"/>
                <a:cs typeface="Calibri"/>
                <a:sym typeface="Calibri"/>
              </a:rPr>
              <a:t>La estación de envasado pone el cierre superior a cada una de las latas.</a:t>
            </a:r>
            <a:endParaRPr sz="1800" b="0" i="0" u="none" strike="noStrike" cap="none">
              <a:latin typeface="Arial"/>
              <a:ea typeface="Arial"/>
              <a:cs typeface="Arial"/>
              <a:sym typeface="Arial"/>
            </a:endParaRPr>
          </a:p>
          <a:p>
            <a:pPr marL="298440" marR="0" lvl="0" indent="-285120" algn="l" rtl="0">
              <a:lnSpc>
                <a:spcPct val="100000"/>
              </a:lnSpc>
              <a:spcBef>
                <a:spcPts val="0"/>
              </a:spcBef>
              <a:spcAft>
                <a:spcPts val="0"/>
              </a:spcAft>
              <a:buClr>
                <a:srgbClr val="000000"/>
              </a:buClr>
              <a:buSzPts val="1800"/>
              <a:buFont typeface="Arial"/>
              <a:buChar char="•"/>
            </a:pPr>
            <a:r>
              <a:rPr lang="es-CL" sz="1800" b="0" i="0" u="none" strike="noStrike" cap="none">
                <a:solidFill>
                  <a:srgbClr val="000000"/>
                </a:solidFill>
                <a:latin typeface="Calibri"/>
                <a:ea typeface="Calibri"/>
                <a:cs typeface="Calibri"/>
                <a:sym typeface="Calibri"/>
              </a:rPr>
              <a:t>Controlar la presencia de la lata.</a:t>
            </a:r>
            <a:endParaRPr sz="1800" b="0" i="0" u="none" strike="noStrike" cap="none">
              <a:latin typeface="Arial"/>
              <a:ea typeface="Arial"/>
              <a:cs typeface="Arial"/>
              <a:sym typeface="Arial"/>
            </a:endParaRPr>
          </a:p>
          <a:p>
            <a:pPr marL="298440" marR="0" lvl="0" indent="-285120" algn="l" rtl="0">
              <a:lnSpc>
                <a:spcPct val="100000"/>
              </a:lnSpc>
              <a:spcBef>
                <a:spcPts val="0"/>
              </a:spcBef>
              <a:spcAft>
                <a:spcPts val="0"/>
              </a:spcAft>
              <a:buClr>
                <a:srgbClr val="000000"/>
              </a:buClr>
              <a:buSzPts val="1800"/>
              <a:buFont typeface="Arial"/>
              <a:buChar char="•"/>
            </a:pPr>
            <a:r>
              <a:rPr lang="es-CL" sz="1800" b="0" i="0" u="none" strike="noStrike" cap="none">
                <a:solidFill>
                  <a:srgbClr val="000000"/>
                </a:solidFill>
                <a:latin typeface="Calibri"/>
                <a:ea typeface="Calibri"/>
                <a:cs typeface="Calibri"/>
                <a:sym typeface="Calibri"/>
              </a:rPr>
              <a:t>Detectar la presencia de la tapa superior metálica.</a:t>
            </a:r>
            <a:endParaRPr sz="1800" b="0" i="0" u="none" strike="noStrike" cap="none">
              <a:latin typeface="Arial"/>
              <a:ea typeface="Arial"/>
              <a:cs typeface="Arial"/>
              <a:sym typeface="Arial"/>
            </a:endParaRPr>
          </a:p>
          <a:p>
            <a:pPr marL="298440" marR="0" lvl="0" indent="-285120" algn="l" rtl="0">
              <a:lnSpc>
                <a:spcPct val="100000"/>
              </a:lnSpc>
              <a:spcBef>
                <a:spcPts val="0"/>
              </a:spcBef>
              <a:spcAft>
                <a:spcPts val="0"/>
              </a:spcAft>
              <a:buClr>
                <a:srgbClr val="000000"/>
              </a:buClr>
              <a:buSzPts val="1800"/>
              <a:buFont typeface="Arial"/>
              <a:buChar char="•"/>
            </a:pPr>
            <a:r>
              <a:rPr lang="es-CL" sz="1800" b="0" i="0" u="none" strike="noStrike" cap="none">
                <a:solidFill>
                  <a:srgbClr val="000000"/>
                </a:solidFill>
                <a:latin typeface="Calibri"/>
                <a:ea typeface="Calibri"/>
                <a:cs typeface="Calibri"/>
                <a:sym typeface="Calibri"/>
              </a:rPr>
              <a:t>Eliminar las latas defectuosas.</a:t>
            </a:r>
            <a:endParaRPr sz="1800" b="0" i="0" u="none" strike="noStrike" cap="none">
              <a:latin typeface="Arial"/>
              <a:ea typeface="Arial"/>
              <a:cs typeface="Arial"/>
              <a:sym typeface="Arial"/>
            </a:endParaRPr>
          </a:p>
          <a:p>
            <a:pPr marL="298440" marR="0" lvl="0" indent="-285120" algn="l" rtl="0">
              <a:lnSpc>
                <a:spcPct val="100000"/>
              </a:lnSpc>
              <a:spcBef>
                <a:spcPts val="0"/>
              </a:spcBef>
              <a:spcAft>
                <a:spcPts val="0"/>
              </a:spcAft>
              <a:buClr>
                <a:srgbClr val="000000"/>
              </a:buClr>
              <a:buSzPts val="1800"/>
              <a:buFont typeface="Arial"/>
              <a:buChar char="•"/>
            </a:pPr>
            <a:r>
              <a:rPr lang="es-CL" sz="1800" b="0" i="0" u="none" strike="noStrike" cap="none">
                <a:solidFill>
                  <a:srgbClr val="000000"/>
                </a:solidFill>
                <a:latin typeface="Calibri"/>
                <a:ea typeface="Calibri"/>
                <a:cs typeface="Calibri"/>
                <a:sym typeface="Calibri"/>
              </a:rPr>
              <a:t>Controlar la velocidad de la cinta transportadora.</a:t>
            </a:r>
            <a:endParaRPr sz="1800" b="0" i="0" u="none" strike="noStrike" cap="none">
              <a:latin typeface="Arial"/>
              <a:ea typeface="Arial"/>
              <a:cs typeface="Arial"/>
              <a:sym typeface="Arial"/>
            </a:endParaRPr>
          </a:p>
        </p:txBody>
      </p:sp>
      <p:sp>
        <p:nvSpPr>
          <p:cNvPr id="997" name="Google Shape;997;p52"/>
          <p:cNvSpPr/>
          <p:nvPr/>
        </p:nvSpPr>
        <p:spPr>
          <a:xfrm>
            <a:off x="3156840" y="4969080"/>
            <a:ext cx="6719760" cy="2426760"/>
          </a:xfrm>
          <a:prstGeom prst="rect">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1001"/>
        <p:cNvGrpSpPr/>
        <p:nvPr/>
      </p:nvGrpSpPr>
      <p:grpSpPr>
        <a:xfrm>
          <a:off x="0" y="0"/>
          <a:ext cx="0" cy="0"/>
          <a:chOff x="0" y="0"/>
          <a:chExt cx="0" cy="0"/>
        </a:xfrm>
      </p:grpSpPr>
      <p:sp>
        <p:nvSpPr>
          <p:cNvPr id="1002" name="Google Shape;1002;p53"/>
          <p:cNvSpPr/>
          <p:nvPr/>
        </p:nvSpPr>
        <p:spPr>
          <a:xfrm>
            <a:off x="447840" y="1011240"/>
            <a:ext cx="10122120" cy="103500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pPr>
            <a:r>
              <a:rPr lang="es-CL" sz="3100" b="1" i="0" u="none" strike="noStrike" cap="none">
                <a:solidFill>
                  <a:srgbClr val="29754D"/>
                </a:solidFill>
                <a:latin typeface="Calibri"/>
                <a:ea typeface="Calibri"/>
                <a:cs typeface="Calibri"/>
                <a:sym typeface="Calibri"/>
              </a:rPr>
              <a:t>CASO: </a:t>
            </a:r>
            <a:r>
              <a:rPr lang="es-CL" sz="3100" b="0" i="0" u="none" strike="noStrike" cap="none">
                <a:solidFill>
                  <a:srgbClr val="C73E32"/>
                </a:solidFill>
                <a:latin typeface="Calibri"/>
                <a:ea typeface="Calibri"/>
                <a:cs typeface="Calibri"/>
                <a:sym typeface="Calibri"/>
              </a:rPr>
              <a:t>APLICACIÓN DE ENVASADO</a:t>
            </a:r>
            <a:endParaRPr sz="3100" b="0" i="0" u="none" strike="noStrike" cap="none">
              <a:latin typeface="Arial"/>
              <a:ea typeface="Arial"/>
              <a:cs typeface="Arial"/>
              <a:sym typeface="Arial"/>
            </a:endParaRPr>
          </a:p>
          <a:p>
            <a:pPr marL="0" marR="0" lvl="0" indent="0" algn="l" rtl="0">
              <a:lnSpc>
                <a:spcPct val="100000"/>
              </a:lnSpc>
              <a:spcBef>
                <a:spcPts val="0"/>
              </a:spcBef>
              <a:spcAft>
                <a:spcPts val="0"/>
              </a:spcAft>
              <a:buNone/>
            </a:pPr>
            <a:r>
              <a:rPr lang="es-CL" sz="3100" b="0" i="0" u="none" strike="noStrike" cap="none">
                <a:solidFill>
                  <a:srgbClr val="C73E32"/>
                </a:solidFill>
                <a:latin typeface="Calibri"/>
                <a:ea typeface="Calibri"/>
                <a:cs typeface="Calibri"/>
                <a:sym typeface="Calibri"/>
              </a:rPr>
              <a:t>DE SALSA DE TOMATE</a:t>
            </a:r>
            <a:endParaRPr sz="3100" b="0" i="0" u="none" strike="noStrike" cap="none">
              <a:latin typeface="Arial"/>
              <a:ea typeface="Arial"/>
              <a:cs typeface="Arial"/>
              <a:sym typeface="Arial"/>
            </a:endParaRPr>
          </a:p>
        </p:txBody>
      </p:sp>
      <p:sp>
        <p:nvSpPr>
          <p:cNvPr id="1003" name="Google Shape;1003;p53"/>
          <p:cNvSpPr/>
          <p:nvPr/>
        </p:nvSpPr>
        <p:spPr>
          <a:xfrm>
            <a:off x="5972040" y="-1600200"/>
            <a:ext cx="183960" cy="30708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53"/>
          <p:cNvSpPr/>
          <p:nvPr/>
        </p:nvSpPr>
        <p:spPr>
          <a:xfrm>
            <a:off x="447840" y="2777760"/>
            <a:ext cx="8676720" cy="3648240"/>
          </a:xfrm>
          <a:prstGeom prst="rect">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1008"/>
        <p:cNvGrpSpPr/>
        <p:nvPr/>
      </p:nvGrpSpPr>
      <p:grpSpPr>
        <a:xfrm>
          <a:off x="0" y="0"/>
          <a:ext cx="0" cy="0"/>
          <a:chOff x="0" y="0"/>
          <a:chExt cx="0" cy="0"/>
        </a:xfrm>
      </p:grpSpPr>
      <p:sp>
        <p:nvSpPr>
          <p:cNvPr id="1009" name="Google Shape;1009;p54"/>
          <p:cNvSpPr/>
          <p:nvPr/>
        </p:nvSpPr>
        <p:spPr>
          <a:xfrm>
            <a:off x="447840" y="1214280"/>
            <a:ext cx="10122120" cy="56268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pPr>
            <a:r>
              <a:rPr lang="es-CL" sz="3100" b="1" i="0" u="none" strike="noStrike" cap="none">
                <a:solidFill>
                  <a:srgbClr val="29754D"/>
                </a:solidFill>
                <a:latin typeface="Calibri"/>
                <a:ea typeface="Calibri"/>
                <a:cs typeface="Calibri"/>
                <a:sym typeface="Calibri"/>
              </a:rPr>
              <a:t>ACTUADORES</a:t>
            </a:r>
            <a:endParaRPr sz="3100" b="0" i="0" u="none" strike="noStrike" cap="none">
              <a:latin typeface="Arial"/>
              <a:ea typeface="Arial"/>
              <a:cs typeface="Arial"/>
              <a:sym typeface="Arial"/>
            </a:endParaRPr>
          </a:p>
        </p:txBody>
      </p:sp>
      <p:sp>
        <p:nvSpPr>
          <p:cNvPr id="1010" name="Google Shape;1010;p54"/>
          <p:cNvSpPr/>
          <p:nvPr/>
        </p:nvSpPr>
        <p:spPr>
          <a:xfrm>
            <a:off x="5972040" y="-1600200"/>
            <a:ext cx="183960" cy="30708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54"/>
          <p:cNvSpPr/>
          <p:nvPr/>
        </p:nvSpPr>
        <p:spPr>
          <a:xfrm>
            <a:off x="2000160" y="2435040"/>
            <a:ext cx="5214240" cy="2831760"/>
          </a:xfrm>
          <a:prstGeom prst="rect">
            <a:avLst/>
          </a:prstGeom>
          <a:noFill/>
          <a:ln>
            <a:noFill/>
          </a:ln>
        </p:spPr>
        <p:txBody>
          <a:bodyPr spcFirstLastPara="1" wrap="square" lIns="90000" tIns="45000" rIns="90000" bIns="45000" anchor="t" anchorCtr="0">
            <a:spAutoFit/>
          </a:bodyPr>
          <a:lstStyle/>
          <a:p>
            <a:pPr marL="12600" marR="0" lvl="0" indent="0" algn="l" rtl="0">
              <a:lnSpc>
                <a:spcPct val="101000"/>
              </a:lnSpc>
              <a:spcBef>
                <a:spcPts val="0"/>
              </a:spcBef>
              <a:spcAft>
                <a:spcPts val="0"/>
              </a:spcAft>
              <a:buNone/>
            </a:pPr>
            <a:r>
              <a:rPr lang="es-CL" sz="1800" b="0" i="0" u="none" strike="noStrike" cap="none">
                <a:solidFill>
                  <a:srgbClr val="000000"/>
                </a:solidFill>
                <a:latin typeface="Calibri"/>
                <a:ea typeface="Calibri"/>
                <a:cs typeface="Calibri"/>
                <a:sym typeface="Calibri"/>
              </a:rPr>
              <a:t>Actuador: Elemento capaz de intervenir en el proceso que  pretendemos controlar.</a:t>
            </a:r>
            <a:endParaRPr sz="1800" b="0" i="0" u="none" strike="noStrike" cap="none">
              <a:latin typeface="Arial"/>
              <a:ea typeface="Arial"/>
              <a:cs typeface="Arial"/>
              <a:sym typeface="Arial"/>
            </a:endParaRPr>
          </a:p>
          <a:p>
            <a:pPr marL="162000" marR="0" lvl="0" indent="0" algn="l" rtl="0">
              <a:lnSpc>
                <a:spcPct val="100000"/>
              </a:lnSpc>
              <a:spcBef>
                <a:spcPts val="34"/>
              </a:spcBef>
              <a:spcAft>
                <a:spcPts val="0"/>
              </a:spcAft>
              <a:buNone/>
            </a:pPr>
            <a:endParaRPr sz="1800" b="0" i="0" u="none" strike="noStrike" cap="none">
              <a:latin typeface="Arial"/>
              <a:ea typeface="Arial"/>
              <a:cs typeface="Arial"/>
              <a:sym typeface="Arial"/>
            </a:endParaRPr>
          </a:p>
          <a:p>
            <a:pPr marL="12600" marR="0" lvl="0" indent="0" algn="l" rtl="0">
              <a:lnSpc>
                <a:spcPct val="100000"/>
              </a:lnSpc>
              <a:spcBef>
                <a:spcPts val="6"/>
              </a:spcBef>
              <a:spcAft>
                <a:spcPts val="0"/>
              </a:spcAft>
              <a:buNone/>
            </a:pPr>
            <a:r>
              <a:rPr lang="es-CL" sz="1800" b="0" i="0" u="none" strike="noStrike" cap="none">
                <a:solidFill>
                  <a:srgbClr val="000000"/>
                </a:solidFill>
                <a:latin typeface="Calibri"/>
                <a:ea typeface="Calibri"/>
                <a:cs typeface="Calibri"/>
                <a:sym typeface="Calibri"/>
              </a:rPr>
              <a:t>Clasificación:</a:t>
            </a:r>
            <a:endParaRPr sz="1800" b="0" i="0" u="none" strike="noStrike" cap="none">
              <a:latin typeface="Arial"/>
              <a:ea typeface="Arial"/>
              <a:cs typeface="Arial"/>
              <a:sym typeface="Arial"/>
            </a:endParaRPr>
          </a:p>
          <a:p>
            <a:pPr marL="768240" marR="0" lvl="1" indent="-285120" algn="l" rtl="0">
              <a:lnSpc>
                <a:spcPct val="100000"/>
              </a:lnSpc>
              <a:spcBef>
                <a:spcPts val="391"/>
              </a:spcBef>
              <a:spcAft>
                <a:spcPts val="0"/>
              </a:spcAft>
              <a:buClr>
                <a:srgbClr val="000000"/>
              </a:buClr>
              <a:buSzPts val="1800"/>
              <a:buFont typeface="Arial"/>
              <a:buChar char="•"/>
            </a:pPr>
            <a:r>
              <a:rPr lang="es-CL" sz="1800" b="0" i="0" u="none" strike="noStrike" cap="none">
                <a:solidFill>
                  <a:srgbClr val="000000"/>
                </a:solidFill>
                <a:latin typeface="Calibri"/>
                <a:ea typeface="Calibri"/>
                <a:cs typeface="Calibri"/>
                <a:sym typeface="Calibri"/>
              </a:rPr>
              <a:t>Según el tipo de energía empleada:</a:t>
            </a:r>
            <a:endParaRPr sz="1800" b="0" i="0" u="none" strike="noStrike" cap="none">
              <a:latin typeface="Arial"/>
              <a:ea typeface="Arial"/>
              <a:cs typeface="Arial"/>
              <a:sym typeface="Arial"/>
            </a:endParaRPr>
          </a:p>
          <a:p>
            <a:pPr marL="1212840" marR="0" lvl="2" indent="-285120" algn="l" rtl="0">
              <a:lnSpc>
                <a:spcPct val="100000"/>
              </a:lnSpc>
              <a:spcBef>
                <a:spcPts val="400"/>
              </a:spcBef>
              <a:spcAft>
                <a:spcPts val="0"/>
              </a:spcAft>
              <a:buClr>
                <a:srgbClr val="000000"/>
              </a:buClr>
              <a:buSzPts val="1800"/>
              <a:buFont typeface="Arial"/>
              <a:buChar char="•"/>
            </a:pPr>
            <a:r>
              <a:rPr lang="es-CL" sz="1800" b="0" i="0" u="none" strike="noStrike" cap="none">
                <a:solidFill>
                  <a:srgbClr val="000000"/>
                </a:solidFill>
                <a:latin typeface="Calibri"/>
                <a:ea typeface="Calibri"/>
                <a:cs typeface="Calibri"/>
                <a:sym typeface="Calibri"/>
              </a:rPr>
              <a:t>Accionamientos eléctricos.</a:t>
            </a:r>
            <a:endParaRPr sz="1800" b="0" i="0" u="none" strike="noStrike" cap="none">
              <a:latin typeface="Arial"/>
              <a:ea typeface="Arial"/>
              <a:cs typeface="Arial"/>
              <a:sym typeface="Arial"/>
            </a:endParaRPr>
          </a:p>
          <a:p>
            <a:pPr marL="1212840" marR="0" lvl="2" indent="-285120" algn="l" rtl="0">
              <a:lnSpc>
                <a:spcPct val="100000"/>
              </a:lnSpc>
              <a:spcBef>
                <a:spcPts val="459"/>
              </a:spcBef>
              <a:spcAft>
                <a:spcPts val="0"/>
              </a:spcAft>
              <a:buClr>
                <a:srgbClr val="000000"/>
              </a:buClr>
              <a:buSzPts val="1800"/>
              <a:buFont typeface="Arial"/>
              <a:buChar char="•"/>
            </a:pPr>
            <a:r>
              <a:rPr lang="es-CL" sz="1800" b="0" i="0" u="none" strike="noStrike" cap="none">
                <a:solidFill>
                  <a:srgbClr val="000000"/>
                </a:solidFill>
                <a:latin typeface="Calibri"/>
                <a:ea typeface="Calibri"/>
                <a:cs typeface="Calibri"/>
                <a:sym typeface="Calibri"/>
              </a:rPr>
              <a:t>Accionamientos neumáticos.</a:t>
            </a:r>
            <a:endParaRPr sz="1800" b="0" i="0" u="none" strike="noStrike" cap="none">
              <a:latin typeface="Arial"/>
              <a:ea typeface="Arial"/>
              <a:cs typeface="Arial"/>
              <a:sym typeface="Arial"/>
            </a:endParaRPr>
          </a:p>
          <a:p>
            <a:pPr marL="1212840" marR="0" lvl="2" indent="-285120" algn="l" rtl="0">
              <a:lnSpc>
                <a:spcPct val="100000"/>
              </a:lnSpc>
              <a:spcBef>
                <a:spcPts val="360"/>
              </a:spcBef>
              <a:spcAft>
                <a:spcPts val="0"/>
              </a:spcAft>
              <a:buClr>
                <a:srgbClr val="000000"/>
              </a:buClr>
              <a:buSzPts val="1800"/>
              <a:buFont typeface="Arial"/>
              <a:buChar char="•"/>
            </a:pPr>
            <a:r>
              <a:rPr lang="es-CL" sz="1800" b="0" i="0" u="none" strike="noStrike" cap="none">
                <a:solidFill>
                  <a:srgbClr val="000000"/>
                </a:solidFill>
                <a:latin typeface="Calibri"/>
                <a:ea typeface="Calibri"/>
                <a:cs typeface="Calibri"/>
                <a:sym typeface="Calibri"/>
              </a:rPr>
              <a:t>Accionamientos hidráulicos.</a:t>
            </a:r>
            <a:endParaRPr sz="1800" b="0" i="0" u="none" strike="noStrike" cap="none">
              <a:latin typeface="Arial"/>
              <a:ea typeface="Arial"/>
              <a:cs typeface="Arial"/>
              <a:sym typeface="Arial"/>
            </a:endParaRPr>
          </a:p>
          <a:p>
            <a:pPr marL="1212840" marR="0" lvl="2" indent="-285120" algn="l" rtl="0">
              <a:lnSpc>
                <a:spcPct val="100000"/>
              </a:lnSpc>
              <a:spcBef>
                <a:spcPts val="459"/>
              </a:spcBef>
              <a:spcAft>
                <a:spcPts val="0"/>
              </a:spcAft>
              <a:buClr>
                <a:srgbClr val="000000"/>
              </a:buClr>
              <a:buSzPts val="1800"/>
              <a:buFont typeface="Arial"/>
              <a:buChar char="•"/>
            </a:pPr>
            <a:r>
              <a:rPr lang="es-CL" sz="1800" b="0" i="0" u="none" strike="noStrike" cap="none">
                <a:solidFill>
                  <a:srgbClr val="000000"/>
                </a:solidFill>
                <a:latin typeface="Calibri"/>
                <a:ea typeface="Calibri"/>
                <a:cs typeface="Calibri"/>
                <a:sym typeface="Calibri"/>
              </a:rPr>
              <a:t>Accionamientos térmicos.</a:t>
            </a:r>
            <a:endParaRPr sz="1800" b="0" i="0" u="none" strike="noStrike" cap="none">
              <a:latin typeface="Arial"/>
              <a:ea typeface="Arial"/>
              <a:cs typeface="Arial"/>
              <a:sym typeface="Arial"/>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1015"/>
        <p:cNvGrpSpPr/>
        <p:nvPr/>
      </p:nvGrpSpPr>
      <p:grpSpPr>
        <a:xfrm>
          <a:off x="0" y="0"/>
          <a:ext cx="0" cy="0"/>
          <a:chOff x="0" y="0"/>
          <a:chExt cx="0" cy="0"/>
        </a:xfrm>
      </p:grpSpPr>
      <p:sp>
        <p:nvSpPr>
          <p:cNvPr id="1016" name="Google Shape;1016;p55"/>
          <p:cNvSpPr/>
          <p:nvPr/>
        </p:nvSpPr>
        <p:spPr>
          <a:xfrm>
            <a:off x="447840" y="1214280"/>
            <a:ext cx="10122120" cy="56268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pPr>
            <a:r>
              <a:rPr lang="es-CL" sz="3100" b="1" i="0" u="none" strike="noStrike" cap="none">
                <a:solidFill>
                  <a:srgbClr val="29754D"/>
                </a:solidFill>
                <a:latin typeface="Calibri"/>
                <a:ea typeface="Calibri"/>
                <a:cs typeface="Calibri"/>
                <a:sym typeface="Calibri"/>
              </a:rPr>
              <a:t>ACCIONAMIENTOS </a:t>
            </a:r>
            <a:r>
              <a:rPr lang="es-CL" sz="3100" b="0" i="0" u="none" strike="noStrike" cap="none">
                <a:solidFill>
                  <a:srgbClr val="C73E32"/>
                </a:solidFill>
                <a:latin typeface="Calibri"/>
                <a:ea typeface="Calibri"/>
                <a:cs typeface="Calibri"/>
                <a:sym typeface="Calibri"/>
              </a:rPr>
              <a:t>ELÉCTRICOS</a:t>
            </a:r>
            <a:endParaRPr sz="3100" b="0" i="0" u="none" strike="noStrike" cap="none">
              <a:latin typeface="Arial"/>
              <a:ea typeface="Arial"/>
              <a:cs typeface="Arial"/>
              <a:sym typeface="Arial"/>
            </a:endParaRPr>
          </a:p>
        </p:txBody>
      </p:sp>
      <p:sp>
        <p:nvSpPr>
          <p:cNvPr id="1017" name="Google Shape;1017;p55"/>
          <p:cNvSpPr/>
          <p:nvPr/>
        </p:nvSpPr>
        <p:spPr>
          <a:xfrm>
            <a:off x="5972040" y="-1600200"/>
            <a:ext cx="183960" cy="30708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55"/>
          <p:cNvSpPr/>
          <p:nvPr/>
        </p:nvSpPr>
        <p:spPr>
          <a:xfrm>
            <a:off x="814320" y="2435040"/>
            <a:ext cx="7585920" cy="1554120"/>
          </a:xfrm>
          <a:prstGeom prst="rect">
            <a:avLst/>
          </a:prstGeom>
          <a:noFill/>
          <a:ln>
            <a:noFill/>
          </a:ln>
        </p:spPr>
        <p:txBody>
          <a:bodyPr spcFirstLastPara="1" wrap="square" lIns="90000" tIns="45000" rIns="90000" bIns="45000" anchor="t" anchorCtr="0">
            <a:spAutoFit/>
          </a:bodyPr>
          <a:lstStyle/>
          <a:p>
            <a:pPr marL="12600" marR="0" lvl="0" indent="0" algn="l" rtl="0">
              <a:lnSpc>
                <a:spcPct val="105000"/>
              </a:lnSpc>
              <a:spcBef>
                <a:spcPts val="0"/>
              </a:spcBef>
              <a:spcAft>
                <a:spcPts val="0"/>
              </a:spcAft>
              <a:buNone/>
            </a:pPr>
            <a:r>
              <a:rPr lang="es-CL" sz="1800" b="0" i="0" u="none" strike="noStrike" cap="none">
                <a:solidFill>
                  <a:srgbClr val="000000"/>
                </a:solidFill>
                <a:latin typeface="Calibri"/>
                <a:ea typeface="Calibri"/>
                <a:cs typeface="Calibri"/>
                <a:sym typeface="Calibri"/>
              </a:rPr>
              <a:t>Relés: Conectan o desconectan una o varias líneas eléctricas mediante la excitación de un electroimán o bobina de mando. El electroimán, al  ser excitado, mueve un contacto eléctrico entre dos posiciones.</a:t>
            </a:r>
            <a:endParaRPr sz="1800" b="0" i="0" u="none" strike="noStrike" cap="none">
              <a:latin typeface="Arial"/>
              <a:ea typeface="Arial"/>
              <a:cs typeface="Arial"/>
              <a:sym typeface="Arial"/>
            </a:endParaRPr>
          </a:p>
          <a:p>
            <a:pPr marL="12600" marR="0" lvl="0" indent="0" algn="l" rtl="0">
              <a:lnSpc>
                <a:spcPct val="100000"/>
              </a:lnSpc>
              <a:spcBef>
                <a:spcPts val="405"/>
              </a:spcBef>
              <a:spcAft>
                <a:spcPts val="0"/>
              </a:spcAft>
              <a:buNone/>
            </a:pPr>
            <a:r>
              <a:rPr lang="es-CL" sz="1800" b="0" i="0" u="none" strike="noStrike" cap="none">
                <a:solidFill>
                  <a:srgbClr val="000000"/>
                </a:solidFill>
                <a:latin typeface="Calibri"/>
                <a:ea typeface="Calibri"/>
                <a:cs typeface="Calibri"/>
                <a:sym typeface="Calibri"/>
              </a:rPr>
              <a:t>En el ejemplo, cuando se aplica un voltaje entre B1 y B2, la bobina se  excita y atrae el contacto hasta el terminal NA, cerrando así el circuito.</a:t>
            </a:r>
            <a:endParaRPr sz="1800" b="0" i="0" u="none" strike="noStrike" cap="none">
              <a:latin typeface="Arial"/>
              <a:ea typeface="Arial"/>
              <a:cs typeface="Arial"/>
              <a:sym typeface="Arial"/>
            </a:endParaRPr>
          </a:p>
        </p:txBody>
      </p:sp>
      <p:grpSp>
        <p:nvGrpSpPr>
          <p:cNvPr id="1019" name="Google Shape;1019;p55"/>
          <p:cNvGrpSpPr/>
          <p:nvPr/>
        </p:nvGrpSpPr>
        <p:grpSpPr>
          <a:xfrm>
            <a:off x="1714680" y="4413960"/>
            <a:ext cx="5992200" cy="2126160"/>
            <a:chOff x="1714680" y="4413960"/>
            <a:chExt cx="5992200" cy="2126160"/>
          </a:xfrm>
        </p:grpSpPr>
        <p:sp>
          <p:nvSpPr>
            <p:cNvPr id="1020" name="Google Shape;1020;p55"/>
            <p:cNvSpPr/>
            <p:nvPr/>
          </p:nvSpPr>
          <p:spPr>
            <a:xfrm>
              <a:off x="1714680" y="4457880"/>
              <a:ext cx="3868920" cy="2082240"/>
            </a:xfrm>
            <a:prstGeom prst="rect">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55"/>
            <p:cNvSpPr/>
            <p:nvPr/>
          </p:nvSpPr>
          <p:spPr>
            <a:xfrm>
              <a:off x="5651640" y="4413960"/>
              <a:ext cx="2055240" cy="2126160"/>
            </a:xfrm>
            <a:prstGeom prst="rect">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1025"/>
        <p:cNvGrpSpPr/>
        <p:nvPr/>
      </p:nvGrpSpPr>
      <p:grpSpPr>
        <a:xfrm>
          <a:off x="0" y="0"/>
          <a:ext cx="0" cy="0"/>
          <a:chOff x="0" y="0"/>
          <a:chExt cx="0" cy="0"/>
        </a:xfrm>
      </p:grpSpPr>
      <p:sp>
        <p:nvSpPr>
          <p:cNvPr id="1026" name="Google Shape;1026;p56"/>
          <p:cNvSpPr/>
          <p:nvPr/>
        </p:nvSpPr>
        <p:spPr>
          <a:xfrm>
            <a:off x="5509080" y="6146280"/>
            <a:ext cx="3528720" cy="1412640"/>
          </a:xfrm>
          <a:prstGeom prst="rect">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56"/>
          <p:cNvSpPr/>
          <p:nvPr/>
        </p:nvSpPr>
        <p:spPr>
          <a:xfrm>
            <a:off x="447840" y="1214280"/>
            <a:ext cx="10122120" cy="56268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pPr>
            <a:r>
              <a:rPr lang="es-CL" sz="3100" b="1" i="0" u="none" strike="noStrike" cap="none">
                <a:solidFill>
                  <a:srgbClr val="29754D"/>
                </a:solidFill>
                <a:latin typeface="Calibri"/>
                <a:ea typeface="Calibri"/>
                <a:cs typeface="Calibri"/>
                <a:sym typeface="Calibri"/>
              </a:rPr>
              <a:t>ACCIONAMIENTOS </a:t>
            </a:r>
            <a:r>
              <a:rPr lang="es-CL" sz="3100" b="0" i="0" u="none" strike="noStrike" cap="none">
                <a:solidFill>
                  <a:srgbClr val="C73E32"/>
                </a:solidFill>
                <a:latin typeface="Calibri"/>
                <a:ea typeface="Calibri"/>
                <a:cs typeface="Calibri"/>
                <a:sym typeface="Calibri"/>
              </a:rPr>
              <a:t>ELÉCTRICOS</a:t>
            </a:r>
            <a:endParaRPr sz="3100" b="0" i="0" u="none" strike="noStrike" cap="none">
              <a:latin typeface="Arial"/>
              <a:ea typeface="Arial"/>
              <a:cs typeface="Arial"/>
              <a:sym typeface="Arial"/>
            </a:endParaRPr>
          </a:p>
        </p:txBody>
      </p:sp>
      <p:sp>
        <p:nvSpPr>
          <p:cNvPr id="1028" name="Google Shape;1028;p56"/>
          <p:cNvSpPr/>
          <p:nvPr/>
        </p:nvSpPr>
        <p:spPr>
          <a:xfrm>
            <a:off x="5972040" y="-1600200"/>
            <a:ext cx="183960" cy="30708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56"/>
          <p:cNvSpPr/>
          <p:nvPr/>
        </p:nvSpPr>
        <p:spPr>
          <a:xfrm>
            <a:off x="447840" y="2435040"/>
            <a:ext cx="9271800" cy="3853440"/>
          </a:xfrm>
          <a:prstGeom prst="rect">
            <a:avLst/>
          </a:prstGeom>
          <a:noFill/>
          <a:ln>
            <a:noFill/>
          </a:ln>
        </p:spPr>
        <p:txBody>
          <a:bodyPr spcFirstLastPara="1" wrap="square" lIns="90000" tIns="45000" rIns="90000" bIns="45000" anchor="t" anchorCtr="0">
            <a:spAutoFit/>
          </a:bodyPr>
          <a:lstStyle/>
          <a:p>
            <a:pPr marL="12600" marR="0" lvl="0" indent="0" algn="l" rtl="0">
              <a:lnSpc>
                <a:spcPct val="118000"/>
              </a:lnSpc>
              <a:spcBef>
                <a:spcPts val="0"/>
              </a:spcBef>
              <a:spcAft>
                <a:spcPts val="0"/>
              </a:spcAft>
              <a:buNone/>
            </a:pPr>
            <a:r>
              <a:rPr lang="es-CL" sz="1800" b="0" i="0" u="none" strike="noStrike" cap="none">
                <a:solidFill>
                  <a:srgbClr val="000000"/>
                </a:solidFill>
                <a:latin typeface="Calibri"/>
                <a:ea typeface="Calibri"/>
                <a:cs typeface="Calibri"/>
                <a:sym typeface="Calibri"/>
              </a:rPr>
              <a:t>Permiten al controlador accionar potencias mayores. El relé necesita de  poca potencia para ser accionado y es capaz de conducir gran cantidad  de corriente (motores, máquinas).</a:t>
            </a:r>
            <a:endParaRPr sz="1800" b="0" i="0" u="none" strike="noStrike" cap="none">
              <a:latin typeface="Arial"/>
              <a:ea typeface="Arial"/>
              <a:cs typeface="Arial"/>
              <a:sym typeface="Arial"/>
            </a:endParaRPr>
          </a:p>
          <a:p>
            <a:pPr marL="12600" marR="0" lvl="0" indent="0" algn="l" rtl="0">
              <a:lnSpc>
                <a:spcPct val="100000"/>
              </a:lnSpc>
              <a:spcBef>
                <a:spcPts val="405"/>
              </a:spcBef>
              <a:spcAft>
                <a:spcPts val="0"/>
              </a:spcAft>
              <a:buNone/>
            </a:pPr>
            <a:r>
              <a:rPr lang="es-CL" sz="1800" b="0" i="0" u="none" strike="noStrike" cap="none">
                <a:solidFill>
                  <a:srgbClr val="000000"/>
                </a:solidFill>
                <a:latin typeface="Calibri"/>
                <a:ea typeface="Calibri"/>
                <a:cs typeface="Calibri"/>
                <a:sym typeface="Calibri"/>
              </a:rPr>
              <a:t>Proporcionan una separación eléctrica entre el controlador y el circuito que  se gobierna.</a:t>
            </a:r>
            <a:endParaRPr sz="1800" b="0" i="0" u="none" strike="noStrike" cap="none">
              <a:latin typeface="Arial"/>
              <a:ea typeface="Arial"/>
              <a:cs typeface="Arial"/>
              <a:sym typeface="Arial"/>
            </a:endParaRPr>
          </a:p>
          <a:p>
            <a:pPr marL="12600" marR="0" lvl="0" indent="0" algn="l" rtl="0">
              <a:lnSpc>
                <a:spcPct val="100000"/>
              </a:lnSpc>
              <a:spcBef>
                <a:spcPts val="366"/>
              </a:spcBef>
              <a:spcAft>
                <a:spcPts val="0"/>
              </a:spcAft>
              <a:buNone/>
            </a:pPr>
            <a:r>
              <a:rPr lang="es-CL" sz="1800" b="0" i="0" u="none" strike="noStrike" cap="none">
                <a:solidFill>
                  <a:srgbClr val="000000"/>
                </a:solidFill>
                <a:latin typeface="Calibri"/>
                <a:ea typeface="Calibri"/>
                <a:cs typeface="Calibri"/>
                <a:sym typeface="Calibri"/>
              </a:rPr>
              <a:t>Características:</a:t>
            </a:r>
            <a:endParaRPr sz="1800" b="0" i="0" u="none" strike="noStrike" cap="none">
              <a:latin typeface="Arial"/>
              <a:ea typeface="Arial"/>
              <a:cs typeface="Arial"/>
              <a:sym typeface="Arial"/>
            </a:endParaRPr>
          </a:p>
          <a:p>
            <a:pPr marL="768240" marR="0" lvl="1" indent="-285120" algn="l" rtl="0">
              <a:lnSpc>
                <a:spcPct val="100000"/>
              </a:lnSpc>
              <a:spcBef>
                <a:spcPts val="329"/>
              </a:spcBef>
              <a:spcAft>
                <a:spcPts val="0"/>
              </a:spcAft>
              <a:buClr>
                <a:srgbClr val="000000"/>
              </a:buClr>
              <a:buSzPts val="1800"/>
              <a:buFont typeface="Arial"/>
              <a:buChar char="•"/>
            </a:pPr>
            <a:r>
              <a:rPr lang="es-CL" sz="1800" b="0" i="0" u="none" strike="noStrike" cap="none">
                <a:solidFill>
                  <a:srgbClr val="000000"/>
                </a:solidFill>
                <a:latin typeface="Calibri"/>
                <a:ea typeface="Calibri"/>
                <a:cs typeface="Calibri"/>
                <a:sym typeface="Calibri"/>
              </a:rPr>
              <a:t>Tensión de mando y corriente de mando: Tensión y corriente de  alimentación de la bobina de mando (AC o DC). El controlador deberá ser capaz  de proporcionarla para poder manejar el relé.</a:t>
            </a:r>
            <a:endParaRPr sz="1800" b="0" i="0" u="none" strike="noStrike" cap="none">
              <a:latin typeface="Arial"/>
              <a:ea typeface="Arial"/>
              <a:cs typeface="Arial"/>
              <a:sym typeface="Arial"/>
            </a:endParaRPr>
          </a:p>
          <a:p>
            <a:pPr marL="768240" marR="0" lvl="1" indent="-285120" algn="l" rtl="0">
              <a:lnSpc>
                <a:spcPct val="100000"/>
              </a:lnSpc>
              <a:spcBef>
                <a:spcPts val="354"/>
              </a:spcBef>
              <a:spcAft>
                <a:spcPts val="0"/>
              </a:spcAft>
              <a:buClr>
                <a:srgbClr val="000000"/>
              </a:buClr>
              <a:buSzPts val="1800"/>
              <a:buFont typeface="Arial"/>
              <a:buChar char="•"/>
            </a:pPr>
            <a:r>
              <a:rPr lang="es-CL" sz="1800" b="0" i="0" u="none" strike="noStrike" cap="none">
                <a:solidFill>
                  <a:srgbClr val="000000"/>
                </a:solidFill>
                <a:latin typeface="Calibri"/>
                <a:ea typeface="Calibri"/>
                <a:cs typeface="Calibri"/>
                <a:sym typeface="Calibri"/>
              </a:rPr>
              <a:t>Potencia de empleo: Voltaje y corriente máxima que puede dar de salida.</a:t>
            </a:r>
            <a:endParaRPr sz="1800" b="0" i="0" u="none" strike="noStrike" cap="none">
              <a:latin typeface="Arial"/>
              <a:ea typeface="Arial"/>
              <a:cs typeface="Arial"/>
              <a:sym typeface="Arial"/>
            </a:endParaRPr>
          </a:p>
          <a:p>
            <a:pPr marL="768240" marR="0" lvl="1" indent="-285120" algn="l" rtl="0">
              <a:lnSpc>
                <a:spcPct val="118000"/>
              </a:lnSpc>
              <a:spcBef>
                <a:spcPts val="391"/>
              </a:spcBef>
              <a:spcAft>
                <a:spcPts val="0"/>
              </a:spcAft>
              <a:buClr>
                <a:srgbClr val="000000"/>
              </a:buClr>
              <a:buSzPts val="1800"/>
              <a:buFont typeface="Arial"/>
              <a:buChar char="•"/>
            </a:pPr>
            <a:r>
              <a:rPr lang="es-CL" sz="1800" b="0" i="0" u="none" strike="noStrike" cap="none">
                <a:solidFill>
                  <a:srgbClr val="000000"/>
                </a:solidFill>
                <a:latin typeface="Calibri"/>
                <a:ea typeface="Calibri"/>
                <a:cs typeface="Calibri"/>
                <a:sym typeface="Calibri"/>
              </a:rPr>
              <a:t>Tiempos de accionamiento: Tiempos que tarda en abrir y cerrar el circuito.  Tip. del orden de ms.</a:t>
            </a:r>
            <a:endParaRPr sz="1800" b="0" i="0" u="none" strike="noStrike" cap="none">
              <a:latin typeface="Arial"/>
              <a:ea typeface="Arial"/>
              <a:cs typeface="Arial"/>
              <a:sym typeface="Arial"/>
            </a:endParaRPr>
          </a:p>
          <a:p>
            <a:pPr marL="12600" marR="0" lvl="0" indent="0" algn="l" rtl="0">
              <a:lnSpc>
                <a:spcPct val="99000"/>
              </a:lnSpc>
              <a:spcBef>
                <a:spcPts val="360"/>
              </a:spcBef>
              <a:spcAft>
                <a:spcPts val="0"/>
              </a:spcAft>
              <a:buNone/>
            </a:pPr>
            <a:r>
              <a:rPr lang="es-CL" sz="1800" b="0" i="0" u="none" strike="noStrike" cap="none">
                <a:solidFill>
                  <a:srgbClr val="000000"/>
                </a:solidFill>
                <a:latin typeface="Calibri"/>
                <a:ea typeface="Calibri"/>
                <a:cs typeface="Calibri"/>
                <a:sym typeface="Calibri"/>
              </a:rPr>
              <a:t>Relés de estado sólido: Basados en silicio. Encapsulado. Optoacoplado  (según figura). El led se acciona por niveles lógicos y excita un transistor, tiristor o triac. Tiempos de respuesta menores.</a:t>
            </a:r>
            <a:endParaRPr sz="1800" b="0" i="0" u="none" strike="noStrike" cap="none">
              <a:latin typeface="Arial"/>
              <a:ea typeface="Arial"/>
              <a:cs typeface="Arial"/>
              <a:sym typeface="Arial"/>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1033"/>
        <p:cNvGrpSpPr/>
        <p:nvPr/>
      </p:nvGrpSpPr>
      <p:grpSpPr>
        <a:xfrm>
          <a:off x="0" y="0"/>
          <a:ext cx="0" cy="0"/>
          <a:chOff x="0" y="0"/>
          <a:chExt cx="0" cy="0"/>
        </a:xfrm>
      </p:grpSpPr>
      <p:sp>
        <p:nvSpPr>
          <p:cNvPr id="1034" name="Google Shape;1034;p57"/>
          <p:cNvSpPr/>
          <p:nvPr/>
        </p:nvSpPr>
        <p:spPr>
          <a:xfrm>
            <a:off x="447840" y="1214280"/>
            <a:ext cx="10122120" cy="56268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pPr>
            <a:r>
              <a:rPr lang="es-CL" sz="3100" b="1" i="0" u="none" strike="noStrike" cap="none">
                <a:solidFill>
                  <a:srgbClr val="29754D"/>
                </a:solidFill>
                <a:latin typeface="Calibri"/>
                <a:ea typeface="Calibri"/>
                <a:cs typeface="Calibri"/>
                <a:sym typeface="Calibri"/>
              </a:rPr>
              <a:t>CONTACTORES</a:t>
            </a:r>
            <a:endParaRPr sz="3100" b="0" i="0" u="none" strike="noStrike" cap="none">
              <a:latin typeface="Arial"/>
              <a:ea typeface="Arial"/>
              <a:cs typeface="Arial"/>
              <a:sym typeface="Arial"/>
            </a:endParaRPr>
          </a:p>
        </p:txBody>
      </p:sp>
      <p:sp>
        <p:nvSpPr>
          <p:cNvPr id="1035" name="Google Shape;1035;p57"/>
          <p:cNvSpPr/>
          <p:nvPr/>
        </p:nvSpPr>
        <p:spPr>
          <a:xfrm>
            <a:off x="5972040" y="-1600200"/>
            <a:ext cx="183960" cy="30708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57"/>
          <p:cNvSpPr/>
          <p:nvPr/>
        </p:nvSpPr>
        <p:spPr>
          <a:xfrm>
            <a:off x="447840" y="2435040"/>
            <a:ext cx="9271800" cy="688320"/>
          </a:xfrm>
          <a:prstGeom prst="rect">
            <a:avLst/>
          </a:prstGeom>
          <a:noFill/>
          <a:ln>
            <a:noFill/>
          </a:ln>
        </p:spPr>
        <p:txBody>
          <a:bodyPr spcFirstLastPara="1" wrap="square" lIns="90000" tIns="45000" rIns="90000" bIns="45000" anchor="t" anchorCtr="0">
            <a:spAutoFit/>
          </a:bodyPr>
          <a:lstStyle/>
          <a:p>
            <a:pPr marL="298440" marR="0" lvl="0" indent="-285120" algn="l" rtl="0">
              <a:lnSpc>
                <a:spcPct val="101000"/>
              </a:lnSpc>
              <a:spcBef>
                <a:spcPts val="0"/>
              </a:spcBef>
              <a:spcAft>
                <a:spcPts val="0"/>
              </a:spcAft>
              <a:buClr>
                <a:srgbClr val="000000"/>
              </a:buClr>
              <a:buSzPts val="1800"/>
              <a:buFont typeface="Arial"/>
              <a:buChar char="•"/>
            </a:pPr>
            <a:r>
              <a:rPr lang="es-CL" sz="1800" b="0" i="0" u="none" strike="noStrike" cap="none">
                <a:solidFill>
                  <a:srgbClr val="000000"/>
                </a:solidFill>
                <a:latin typeface="Calibri"/>
                <a:ea typeface="Calibri"/>
                <a:cs typeface="Calibri"/>
                <a:sym typeface="Calibri"/>
              </a:rPr>
              <a:t>Contactos eléctricos accionados típicamente mediante relé: contactor.</a:t>
            </a:r>
            <a:endParaRPr sz="1800" b="0" i="0" u="none" strike="noStrike" cap="none">
              <a:latin typeface="Arial"/>
              <a:ea typeface="Arial"/>
              <a:cs typeface="Arial"/>
              <a:sym typeface="Arial"/>
            </a:endParaRPr>
          </a:p>
          <a:p>
            <a:pPr marL="298440" marR="0" lvl="0" indent="-285120" algn="l" rtl="0">
              <a:lnSpc>
                <a:spcPct val="100000"/>
              </a:lnSpc>
              <a:spcBef>
                <a:spcPts val="371"/>
              </a:spcBef>
              <a:spcAft>
                <a:spcPts val="0"/>
              </a:spcAft>
              <a:buClr>
                <a:srgbClr val="000000"/>
              </a:buClr>
              <a:buSzPts val="1800"/>
              <a:buFont typeface="Arial"/>
              <a:buChar char="•"/>
            </a:pPr>
            <a:r>
              <a:rPr lang="es-CL" sz="1800" b="0" i="0" u="none" strike="noStrike" cap="none">
                <a:solidFill>
                  <a:srgbClr val="000000"/>
                </a:solidFill>
                <a:latin typeface="Calibri"/>
                <a:ea typeface="Calibri"/>
                <a:cs typeface="Calibri"/>
                <a:sym typeface="Calibri"/>
              </a:rPr>
              <a:t>Ejemplo: Para invertir el sentido de giro de un motor  eléctrico.</a:t>
            </a:r>
            <a:endParaRPr sz="1800" b="0" i="0" u="none" strike="noStrike" cap="none">
              <a:latin typeface="Arial"/>
              <a:ea typeface="Arial"/>
              <a:cs typeface="Arial"/>
              <a:sym typeface="Arial"/>
            </a:endParaRPr>
          </a:p>
        </p:txBody>
      </p:sp>
      <p:grpSp>
        <p:nvGrpSpPr>
          <p:cNvPr id="1037" name="Google Shape;1037;p57"/>
          <p:cNvGrpSpPr/>
          <p:nvPr/>
        </p:nvGrpSpPr>
        <p:grpSpPr>
          <a:xfrm>
            <a:off x="1499400" y="3531240"/>
            <a:ext cx="7168320" cy="3126600"/>
            <a:chOff x="1499400" y="3531240"/>
            <a:chExt cx="7168320" cy="3126600"/>
          </a:xfrm>
        </p:grpSpPr>
        <p:sp>
          <p:nvSpPr>
            <p:cNvPr id="1038" name="Google Shape;1038;p57"/>
            <p:cNvSpPr/>
            <p:nvPr/>
          </p:nvSpPr>
          <p:spPr>
            <a:xfrm>
              <a:off x="3497760" y="3996000"/>
              <a:ext cx="1660320" cy="130680"/>
            </a:xfrm>
            <a:prstGeom prst="rect">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57"/>
            <p:cNvSpPr/>
            <p:nvPr/>
          </p:nvSpPr>
          <p:spPr>
            <a:xfrm>
              <a:off x="3546360" y="4043160"/>
              <a:ext cx="1563120" cy="1080"/>
            </a:xfrm>
            <a:custGeom>
              <a:avLst/>
              <a:gdLst/>
              <a:ahLst/>
              <a:cxnLst/>
              <a:rect l="l" t="t" r="r" b="b"/>
              <a:pathLst>
                <a:path w="1371600" h="1904" extrusionOk="0">
                  <a:moveTo>
                    <a:pt x="0" y="0"/>
                  </a:moveTo>
                  <a:lnTo>
                    <a:pt x="1371600" y="1590"/>
                  </a:lnTo>
                </a:path>
              </a:pathLst>
            </a:custGeom>
            <a:noFill/>
            <a:ln w="57225" cap="flat" cmpd="sng">
              <a:solidFill>
                <a:srgbClr val="000000"/>
              </a:solidFill>
              <a:prstDash val="solid"/>
              <a:round/>
              <a:headEnd type="none" w="sm" len="sm"/>
              <a:tailEnd type="none" w="sm" len="sm"/>
            </a:ln>
          </p:spPr>
        </p:sp>
        <p:sp>
          <p:nvSpPr>
            <p:cNvPr id="1040" name="Google Shape;1040;p57"/>
            <p:cNvSpPr/>
            <p:nvPr/>
          </p:nvSpPr>
          <p:spPr>
            <a:xfrm>
              <a:off x="3497760" y="6139800"/>
              <a:ext cx="1660320" cy="130680"/>
            </a:xfrm>
            <a:prstGeom prst="rect">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57"/>
            <p:cNvSpPr/>
            <p:nvPr/>
          </p:nvSpPr>
          <p:spPr>
            <a:xfrm>
              <a:off x="3546360" y="6186960"/>
              <a:ext cx="1563120" cy="1080"/>
            </a:xfrm>
            <a:custGeom>
              <a:avLst/>
              <a:gdLst/>
              <a:ahLst/>
              <a:cxnLst/>
              <a:rect l="l" t="t" r="r" b="b"/>
              <a:pathLst>
                <a:path w="1371600" h="1904" extrusionOk="0">
                  <a:moveTo>
                    <a:pt x="0" y="0"/>
                  </a:moveTo>
                  <a:lnTo>
                    <a:pt x="1371600" y="1590"/>
                  </a:lnTo>
                </a:path>
              </a:pathLst>
            </a:custGeom>
            <a:noFill/>
            <a:ln w="57225" cap="flat" cmpd="sng">
              <a:solidFill>
                <a:srgbClr val="000000"/>
              </a:solidFill>
              <a:prstDash val="solid"/>
              <a:round/>
              <a:headEnd type="none" w="sm" len="sm"/>
              <a:tailEnd type="none" w="sm" len="sm"/>
            </a:ln>
          </p:spPr>
        </p:sp>
        <p:sp>
          <p:nvSpPr>
            <p:cNvPr id="1042" name="Google Shape;1042;p57"/>
            <p:cNvSpPr/>
            <p:nvPr/>
          </p:nvSpPr>
          <p:spPr>
            <a:xfrm>
              <a:off x="3464640" y="4022280"/>
              <a:ext cx="164520" cy="560880"/>
            </a:xfrm>
            <a:prstGeom prst="rect">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57"/>
            <p:cNvSpPr/>
            <p:nvPr/>
          </p:nvSpPr>
          <p:spPr>
            <a:xfrm>
              <a:off x="3546360" y="4043160"/>
              <a:ext cx="1440" cy="483480"/>
            </a:xfrm>
            <a:custGeom>
              <a:avLst/>
              <a:gdLst/>
              <a:ahLst/>
              <a:cxnLst/>
              <a:rect l="l" t="t" r="r" b="b"/>
              <a:pathLst>
                <a:path w="1904" h="533400" extrusionOk="0">
                  <a:moveTo>
                    <a:pt x="1590" y="0"/>
                  </a:moveTo>
                  <a:lnTo>
                    <a:pt x="0" y="533400"/>
                  </a:lnTo>
                </a:path>
              </a:pathLst>
            </a:custGeom>
            <a:noFill/>
            <a:ln w="57225" cap="flat" cmpd="sng">
              <a:solidFill>
                <a:srgbClr val="000000"/>
              </a:solidFill>
              <a:prstDash val="solid"/>
              <a:round/>
              <a:headEnd type="none" w="sm" len="sm"/>
              <a:tailEnd type="none" w="sm" len="sm"/>
            </a:ln>
          </p:spPr>
        </p:sp>
        <p:sp>
          <p:nvSpPr>
            <p:cNvPr id="1044" name="Google Shape;1044;p57"/>
            <p:cNvSpPr/>
            <p:nvPr/>
          </p:nvSpPr>
          <p:spPr>
            <a:xfrm>
              <a:off x="5028480" y="4022280"/>
              <a:ext cx="164520" cy="560880"/>
            </a:xfrm>
            <a:prstGeom prst="rect">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57"/>
            <p:cNvSpPr/>
            <p:nvPr/>
          </p:nvSpPr>
          <p:spPr>
            <a:xfrm>
              <a:off x="5110200" y="4043160"/>
              <a:ext cx="1440" cy="483480"/>
            </a:xfrm>
            <a:custGeom>
              <a:avLst/>
              <a:gdLst/>
              <a:ahLst/>
              <a:cxnLst/>
              <a:rect l="l" t="t" r="r" b="b"/>
              <a:pathLst>
                <a:path w="1904" h="533400" extrusionOk="0">
                  <a:moveTo>
                    <a:pt x="1590" y="0"/>
                  </a:moveTo>
                  <a:lnTo>
                    <a:pt x="0" y="533400"/>
                  </a:lnTo>
                </a:path>
              </a:pathLst>
            </a:custGeom>
            <a:noFill/>
            <a:ln w="57225" cap="flat" cmpd="sng">
              <a:solidFill>
                <a:srgbClr val="000000"/>
              </a:solidFill>
              <a:prstDash val="solid"/>
              <a:round/>
              <a:headEnd type="none" w="sm" len="sm"/>
              <a:tailEnd type="none" w="sm" len="sm"/>
            </a:ln>
          </p:spPr>
        </p:sp>
        <p:sp>
          <p:nvSpPr>
            <p:cNvPr id="1046" name="Google Shape;1046;p57"/>
            <p:cNvSpPr/>
            <p:nvPr/>
          </p:nvSpPr>
          <p:spPr>
            <a:xfrm>
              <a:off x="3464640" y="5682240"/>
              <a:ext cx="164520" cy="560880"/>
            </a:xfrm>
            <a:prstGeom prst="rect">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57"/>
            <p:cNvSpPr/>
            <p:nvPr/>
          </p:nvSpPr>
          <p:spPr>
            <a:xfrm>
              <a:off x="3546360" y="5702760"/>
              <a:ext cx="1440" cy="483480"/>
            </a:xfrm>
            <a:custGeom>
              <a:avLst/>
              <a:gdLst/>
              <a:ahLst/>
              <a:cxnLst/>
              <a:rect l="l" t="t" r="r" b="b"/>
              <a:pathLst>
                <a:path w="1904" h="533400" extrusionOk="0">
                  <a:moveTo>
                    <a:pt x="1590" y="0"/>
                  </a:moveTo>
                  <a:lnTo>
                    <a:pt x="0" y="533400"/>
                  </a:lnTo>
                </a:path>
              </a:pathLst>
            </a:custGeom>
            <a:noFill/>
            <a:ln w="57225" cap="flat" cmpd="sng">
              <a:solidFill>
                <a:srgbClr val="000000"/>
              </a:solidFill>
              <a:prstDash val="solid"/>
              <a:round/>
              <a:headEnd type="none" w="sm" len="sm"/>
              <a:tailEnd type="none" w="sm" len="sm"/>
            </a:ln>
          </p:spPr>
        </p:sp>
        <p:sp>
          <p:nvSpPr>
            <p:cNvPr id="1048" name="Google Shape;1048;p57"/>
            <p:cNvSpPr/>
            <p:nvPr/>
          </p:nvSpPr>
          <p:spPr>
            <a:xfrm>
              <a:off x="5028480" y="5682240"/>
              <a:ext cx="164520" cy="560880"/>
            </a:xfrm>
            <a:prstGeom prst="rect">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57"/>
            <p:cNvSpPr/>
            <p:nvPr/>
          </p:nvSpPr>
          <p:spPr>
            <a:xfrm>
              <a:off x="5110200" y="5702760"/>
              <a:ext cx="1440" cy="483480"/>
            </a:xfrm>
            <a:custGeom>
              <a:avLst/>
              <a:gdLst/>
              <a:ahLst/>
              <a:cxnLst/>
              <a:rect l="l" t="t" r="r" b="b"/>
              <a:pathLst>
                <a:path w="1904" h="533400" extrusionOk="0">
                  <a:moveTo>
                    <a:pt x="1590" y="0"/>
                  </a:moveTo>
                  <a:lnTo>
                    <a:pt x="0" y="533400"/>
                  </a:lnTo>
                </a:path>
              </a:pathLst>
            </a:custGeom>
            <a:noFill/>
            <a:ln w="57225" cap="flat" cmpd="sng">
              <a:solidFill>
                <a:srgbClr val="000000"/>
              </a:solidFill>
              <a:prstDash val="solid"/>
              <a:round/>
              <a:headEnd type="none" w="sm" len="sm"/>
              <a:tailEnd type="none" w="sm" len="sm"/>
            </a:ln>
          </p:spPr>
        </p:sp>
        <p:sp>
          <p:nvSpPr>
            <p:cNvPr id="1050" name="Google Shape;1050;p57"/>
            <p:cNvSpPr/>
            <p:nvPr/>
          </p:nvSpPr>
          <p:spPr>
            <a:xfrm>
              <a:off x="4246560" y="3607560"/>
              <a:ext cx="164520" cy="491760"/>
            </a:xfrm>
            <a:prstGeom prst="rect">
              <a:avLst/>
            </a:prstGeom>
            <a:blipFill rotWithShape="1">
              <a:blip r:embed="rId5">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57"/>
            <p:cNvSpPr/>
            <p:nvPr/>
          </p:nvSpPr>
          <p:spPr>
            <a:xfrm>
              <a:off x="4328280" y="3628080"/>
              <a:ext cx="1440" cy="414360"/>
            </a:xfrm>
            <a:custGeom>
              <a:avLst/>
              <a:gdLst/>
              <a:ahLst/>
              <a:cxnLst/>
              <a:rect l="l" t="t" r="r" b="b"/>
              <a:pathLst>
                <a:path w="1904" h="457200" extrusionOk="0">
                  <a:moveTo>
                    <a:pt x="1590" y="0"/>
                  </a:moveTo>
                  <a:lnTo>
                    <a:pt x="0" y="457200"/>
                  </a:lnTo>
                </a:path>
              </a:pathLst>
            </a:custGeom>
            <a:noFill/>
            <a:ln w="57225" cap="flat" cmpd="sng">
              <a:solidFill>
                <a:srgbClr val="000000"/>
              </a:solidFill>
              <a:prstDash val="solid"/>
              <a:round/>
              <a:headEnd type="none" w="sm" len="sm"/>
              <a:tailEnd type="none" w="sm" len="sm"/>
            </a:ln>
          </p:spPr>
        </p:sp>
        <p:sp>
          <p:nvSpPr>
            <p:cNvPr id="1052" name="Google Shape;1052;p57"/>
            <p:cNvSpPr/>
            <p:nvPr/>
          </p:nvSpPr>
          <p:spPr>
            <a:xfrm>
              <a:off x="4246560" y="6166080"/>
              <a:ext cx="164520" cy="491760"/>
            </a:xfrm>
            <a:prstGeom prst="rect">
              <a:avLst/>
            </a:prstGeom>
            <a:blipFill rotWithShape="1">
              <a:blip r:embed="rId5">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57"/>
            <p:cNvSpPr/>
            <p:nvPr/>
          </p:nvSpPr>
          <p:spPr>
            <a:xfrm>
              <a:off x="4328280" y="6186960"/>
              <a:ext cx="1440" cy="414360"/>
            </a:xfrm>
            <a:custGeom>
              <a:avLst/>
              <a:gdLst/>
              <a:ahLst/>
              <a:cxnLst/>
              <a:rect l="l" t="t" r="r" b="b"/>
              <a:pathLst>
                <a:path w="1904" h="457200" extrusionOk="0">
                  <a:moveTo>
                    <a:pt x="1590" y="0"/>
                  </a:moveTo>
                  <a:lnTo>
                    <a:pt x="0" y="457200"/>
                  </a:lnTo>
                </a:path>
              </a:pathLst>
            </a:custGeom>
            <a:noFill/>
            <a:ln w="57225" cap="flat" cmpd="sng">
              <a:solidFill>
                <a:srgbClr val="000000"/>
              </a:solidFill>
              <a:prstDash val="solid"/>
              <a:round/>
              <a:headEnd type="none" w="sm" len="sm"/>
              <a:tailEnd type="none" w="sm" len="sm"/>
            </a:ln>
          </p:spPr>
        </p:sp>
        <p:sp>
          <p:nvSpPr>
            <p:cNvPr id="1054" name="Google Shape;1054;p57"/>
            <p:cNvSpPr/>
            <p:nvPr/>
          </p:nvSpPr>
          <p:spPr>
            <a:xfrm>
              <a:off x="3464640" y="4852440"/>
              <a:ext cx="164520" cy="491760"/>
            </a:xfrm>
            <a:prstGeom prst="rect">
              <a:avLst/>
            </a:prstGeom>
            <a:blipFill rotWithShape="1">
              <a:blip r:embed="rId5">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57"/>
            <p:cNvSpPr/>
            <p:nvPr/>
          </p:nvSpPr>
          <p:spPr>
            <a:xfrm>
              <a:off x="3546360" y="4872960"/>
              <a:ext cx="1440" cy="414360"/>
            </a:xfrm>
            <a:custGeom>
              <a:avLst/>
              <a:gdLst/>
              <a:ahLst/>
              <a:cxnLst/>
              <a:rect l="l" t="t" r="r" b="b"/>
              <a:pathLst>
                <a:path w="1904" h="457200" extrusionOk="0">
                  <a:moveTo>
                    <a:pt x="1590" y="0"/>
                  </a:moveTo>
                  <a:lnTo>
                    <a:pt x="0" y="457200"/>
                  </a:lnTo>
                </a:path>
              </a:pathLst>
            </a:custGeom>
            <a:noFill/>
            <a:ln w="57225" cap="flat" cmpd="sng">
              <a:solidFill>
                <a:srgbClr val="000000"/>
              </a:solidFill>
              <a:prstDash val="solid"/>
              <a:round/>
              <a:headEnd type="none" w="sm" len="sm"/>
              <a:tailEnd type="none" w="sm" len="sm"/>
            </a:ln>
          </p:spPr>
        </p:sp>
        <p:sp>
          <p:nvSpPr>
            <p:cNvPr id="1056" name="Google Shape;1056;p57"/>
            <p:cNvSpPr/>
            <p:nvPr/>
          </p:nvSpPr>
          <p:spPr>
            <a:xfrm>
              <a:off x="5028480" y="4921560"/>
              <a:ext cx="164520" cy="491760"/>
            </a:xfrm>
            <a:prstGeom prst="rect">
              <a:avLst/>
            </a:prstGeom>
            <a:blipFill rotWithShape="1">
              <a:blip r:embed="rId5">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57"/>
            <p:cNvSpPr/>
            <p:nvPr/>
          </p:nvSpPr>
          <p:spPr>
            <a:xfrm>
              <a:off x="5110200" y="4942080"/>
              <a:ext cx="1440" cy="414360"/>
            </a:xfrm>
            <a:custGeom>
              <a:avLst/>
              <a:gdLst/>
              <a:ahLst/>
              <a:cxnLst/>
              <a:rect l="l" t="t" r="r" b="b"/>
              <a:pathLst>
                <a:path w="1904" h="457200" extrusionOk="0">
                  <a:moveTo>
                    <a:pt x="1590" y="0"/>
                  </a:moveTo>
                  <a:lnTo>
                    <a:pt x="0" y="457200"/>
                  </a:lnTo>
                </a:path>
              </a:pathLst>
            </a:custGeom>
            <a:noFill/>
            <a:ln w="57225" cap="flat" cmpd="sng">
              <a:solidFill>
                <a:srgbClr val="000000"/>
              </a:solidFill>
              <a:prstDash val="solid"/>
              <a:round/>
              <a:headEnd type="none" w="sm" len="sm"/>
              <a:tailEnd type="none" w="sm" len="sm"/>
            </a:ln>
          </p:spPr>
        </p:sp>
        <p:sp>
          <p:nvSpPr>
            <p:cNvPr id="1058" name="Google Shape;1058;p57"/>
            <p:cNvSpPr/>
            <p:nvPr/>
          </p:nvSpPr>
          <p:spPr>
            <a:xfrm>
              <a:off x="3464640" y="4506480"/>
              <a:ext cx="164520" cy="491760"/>
            </a:xfrm>
            <a:prstGeom prst="rect">
              <a:avLst/>
            </a:prstGeom>
            <a:blipFill rotWithShape="1">
              <a:blip r:embed="rId5">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57"/>
            <p:cNvSpPr/>
            <p:nvPr/>
          </p:nvSpPr>
          <p:spPr>
            <a:xfrm>
              <a:off x="3546360" y="4527360"/>
              <a:ext cx="1440" cy="414360"/>
            </a:xfrm>
            <a:custGeom>
              <a:avLst/>
              <a:gdLst/>
              <a:ahLst/>
              <a:cxnLst/>
              <a:rect l="l" t="t" r="r" b="b"/>
              <a:pathLst>
                <a:path w="1904" h="457200" extrusionOk="0">
                  <a:moveTo>
                    <a:pt x="1590" y="0"/>
                  </a:moveTo>
                  <a:lnTo>
                    <a:pt x="0" y="457200"/>
                  </a:lnTo>
                </a:path>
              </a:pathLst>
            </a:custGeom>
            <a:noFill/>
            <a:ln w="57225" cap="flat" cmpd="sng">
              <a:solidFill>
                <a:srgbClr val="D81F00"/>
              </a:solidFill>
              <a:prstDash val="solid"/>
              <a:round/>
              <a:headEnd type="none" w="sm" len="sm"/>
              <a:tailEnd type="none" w="sm" len="sm"/>
            </a:ln>
          </p:spPr>
        </p:sp>
        <p:sp>
          <p:nvSpPr>
            <p:cNvPr id="1060" name="Google Shape;1060;p57"/>
            <p:cNvSpPr/>
            <p:nvPr/>
          </p:nvSpPr>
          <p:spPr>
            <a:xfrm>
              <a:off x="5033880" y="4561920"/>
              <a:ext cx="412920" cy="450000"/>
            </a:xfrm>
            <a:prstGeom prst="rect">
              <a:avLst/>
            </a:prstGeom>
            <a:blipFill rotWithShape="1">
              <a:blip r:embed="rId6">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57"/>
            <p:cNvSpPr/>
            <p:nvPr/>
          </p:nvSpPr>
          <p:spPr>
            <a:xfrm>
              <a:off x="5110200" y="4596480"/>
              <a:ext cx="259920" cy="345240"/>
            </a:xfrm>
            <a:custGeom>
              <a:avLst/>
              <a:gdLst/>
              <a:ahLst/>
              <a:cxnLst/>
              <a:rect l="l" t="t" r="r" b="b"/>
              <a:pathLst>
                <a:path w="228600" h="381000" extrusionOk="0">
                  <a:moveTo>
                    <a:pt x="228600" y="0"/>
                  </a:moveTo>
                  <a:lnTo>
                    <a:pt x="0" y="381000"/>
                  </a:lnTo>
                </a:path>
              </a:pathLst>
            </a:custGeom>
            <a:noFill/>
            <a:ln w="57225" cap="flat" cmpd="sng">
              <a:solidFill>
                <a:srgbClr val="D81F00"/>
              </a:solidFill>
              <a:prstDash val="solid"/>
              <a:round/>
              <a:headEnd type="none" w="sm" len="sm"/>
              <a:tailEnd type="none" w="sm" len="sm"/>
            </a:ln>
          </p:spPr>
        </p:sp>
        <p:sp>
          <p:nvSpPr>
            <p:cNvPr id="1062" name="Google Shape;1062;p57"/>
            <p:cNvSpPr/>
            <p:nvPr/>
          </p:nvSpPr>
          <p:spPr>
            <a:xfrm>
              <a:off x="3470040" y="5322600"/>
              <a:ext cx="412920" cy="450000"/>
            </a:xfrm>
            <a:prstGeom prst="rect">
              <a:avLst/>
            </a:prstGeom>
            <a:blipFill rotWithShape="1">
              <a:blip r:embed="rId6">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57"/>
            <p:cNvSpPr/>
            <p:nvPr/>
          </p:nvSpPr>
          <p:spPr>
            <a:xfrm>
              <a:off x="3546360" y="5357160"/>
              <a:ext cx="259920" cy="345240"/>
            </a:xfrm>
            <a:custGeom>
              <a:avLst/>
              <a:gdLst/>
              <a:ahLst/>
              <a:cxnLst/>
              <a:rect l="l" t="t" r="r" b="b"/>
              <a:pathLst>
                <a:path w="228600" h="381000" extrusionOk="0">
                  <a:moveTo>
                    <a:pt x="228600" y="0"/>
                  </a:moveTo>
                  <a:lnTo>
                    <a:pt x="0" y="381000"/>
                  </a:lnTo>
                </a:path>
              </a:pathLst>
            </a:custGeom>
            <a:noFill/>
            <a:ln w="57225" cap="flat" cmpd="sng">
              <a:solidFill>
                <a:srgbClr val="D81F00"/>
              </a:solidFill>
              <a:prstDash val="solid"/>
              <a:round/>
              <a:headEnd type="none" w="sm" len="sm"/>
              <a:tailEnd type="none" w="sm" len="sm"/>
            </a:ln>
          </p:spPr>
        </p:sp>
        <p:sp>
          <p:nvSpPr>
            <p:cNvPr id="1064" name="Google Shape;1064;p57"/>
            <p:cNvSpPr/>
            <p:nvPr/>
          </p:nvSpPr>
          <p:spPr>
            <a:xfrm>
              <a:off x="5026680" y="5337720"/>
              <a:ext cx="165960" cy="422640"/>
            </a:xfrm>
            <a:prstGeom prst="rect">
              <a:avLst/>
            </a:prstGeom>
            <a:blipFill rotWithShape="1">
              <a:blip r:embed="rId7">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57"/>
            <p:cNvSpPr/>
            <p:nvPr/>
          </p:nvSpPr>
          <p:spPr>
            <a:xfrm>
              <a:off x="5108400" y="5358600"/>
              <a:ext cx="2880" cy="345240"/>
            </a:xfrm>
            <a:custGeom>
              <a:avLst/>
              <a:gdLst/>
              <a:ahLst/>
              <a:cxnLst/>
              <a:rect l="l" t="t" r="r" b="b"/>
              <a:pathLst>
                <a:path w="3175" h="381000" extrusionOk="0">
                  <a:moveTo>
                    <a:pt x="3180" y="0"/>
                  </a:moveTo>
                  <a:lnTo>
                    <a:pt x="0" y="381000"/>
                  </a:lnTo>
                </a:path>
              </a:pathLst>
            </a:custGeom>
            <a:noFill/>
            <a:ln w="57225" cap="flat" cmpd="sng">
              <a:solidFill>
                <a:srgbClr val="D81F00"/>
              </a:solidFill>
              <a:prstDash val="solid"/>
              <a:round/>
              <a:headEnd type="none" w="sm" len="sm"/>
              <a:tailEnd type="none" w="sm" len="sm"/>
            </a:ln>
          </p:spPr>
        </p:sp>
        <p:sp>
          <p:nvSpPr>
            <p:cNvPr id="1066" name="Google Shape;1066;p57"/>
            <p:cNvSpPr/>
            <p:nvPr/>
          </p:nvSpPr>
          <p:spPr>
            <a:xfrm>
              <a:off x="1499400" y="4687560"/>
              <a:ext cx="4092840" cy="130680"/>
            </a:xfrm>
            <a:prstGeom prst="rect">
              <a:avLst/>
            </a:prstGeom>
            <a:blipFill rotWithShape="1">
              <a:blip r:embed="rId8">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57"/>
            <p:cNvSpPr/>
            <p:nvPr/>
          </p:nvSpPr>
          <p:spPr>
            <a:xfrm>
              <a:off x="1548000" y="4734720"/>
              <a:ext cx="3995640" cy="1080"/>
            </a:xfrm>
            <a:custGeom>
              <a:avLst/>
              <a:gdLst/>
              <a:ahLst/>
              <a:cxnLst/>
              <a:rect l="l" t="t" r="r" b="b"/>
              <a:pathLst>
                <a:path w="3505200" h="1904" extrusionOk="0">
                  <a:moveTo>
                    <a:pt x="0" y="0"/>
                  </a:moveTo>
                  <a:lnTo>
                    <a:pt x="3505201" y="1590"/>
                  </a:lnTo>
                </a:path>
              </a:pathLst>
            </a:custGeom>
            <a:noFill/>
            <a:ln w="57225" cap="flat" cmpd="sng">
              <a:solidFill>
                <a:srgbClr val="000000"/>
              </a:solidFill>
              <a:prstDash val="solid"/>
              <a:round/>
              <a:headEnd type="none" w="sm" len="sm"/>
              <a:tailEnd type="none" w="sm" len="sm"/>
            </a:ln>
          </p:spPr>
        </p:sp>
        <p:sp>
          <p:nvSpPr>
            <p:cNvPr id="1068" name="Google Shape;1068;p57"/>
            <p:cNvSpPr/>
            <p:nvPr/>
          </p:nvSpPr>
          <p:spPr>
            <a:xfrm>
              <a:off x="1499400" y="5448240"/>
              <a:ext cx="4092840" cy="130680"/>
            </a:xfrm>
            <a:prstGeom prst="rect">
              <a:avLst/>
            </a:prstGeom>
            <a:blipFill rotWithShape="1">
              <a:blip r:embed="rId8">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57"/>
            <p:cNvSpPr/>
            <p:nvPr/>
          </p:nvSpPr>
          <p:spPr>
            <a:xfrm>
              <a:off x="1548000" y="5495400"/>
              <a:ext cx="3995640" cy="1080"/>
            </a:xfrm>
            <a:custGeom>
              <a:avLst/>
              <a:gdLst/>
              <a:ahLst/>
              <a:cxnLst/>
              <a:rect l="l" t="t" r="r" b="b"/>
              <a:pathLst>
                <a:path w="3505200" h="1904" extrusionOk="0">
                  <a:moveTo>
                    <a:pt x="0" y="0"/>
                  </a:moveTo>
                  <a:lnTo>
                    <a:pt x="3505201" y="1590"/>
                  </a:lnTo>
                </a:path>
              </a:pathLst>
            </a:custGeom>
            <a:noFill/>
            <a:ln w="57225" cap="flat" cmpd="sng">
              <a:solidFill>
                <a:srgbClr val="000000"/>
              </a:solidFill>
              <a:prstDash val="solid"/>
              <a:round/>
              <a:headEnd type="none" w="sm" len="sm"/>
              <a:tailEnd type="none" w="sm" len="sm"/>
            </a:ln>
          </p:spPr>
        </p:sp>
        <p:sp>
          <p:nvSpPr>
            <p:cNvPr id="1070" name="Google Shape;1070;p57"/>
            <p:cNvSpPr/>
            <p:nvPr/>
          </p:nvSpPr>
          <p:spPr>
            <a:xfrm>
              <a:off x="4678560" y="3531240"/>
              <a:ext cx="630000" cy="274320"/>
            </a:xfrm>
            <a:prstGeom prst="rect">
              <a:avLst/>
            </a:prstGeom>
            <a:noFill/>
            <a:ln>
              <a:noFill/>
            </a:ln>
          </p:spPr>
          <p:txBody>
            <a:bodyPr spcFirstLastPara="1" wrap="square" lIns="0" tIns="0" rIns="0" bIns="0" anchor="t" anchorCtr="0">
              <a:spAutoFit/>
            </a:bodyPr>
            <a:lstStyle/>
            <a:p>
              <a:pPr marL="12600" marR="0" lvl="0" indent="0" algn="l" rtl="0">
                <a:lnSpc>
                  <a:spcPct val="100000"/>
                </a:lnSpc>
                <a:spcBef>
                  <a:spcPts val="0"/>
                </a:spcBef>
                <a:spcAft>
                  <a:spcPts val="0"/>
                </a:spcAft>
                <a:buNone/>
              </a:pPr>
              <a:r>
                <a:rPr lang="es-CL" sz="1800" b="0" i="0" u="none" strike="noStrike" cap="none">
                  <a:solidFill>
                    <a:srgbClr val="000000"/>
                  </a:solidFill>
                  <a:latin typeface="Verdana"/>
                  <a:ea typeface="Verdana"/>
                  <a:cs typeface="Verdana"/>
                  <a:sym typeface="Verdana"/>
                </a:rPr>
                <a:t>24 V</a:t>
              </a:r>
              <a:endParaRPr sz="1800" b="0" i="0" u="none" strike="noStrike" cap="none">
                <a:latin typeface="Arial"/>
                <a:ea typeface="Arial"/>
                <a:cs typeface="Arial"/>
                <a:sym typeface="Arial"/>
              </a:endParaRPr>
            </a:p>
          </p:txBody>
        </p:sp>
        <p:sp>
          <p:nvSpPr>
            <p:cNvPr id="1071" name="Google Shape;1071;p57"/>
            <p:cNvSpPr/>
            <p:nvPr/>
          </p:nvSpPr>
          <p:spPr>
            <a:xfrm>
              <a:off x="4591800" y="6366960"/>
              <a:ext cx="464040" cy="274320"/>
            </a:xfrm>
            <a:prstGeom prst="rect">
              <a:avLst/>
            </a:prstGeom>
            <a:noFill/>
            <a:ln>
              <a:noFill/>
            </a:ln>
          </p:spPr>
          <p:txBody>
            <a:bodyPr spcFirstLastPara="1" wrap="square" lIns="0" tIns="0" rIns="0" bIns="0" anchor="t" anchorCtr="0">
              <a:spAutoFit/>
            </a:bodyPr>
            <a:lstStyle/>
            <a:p>
              <a:pPr marL="12600" marR="0" lvl="0" indent="0" algn="l" rtl="0">
                <a:lnSpc>
                  <a:spcPct val="100000"/>
                </a:lnSpc>
                <a:spcBef>
                  <a:spcPts val="0"/>
                </a:spcBef>
                <a:spcAft>
                  <a:spcPts val="0"/>
                </a:spcAft>
                <a:buNone/>
              </a:pPr>
              <a:r>
                <a:rPr lang="es-CL" sz="1800" b="0" i="0" u="none" strike="noStrike" cap="none">
                  <a:solidFill>
                    <a:srgbClr val="000000"/>
                  </a:solidFill>
                  <a:latin typeface="Verdana"/>
                  <a:ea typeface="Verdana"/>
                  <a:cs typeface="Verdana"/>
                  <a:sym typeface="Verdana"/>
                </a:rPr>
                <a:t>0 V</a:t>
              </a:r>
              <a:endParaRPr sz="1800" b="0" i="0" u="none" strike="noStrike" cap="none">
                <a:latin typeface="Arial"/>
                <a:ea typeface="Arial"/>
                <a:cs typeface="Arial"/>
                <a:sym typeface="Arial"/>
              </a:endParaRPr>
            </a:p>
          </p:txBody>
        </p:sp>
        <p:sp>
          <p:nvSpPr>
            <p:cNvPr id="1072" name="Google Shape;1072;p57"/>
            <p:cNvSpPr/>
            <p:nvPr/>
          </p:nvSpPr>
          <p:spPr>
            <a:xfrm>
              <a:off x="5061600" y="4964400"/>
              <a:ext cx="1660320" cy="130680"/>
            </a:xfrm>
            <a:prstGeom prst="rect">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57"/>
            <p:cNvSpPr/>
            <p:nvPr/>
          </p:nvSpPr>
          <p:spPr>
            <a:xfrm>
              <a:off x="5110200" y="5011200"/>
              <a:ext cx="1563120" cy="1080"/>
            </a:xfrm>
            <a:custGeom>
              <a:avLst/>
              <a:gdLst/>
              <a:ahLst/>
              <a:cxnLst/>
              <a:rect l="l" t="t" r="r" b="b"/>
              <a:pathLst>
                <a:path w="1371600" h="1904" extrusionOk="0">
                  <a:moveTo>
                    <a:pt x="0" y="0"/>
                  </a:moveTo>
                  <a:lnTo>
                    <a:pt x="1371600" y="1590"/>
                  </a:lnTo>
                </a:path>
              </a:pathLst>
            </a:custGeom>
            <a:noFill/>
            <a:ln w="57225" cap="flat" cmpd="sng">
              <a:solidFill>
                <a:srgbClr val="D81F00"/>
              </a:solidFill>
              <a:prstDash val="solid"/>
              <a:round/>
              <a:headEnd type="none" w="sm" len="sm"/>
              <a:tailEnd type="none" w="sm" len="sm"/>
            </a:ln>
          </p:spPr>
        </p:sp>
        <p:sp>
          <p:nvSpPr>
            <p:cNvPr id="1074" name="Google Shape;1074;p57"/>
            <p:cNvSpPr/>
            <p:nvPr/>
          </p:nvSpPr>
          <p:spPr>
            <a:xfrm>
              <a:off x="3497760" y="5102640"/>
              <a:ext cx="3224160" cy="130680"/>
            </a:xfrm>
            <a:prstGeom prst="rect">
              <a:avLst/>
            </a:prstGeom>
            <a:blipFill rotWithShape="1">
              <a:blip r:embed="rId9">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57"/>
            <p:cNvSpPr/>
            <p:nvPr/>
          </p:nvSpPr>
          <p:spPr>
            <a:xfrm>
              <a:off x="3546360" y="5149800"/>
              <a:ext cx="3126960" cy="1080"/>
            </a:xfrm>
            <a:custGeom>
              <a:avLst/>
              <a:gdLst/>
              <a:ahLst/>
              <a:cxnLst/>
              <a:rect l="l" t="t" r="r" b="b"/>
              <a:pathLst>
                <a:path w="2743200" h="1904" extrusionOk="0">
                  <a:moveTo>
                    <a:pt x="0" y="0"/>
                  </a:moveTo>
                  <a:lnTo>
                    <a:pt x="2743201" y="1590"/>
                  </a:lnTo>
                </a:path>
              </a:pathLst>
            </a:custGeom>
            <a:noFill/>
            <a:ln w="57225" cap="flat" cmpd="sng">
              <a:solidFill>
                <a:srgbClr val="D81F00"/>
              </a:solidFill>
              <a:prstDash val="solid"/>
              <a:round/>
              <a:headEnd type="none" w="sm" len="sm"/>
              <a:tailEnd type="none" w="sm" len="sm"/>
            </a:ln>
          </p:spPr>
        </p:sp>
        <p:sp>
          <p:nvSpPr>
            <p:cNvPr id="1076" name="Google Shape;1076;p57"/>
            <p:cNvSpPr/>
            <p:nvPr/>
          </p:nvSpPr>
          <p:spPr>
            <a:xfrm>
              <a:off x="7455960" y="4735440"/>
              <a:ext cx="1211760" cy="1195200"/>
            </a:xfrm>
            <a:prstGeom prst="rect">
              <a:avLst/>
            </a:prstGeom>
            <a:blipFill rotWithShape="1">
              <a:blip r:embed="rId10">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57"/>
            <p:cNvSpPr/>
            <p:nvPr/>
          </p:nvSpPr>
          <p:spPr>
            <a:xfrm>
              <a:off x="6618240" y="4737600"/>
              <a:ext cx="1578600" cy="356040"/>
            </a:xfrm>
            <a:prstGeom prst="rect">
              <a:avLst/>
            </a:prstGeom>
            <a:blipFill rotWithShape="1">
              <a:blip r:embed="rId11">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57"/>
            <p:cNvSpPr/>
            <p:nvPr/>
          </p:nvSpPr>
          <p:spPr>
            <a:xfrm>
              <a:off x="6674040" y="4783680"/>
              <a:ext cx="1469160" cy="226800"/>
            </a:xfrm>
            <a:custGeom>
              <a:avLst/>
              <a:gdLst/>
              <a:ahLst/>
              <a:cxnLst/>
              <a:rect l="l" t="t" r="r" b="b"/>
              <a:pathLst>
                <a:path w="1289050" h="250825" extrusionOk="0">
                  <a:moveTo>
                    <a:pt x="0" y="250830"/>
                  </a:moveTo>
                  <a:lnTo>
                    <a:pt x="1289050" y="0"/>
                  </a:lnTo>
                </a:path>
              </a:pathLst>
            </a:custGeom>
            <a:noFill/>
            <a:ln w="57225" cap="flat" cmpd="sng">
              <a:solidFill>
                <a:srgbClr val="D81F00"/>
              </a:solidFill>
              <a:prstDash val="solid"/>
              <a:round/>
              <a:headEnd type="none" w="sm" len="sm"/>
              <a:tailEnd type="none" w="sm" len="sm"/>
            </a:ln>
          </p:spPr>
        </p:sp>
        <p:sp>
          <p:nvSpPr>
            <p:cNvPr id="1079" name="Google Shape;1079;p57"/>
            <p:cNvSpPr/>
            <p:nvPr/>
          </p:nvSpPr>
          <p:spPr>
            <a:xfrm>
              <a:off x="6606360" y="5127480"/>
              <a:ext cx="1441440" cy="833400"/>
            </a:xfrm>
            <a:prstGeom prst="rect">
              <a:avLst/>
            </a:prstGeom>
            <a:blipFill rotWithShape="1">
              <a:blip r:embed="rId12">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57"/>
            <p:cNvSpPr/>
            <p:nvPr/>
          </p:nvSpPr>
          <p:spPr>
            <a:xfrm>
              <a:off x="6674040" y="5169960"/>
              <a:ext cx="1306080" cy="712800"/>
            </a:xfrm>
            <a:custGeom>
              <a:avLst/>
              <a:gdLst/>
              <a:ahLst/>
              <a:cxnLst/>
              <a:rect l="l" t="t" r="r" b="b"/>
              <a:pathLst>
                <a:path w="1146175" h="786129" extrusionOk="0">
                  <a:moveTo>
                    <a:pt x="0" y="0"/>
                  </a:moveTo>
                  <a:lnTo>
                    <a:pt x="1146180" y="785820"/>
                  </a:lnTo>
                </a:path>
              </a:pathLst>
            </a:custGeom>
            <a:noFill/>
            <a:ln w="57225" cap="flat" cmpd="sng">
              <a:solidFill>
                <a:srgbClr val="D81F00"/>
              </a:solidFill>
              <a:prstDash val="solid"/>
              <a:round/>
              <a:headEnd type="none" w="sm" len="sm"/>
              <a:tailEnd type="none" w="sm" len="sm"/>
            </a:ln>
          </p:spPr>
        </p:sp>
      </p:gr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1084"/>
        <p:cNvGrpSpPr/>
        <p:nvPr/>
      </p:nvGrpSpPr>
      <p:grpSpPr>
        <a:xfrm>
          <a:off x="0" y="0"/>
          <a:ext cx="0" cy="0"/>
          <a:chOff x="0" y="0"/>
          <a:chExt cx="0" cy="0"/>
        </a:xfrm>
      </p:grpSpPr>
      <p:sp>
        <p:nvSpPr>
          <p:cNvPr id="1085" name="Google Shape;1085;p58"/>
          <p:cNvSpPr/>
          <p:nvPr/>
        </p:nvSpPr>
        <p:spPr>
          <a:xfrm>
            <a:off x="447840" y="1214280"/>
            <a:ext cx="10122120" cy="56268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pPr>
            <a:r>
              <a:rPr lang="es-CL" sz="3100" b="1" i="0" u="none" strike="noStrike" cap="none">
                <a:solidFill>
                  <a:srgbClr val="29754D"/>
                </a:solidFill>
                <a:latin typeface="Calibri"/>
                <a:ea typeface="Calibri"/>
                <a:cs typeface="Calibri"/>
                <a:sym typeface="Calibri"/>
              </a:rPr>
              <a:t>CONTACTORES</a:t>
            </a:r>
            <a:endParaRPr sz="3100" b="0" i="0" u="none" strike="noStrike" cap="none">
              <a:latin typeface="Arial"/>
              <a:ea typeface="Arial"/>
              <a:cs typeface="Arial"/>
              <a:sym typeface="Arial"/>
            </a:endParaRPr>
          </a:p>
        </p:txBody>
      </p:sp>
      <p:sp>
        <p:nvSpPr>
          <p:cNvPr id="1086" name="Google Shape;1086;p58"/>
          <p:cNvSpPr/>
          <p:nvPr/>
        </p:nvSpPr>
        <p:spPr>
          <a:xfrm>
            <a:off x="5972040" y="-1600200"/>
            <a:ext cx="183960" cy="30708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58"/>
          <p:cNvSpPr/>
          <p:nvPr/>
        </p:nvSpPr>
        <p:spPr>
          <a:xfrm>
            <a:off x="447840" y="2435040"/>
            <a:ext cx="9271800" cy="912960"/>
          </a:xfrm>
          <a:prstGeom prst="rect">
            <a:avLst/>
          </a:prstGeom>
          <a:noFill/>
          <a:ln>
            <a:noFill/>
          </a:ln>
        </p:spPr>
        <p:txBody>
          <a:bodyPr spcFirstLastPara="1" wrap="square" lIns="90000" tIns="45000" rIns="90000" bIns="45000" anchor="t" anchorCtr="0">
            <a:spAutoFit/>
          </a:bodyPr>
          <a:lstStyle/>
          <a:p>
            <a:pPr marL="12600" marR="0" lvl="0" indent="0" algn="l" rtl="0">
              <a:lnSpc>
                <a:spcPct val="100000"/>
              </a:lnSpc>
              <a:spcBef>
                <a:spcPts val="0"/>
              </a:spcBef>
              <a:spcAft>
                <a:spcPts val="0"/>
              </a:spcAft>
              <a:buNone/>
            </a:pPr>
            <a:r>
              <a:rPr lang="es-CL" sz="1800" b="0" i="0" u="none" strike="noStrike" cap="none">
                <a:solidFill>
                  <a:srgbClr val="000000"/>
                </a:solidFill>
                <a:latin typeface="Calibri"/>
                <a:ea typeface="Calibri"/>
                <a:cs typeface="Calibri"/>
                <a:sym typeface="Calibri"/>
              </a:rPr>
              <a:t>Tipos de contactores</a:t>
            </a:r>
            <a:endParaRPr sz="1800" b="0" i="0" u="none" strike="noStrike" cap="none">
              <a:latin typeface="Arial"/>
              <a:ea typeface="Arial"/>
              <a:cs typeface="Arial"/>
              <a:sym typeface="Arial"/>
            </a:endParaRPr>
          </a:p>
          <a:p>
            <a:pPr marL="298440" marR="0" lvl="0" indent="-285120" algn="l" rtl="0">
              <a:lnSpc>
                <a:spcPct val="100000"/>
              </a:lnSpc>
              <a:spcBef>
                <a:spcPts val="0"/>
              </a:spcBef>
              <a:spcAft>
                <a:spcPts val="0"/>
              </a:spcAft>
              <a:buClr>
                <a:srgbClr val="000000"/>
              </a:buClr>
              <a:buSzPts val="1800"/>
              <a:buFont typeface="Arial"/>
              <a:buChar char="•"/>
            </a:pPr>
            <a:r>
              <a:rPr lang="es-CL" sz="1800" b="0" i="0" u="none" strike="noStrike" cap="none">
                <a:solidFill>
                  <a:srgbClr val="000000"/>
                </a:solidFill>
                <a:latin typeface="Calibri"/>
                <a:ea typeface="Calibri"/>
                <a:cs typeface="Calibri"/>
                <a:sym typeface="Calibri"/>
              </a:rPr>
              <a:t>Contactor unipolar NA, con contacto auxiliar NA.</a:t>
            </a:r>
            <a:endParaRPr sz="1800" b="0" i="0" u="none" strike="noStrike" cap="none">
              <a:latin typeface="Arial"/>
              <a:ea typeface="Arial"/>
              <a:cs typeface="Arial"/>
              <a:sym typeface="Arial"/>
            </a:endParaRPr>
          </a:p>
          <a:p>
            <a:pPr marL="298440" marR="0" lvl="0" indent="-285120" algn="l" rtl="0">
              <a:lnSpc>
                <a:spcPct val="100000"/>
              </a:lnSpc>
              <a:spcBef>
                <a:spcPts val="0"/>
              </a:spcBef>
              <a:spcAft>
                <a:spcPts val="0"/>
              </a:spcAft>
              <a:buClr>
                <a:srgbClr val="000000"/>
              </a:buClr>
              <a:buSzPts val="1800"/>
              <a:buFont typeface="Arial"/>
              <a:buChar char="•"/>
            </a:pPr>
            <a:r>
              <a:rPr lang="es-CL" sz="1800" b="0" i="0" u="none" strike="noStrike" cap="none">
                <a:solidFill>
                  <a:srgbClr val="000000"/>
                </a:solidFill>
                <a:latin typeface="Calibri"/>
                <a:ea typeface="Calibri"/>
                <a:cs typeface="Calibri"/>
                <a:sym typeface="Calibri"/>
              </a:rPr>
              <a:t>Contactor bipolar NA, con contacto auxiliar NA.</a:t>
            </a:r>
            <a:endParaRPr sz="1800" b="0" i="0" u="none" strike="noStrike" cap="none">
              <a:latin typeface="Arial"/>
              <a:ea typeface="Arial"/>
              <a:cs typeface="Arial"/>
              <a:sym typeface="Arial"/>
            </a:endParaRPr>
          </a:p>
        </p:txBody>
      </p:sp>
      <p:sp>
        <p:nvSpPr>
          <p:cNvPr id="1088" name="Google Shape;1088;p58"/>
          <p:cNvSpPr/>
          <p:nvPr/>
        </p:nvSpPr>
        <p:spPr>
          <a:xfrm>
            <a:off x="3770280" y="3451680"/>
            <a:ext cx="3061800" cy="1895400"/>
          </a:xfrm>
          <a:prstGeom prst="rect">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58"/>
          <p:cNvSpPr/>
          <p:nvPr/>
        </p:nvSpPr>
        <p:spPr>
          <a:xfrm>
            <a:off x="4014720" y="5045040"/>
            <a:ext cx="5078160" cy="2052360"/>
          </a:xfrm>
          <a:prstGeom prst="rect">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58"/>
          <p:cNvSpPr/>
          <p:nvPr/>
        </p:nvSpPr>
        <p:spPr>
          <a:xfrm>
            <a:off x="342720" y="3388320"/>
            <a:ext cx="3105360" cy="1816200"/>
          </a:xfrm>
          <a:prstGeom prst="rect">
            <a:avLst/>
          </a:prstGeom>
          <a:blipFill rotWithShape="1">
            <a:blip r:embed="rId5">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58"/>
          <p:cNvSpPr/>
          <p:nvPr/>
        </p:nvSpPr>
        <p:spPr>
          <a:xfrm>
            <a:off x="262440" y="5298480"/>
            <a:ext cx="2880000" cy="516240"/>
          </a:xfrm>
          <a:prstGeom prst="rect">
            <a:avLst/>
          </a:prstGeom>
          <a:noFill/>
          <a:ln>
            <a:noFill/>
          </a:ln>
        </p:spPr>
        <p:txBody>
          <a:bodyPr spcFirstLastPara="1" wrap="square" lIns="90000" tIns="45000" rIns="90000" bIns="45000" anchor="t" anchorCtr="0">
            <a:spAutoFit/>
          </a:bodyPr>
          <a:lstStyle/>
          <a:p>
            <a:pPr marL="12600" marR="0" lvl="0" indent="0" algn="l" rtl="0">
              <a:lnSpc>
                <a:spcPct val="100000"/>
              </a:lnSpc>
              <a:spcBef>
                <a:spcPts val="0"/>
              </a:spcBef>
              <a:spcAft>
                <a:spcPts val="0"/>
              </a:spcAft>
              <a:buNone/>
            </a:pPr>
            <a:r>
              <a:rPr lang="es-CL" sz="1400" b="0" i="0" u="none" strike="noStrike" cap="none">
                <a:solidFill>
                  <a:srgbClr val="000000"/>
                </a:solidFill>
                <a:latin typeface="Calibri"/>
                <a:ea typeface="Calibri"/>
                <a:cs typeface="Calibri"/>
                <a:sym typeface="Calibri"/>
              </a:rPr>
              <a:t>Contactor tripolar N.A., con contactos auxiliares N.A. y N.C.</a:t>
            </a:r>
            <a:endParaRPr sz="1400" b="0" i="0" u="none" strike="noStrike" cap="none">
              <a:latin typeface="Arial"/>
              <a:ea typeface="Arial"/>
              <a:cs typeface="Arial"/>
              <a:sym typeface="Arial"/>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1095"/>
        <p:cNvGrpSpPr/>
        <p:nvPr/>
      </p:nvGrpSpPr>
      <p:grpSpPr>
        <a:xfrm>
          <a:off x="0" y="0"/>
          <a:ext cx="0" cy="0"/>
          <a:chOff x="0" y="0"/>
          <a:chExt cx="0" cy="0"/>
        </a:xfrm>
      </p:grpSpPr>
      <p:sp>
        <p:nvSpPr>
          <p:cNvPr id="1096" name="Google Shape;1096;p59"/>
          <p:cNvSpPr/>
          <p:nvPr/>
        </p:nvSpPr>
        <p:spPr>
          <a:xfrm>
            <a:off x="447840" y="1214280"/>
            <a:ext cx="10122120" cy="56268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pPr>
            <a:r>
              <a:rPr lang="es-CL" sz="3100" b="1" i="0" u="none" strike="noStrike" cap="none">
                <a:solidFill>
                  <a:srgbClr val="29754D"/>
                </a:solidFill>
                <a:latin typeface="Calibri"/>
                <a:ea typeface="Calibri"/>
                <a:cs typeface="Calibri"/>
                <a:sym typeface="Calibri"/>
              </a:rPr>
              <a:t>CONTACTORES </a:t>
            </a:r>
            <a:r>
              <a:rPr lang="es-CL" sz="3100" b="0" i="0" u="none" strike="noStrike" cap="none">
                <a:solidFill>
                  <a:srgbClr val="C73E32"/>
                </a:solidFill>
                <a:latin typeface="Calibri"/>
                <a:ea typeface="Calibri"/>
                <a:cs typeface="Calibri"/>
                <a:sym typeface="Calibri"/>
              </a:rPr>
              <a:t>CONEXIÓN</a:t>
            </a:r>
            <a:endParaRPr sz="3100" b="0" i="0" u="none" strike="noStrike" cap="none">
              <a:latin typeface="Arial"/>
              <a:ea typeface="Arial"/>
              <a:cs typeface="Arial"/>
              <a:sym typeface="Arial"/>
            </a:endParaRPr>
          </a:p>
        </p:txBody>
      </p:sp>
      <p:sp>
        <p:nvSpPr>
          <p:cNvPr id="1097" name="Google Shape;1097;p59"/>
          <p:cNvSpPr/>
          <p:nvPr/>
        </p:nvSpPr>
        <p:spPr>
          <a:xfrm>
            <a:off x="5972040" y="-1600200"/>
            <a:ext cx="183960" cy="30708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59"/>
          <p:cNvSpPr/>
          <p:nvPr/>
        </p:nvSpPr>
        <p:spPr>
          <a:xfrm>
            <a:off x="2337840" y="2746440"/>
            <a:ext cx="538560" cy="3457080"/>
          </a:xfrm>
          <a:custGeom>
            <a:avLst/>
            <a:gdLst/>
            <a:ahLst/>
            <a:cxnLst/>
            <a:rect l="l" t="t" r="r" b="b"/>
            <a:pathLst>
              <a:path w="473075" h="3810000" extrusionOk="0">
                <a:moveTo>
                  <a:pt x="0" y="3810000"/>
                </a:moveTo>
                <a:lnTo>
                  <a:pt x="473074" y="3810000"/>
                </a:lnTo>
                <a:lnTo>
                  <a:pt x="473074" y="0"/>
                </a:lnTo>
                <a:lnTo>
                  <a:pt x="0" y="0"/>
                </a:lnTo>
                <a:lnTo>
                  <a:pt x="0" y="3810000"/>
                </a:lnTo>
                <a:close/>
              </a:path>
            </a:pathLst>
          </a:custGeom>
          <a:solidFill>
            <a:srgbClr val="CBCBCB"/>
          </a:solidFill>
          <a:ln>
            <a:noFill/>
          </a:ln>
        </p:spPr>
      </p:sp>
      <p:sp>
        <p:nvSpPr>
          <p:cNvPr id="1099" name="Google Shape;1099;p59"/>
          <p:cNvSpPr/>
          <p:nvPr/>
        </p:nvSpPr>
        <p:spPr>
          <a:xfrm>
            <a:off x="2182320" y="2746440"/>
            <a:ext cx="694440" cy="3457080"/>
          </a:xfrm>
          <a:custGeom>
            <a:avLst/>
            <a:gdLst/>
            <a:ahLst/>
            <a:cxnLst/>
            <a:rect l="l" t="t" r="r" b="b"/>
            <a:pathLst>
              <a:path w="609600" h="3810000" extrusionOk="0">
                <a:moveTo>
                  <a:pt x="0" y="0"/>
                </a:moveTo>
                <a:lnTo>
                  <a:pt x="609600" y="0"/>
                </a:lnTo>
                <a:lnTo>
                  <a:pt x="609600" y="3810002"/>
                </a:lnTo>
                <a:lnTo>
                  <a:pt x="0" y="3810002"/>
                </a:lnTo>
                <a:lnTo>
                  <a:pt x="0" y="0"/>
                </a:lnTo>
                <a:close/>
              </a:path>
            </a:pathLst>
          </a:custGeom>
          <a:noFill/>
          <a:ln>
            <a:noFill/>
          </a:ln>
        </p:spPr>
      </p:sp>
      <p:sp>
        <p:nvSpPr>
          <p:cNvPr id="1100" name="Google Shape;1100;p59"/>
          <p:cNvSpPr/>
          <p:nvPr/>
        </p:nvSpPr>
        <p:spPr>
          <a:xfrm>
            <a:off x="2645640" y="3023280"/>
            <a:ext cx="231120" cy="206640"/>
          </a:xfrm>
          <a:custGeom>
            <a:avLst/>
            <a:gdLst/>
            <a:ahLst/>
            <a:cxnLst/>
            <a:rect l="l" t="t" r="r" b="b"/>
            <a:pathLst>
              <a:path w="203200" h="228600" extrusionOk="0">
                <a:moveTo>
                  <a:pt x="0" y="228600"/>
                </a:moveTo>
                <a:lnTo>
                  <a:pt x="203200" y="228600"/>
                </a:lnTo>
                <a:lnTo>
                  <a:pt x="203200" y="0"/>
                </a:lnTo>
                <a:lnTo>
                  <a:pt x="0" y="0"/>
                </a:lnTo>
                <a:lnTo>
                  <a:pt x="0" y="228600"/>
                </a:lnTo>
                <a:close/>
              </a:path>
            </a:pathLst>
          </a:custGeom>
          <a:solidFill>
            <a:srgbClr val="8A8A8A"/>
          </a:solidFill>
          <a:ln>
            <a:noFill/>
          </a:ln>
        </p:spPr>
      </p:sp>
      <p:sp>
        <p:nvSpPr>
          <p:cNvPr id="1101" name="Google Shape;1101;p59"/>
          <p:cNvSpPr/>
          <p:nvPr/>
        </p:nvSpPr>
        <p:spPr>
          <a:xfrm>
            <a:off x="2645640" y="3023280"/>
            <a:ext cx="231120" cy="206640"/>
          </a:xfrm>
          <a:custGeom>
            <a:avLst/>
            <a:gdLst/>
            <a:ahLst/>
            <a:cxnLst/>
            <a:rect l="l" t="t" r="r" b="b"/>
            <a:pathLst>
              <a:path w="203200" h="228600" extrusionOk="0">
                <a:moveTo>
                  <a:pt x="0" y="0"/>
                </a:moveTo>
                <a:lnTo>
                  <a:pt x="203200" y="0"/>
                </a:lnTo>
                <a:lnTo>
                  <a:pt x="203200" y="228600"/>
                </a:lnTo>
                <a:lnTo>
                  <a:pt x="0" y="228600"/>
                </a:lnTo>
                <a:lnTo>
                  <a:pt x="0" y="0"/>
                </a:lnTo>
                <a:close/>
              </a:path>
            </a:pathLst>
          </a:custGeom>
          <a:noFill/>
          <a:ln>
            <a:noFill/>
          </a:ln>
        </p:spPr>
      </p:sp>
      <p:sp>
        <p:nvSpPr>
          <p:cNvPr id="1102" name="Google Shape;1102;p59"/>
          <p:cNvSpPr/>
          <p:nvPr/>
        </p:nvSpPr>
        <p:spPr>
          <a:xfrm>
            <a:off x="2645640" y="3230640"/>
            <a:ext cx="231120" cy="206640"/>
          </a:xfrm>
          <a:custGeom>
            <a:avLst/>
            <a:gdLst/>
            <a:ahLst/>
            <a:cxnLst/>
            <a:rect l="l" t="t" r="r" b="b"/>
            <a:pathLst>
              <a:path w="203200" h="228600" extrusionOk="0">
                <a:moveTo>
                  <a:pt x="0" y="228600"/>
                </a:moveTo>
                <a:lnTo>
                  <a:pt x="203200" y="228600"/>
                </a:lnTo>
                <a:lnTo>
                  <a:pt x="203200" y="0"/>
                </a:lnTo>
                <a:lnTo>
                  <a:pt x="0" y="0"/>
                </a:lnTo>
                <a:lnTo>
                  <a:pt x="0" y="228600"/>
                </a:lnTo>
                <a:close/>
              </a:path>
            </a:pathLst>
          </a:custGeom>
          <a:solidFill>
            <a:srgbClr val="8A8A8A"/>
          </a:solidFill>
          <a:ln>
            <a:noFill/>
          </a:ln>
        </p:spPr>
      </p:sp>
      <p:sp>
        <p:nvSpPr>
          <p:cNvPr id="1103" name="Google Shape;1103;p59"/>
          <p:cNvSpPr/>
          <p:nvPr/>
        </p:nvSpPr>
        <p:spPr>
          <a:xfrm>
            <a:off x="2645640" y="3230640"/>
            <a:ext cx="231120" cy="206640"/>
          </a:xfrm>
          <a:custGeom>
            <a:avLst/>
            <a:gdLst/>
            <a:ahLst/>
            <a:cxnLst/>
            <a:rect l="l" t="t" r="r" b="b"/>
            <a:pathLst>
              <a:path w="203200" h="228600" extrusionOk="0">
                <a:moveTo>
                  <a:pt x="0" y="0"/>
                </a:moveTo>
                <a:lnTo>
                  <a:pt x="203200" y="0"/>
                </a:lnTo>
                <a:lnTo>
                  <a:pt x="203200" y="228600"/>
                </a:lnTo>
                <a:lnTo>
                  <a:pt x="0" y="228600"/>
                </a:lnTo>
                <a:lnTo>
                  <a:pt x="0" y="0"/>
                </a:lnTo>
                <a:close/>
              </a:path>
            </a:pathLst>
          </a:custGeom>
          <a:noFill/>
          <a:ln>
            <a:noFill/>
          </a:ln>
        </p:spPr>
      </p:sp>
      <p:sp>
        <p:nvSpPr>
          <p:cNvPr id="1104" name="Google Shape;1104;p59"/>
          <p:cNvSpPr/>
          <p:nvPr/>
        </p:nvSpPr>
        <p:spPr>
          <a:xfrm>
            <a:off x="2645640" y="3438000"/>
            <a:ext cx="231120" cy="206640"/>
          </a:xfrm>
          <a:custGeom>
            <a:avLst/>
            <a:gdLst/>
            <a:ahLst/>
            <a:cxnLst/>
            <a:rect l="l" t="t" r="r" b="b"/>
            <a:pathLst>
              <a:path w="203200" h="228600" extrusionOk="0">
                <a:moveTo>
                  <a:pt x="0" y="228600"/>
                </a:moveTo>
                <a:lnTo>
                  <a:pt x="203200" y="228600"/>
                </a:lnTo>
                <a:lnTo>
                  <a:pt x="203200" y="0"/>
                </a:lnTo>
                <a:lnTo>
                  <a:pt x="0" y="0"/>
                </a:lnTo>
                <a:lnTo>
                  <a:pt x="0" y="228600"/>
                </a:lnTo>
                <a:close/>
              </a:path>
            </a:pathLst>
          </a:custGeom>
          <a:solidFill>
            <a:srgbClr val="8A8A8A"/>
          </a:solidFill>
          <a:ln>
            <a:noFill/>
          </a:ln>
        </p:spPr>
      </p:sp>
      <p:sp>
        <p:nvSpPr>
          <p:cNvPr id="1105" name="Google Shape;1105;p59"/>
          <p:cNvSpPr/>
          <p:nvPr/>
        </p:nvSpPr>
        <p:spPr>
          <a:xfrm>
            <a:off x="2645640" y="3438000"/>
            <a:ext cx="231120" cy="206640"/>
          </a:xfrm>
          <a:custGeom>
            <a:avLst/>
            <a:gdLst/>
            <a:ahLst/>
            <a:cxnLst/>
            <a:rect l="l" t="t" r="r" b="b"/>
            <a:pathLst>
              <a:path w="203200" h="228600" extrusionOk="0">
                <a:moveTo>
                  <a:pt x="0" y="0"/>
                </a:moveTo>
                <a:lnTo>
                  <a:pt x="203200" y="0"/>
                </a:lnTo>
                <a:lnTo>
                  <a:pt x="203200" y="228600"/>
                </a:lnTo>
                <a:lnTo>
                  <a:pt x="0" y="228600"/>
                </a:lnTo>
                <a:lnTo>
                  <a:pt x="0" y="0"/>
                </a:lnTo>
                <a:close/>
              </a:path>
            </a:pathLst>
          </a:custGeom>
          <a:noFill/>
          <a:ln>
            <a:noFill/>
          </a:ln>
        </p:spPr>
      </p:sp>
      <p:sp>
        <p:nvSpPr>
          <p:cNvPr id="1106" name="Google Shape;1106;p59"/>
          <p:cNvSpPr/>
          <p:nvPr/>
        </p:nvSpPr>
        <p:spPr>
          <a:xfrm>
            <a:off x="2645640" y="3645360"/>
            <a:ext cx="231120" cy="206640"/>
          </a:xfrm>
          <a:custGeom>
            <a:avLst/>
            <a:gdLst/>
            <a:ahLst/>
            <a:cxnLst/>
            <a:rect l="l" t="t" r="r" b="b"/>
            <a:pathLst>
              <a:path w="203200" h="228600" extrusionOk="0">
                <a:moveTo>
                  <a:pt x="0" y="228600"/>
                </a:moveTo>
                <a:lnTo>
                  <a:pt x="203200" y="228600"/>
                </a:lnTo>
                <a:lnTo>
                  <a:pt x="203200" y="0"/>
                </a:lnTo>
                <a:lnTo>
                  <a:pt x="0" y="0"/>
                </a:lnTo>
                <a:lnTo>
                  <a:pt x="0" y="228600"/>
                </a:lnTo>
                <a:close/>
              </a:path>
            </a:pathLst>
          </a:custGeom>
          <a:solidFill>
            <a:srgbClr val="8A8A8A"/>
          </a:solidFill>
          <a:ln>
            <a:noFill/>
          </a:ln>
        </p:spPr>
      </p:sp>
      <p:sp>
        <p:nvSpPr>
          <p:cNvPr id="1107" name="Google Shape;1107;p59"/>
          <p:cNvSpPr/>
          <p:nvPr/>
        </p:nvSpPr>
        <p:spPr>
          <a:xfrm>
            <a:off x="2645640" y="3645360"/>
            <a:ext cx="231120" cy="206640"/>
          </a:xfrm>
          <a:custGeom>
            <a:avLst/>
            <a:gdLst/>
            <a:ahLst/>
            <a:cxnLst/>
            <a:rect l="l" t="t" r="r" b="b"/>
            <a:pathLst>
              <a:path w="203200" h="228600" extrusionOk="0">
                <a:moveTo>
                  <a:pt x="0" y="0"/>
                </a:moveTo>
                <a:lnTo>
                  <a:pt x="203200" y="0"/>
                </a:lnTo>
                <a:lnTo>
                  <a:pt x="203200" y="228600"/>
                </a:lnTo>
                <a:lnTo>
                  <a:pt x="0" y="228600"/>
                </a:lnTo>
                <a:lnTo>
                  <a:pt x="0" y="0"/>
                </a:lnTo>
                <a:close/>
              </a:path>
            </a:pathLst>
          </a:custGeom>
          <a:noFill/>
          <a:ln>
            <a:noFill/>
          </a:ln>
        </p:spPr>
      </p:sp>
      <p:sp>
        <p:nvSpPr>
          <p:cNvPr id="1108" name="Google Shape;1108;p59"/>
          <p:cNvSpPr/>
          <p:nvPr/>
        </p:nvSpPr>
        <p:spPr>
          <a:xfrm>
            <a:off x="2645640" y="3853080"/>
            <a:ext cx="231120" cy="206640"/>
          </a:xfrm>
          <a:custGeom>
            <a:avLst/>
            <a:gdLst/>
            <a:ahLst/>
            <a:cxnLst/>
            <a:rect l="l" t="t" r="r" b="b"/>
            <a:pathLst>
              <a:path w="203200" h="228600" extrusionOk="0">
                <a:moveTo>
                  <a:pt x="0" y="228600"/>
                </a:moveTo>
                <a:lnTo>
                  <a:pt x="203200" y="228600"/>
                </a:lnTo>
                <a:lnTo>
                  <a:pt x="203200" y="0"/>
                </a:lnTo>
                <a:lnTo>
                  <a:pt x="0" y="0"/>
                </a:lnTo>
                <a:lnTo>
                  <a:pt x="0" y="228600"/>
                </a:lnTo>
                <a:close/>
              </a:path>
            </a:pathLst>
          </a:custGeom>
          <a:solidFill>
            <a:srgbClr val="8A8A8A"/>
          </a:solidFill>
          <a:ln>
            <a:noFill/>
          </a:ln>
        </p:spPr>
      </p:sp>
      <p:sp>
        <p:nvSpPr>
          <p:cNvPr id="1109" name="Google Shape;1109;p59"/>
          <p:cNvSpPr/>
          <p:nvPr/>
        </p:nvSpPr>
        <p:spPr>
          <a:xfrm>
            <a:off x="2645640" y="3853080"/>
            <a:ext cx="231120" cy="206640"/>
          </a:xfrm>
          <a:custGeom>
            <a:avLst/>
            <a:gdLst/>
            <a:ahLst/>
            <a:cxnLst/>
            <a:rect l="l" t="t" r="r" b="b"/>
            <a:pathLst>
              <a:path w="203200" h="228600" extrusionOk="0">
                <a:moveTo>
                  <a:pt x="0" y="0"/>
                </a:moveTo>
                <a:lnTo>
                  <a:pt x="203200" y="0"/>
                </a:lnTo>
                <a:lnTo>
                  <a:pt x="203200" y="228600"/>
                </a:lnTo>
                <a:lnTo>
                  <a:pt x="0" y="228600"/>
                </a:lnTo>
                <a:lnTo>
                  <a:pt x="0" y="0"/>
                </a:lnTo>
                <a:close/>
              </a:path>
            </a:pathLst>
          </a:custGeom>
          <a:noFill/>
          <a:ln>
            <a:noFill/>
          </a:ln>
        </p:spPr>
      </p:sp>
      <p:sp>
        <p:nvSpPr>
          <p:cNvPr id="1110" name="Google Shape;1110;p59"/>
          <p:cNvSpPr/>
          <p:nvPr/>
        </p:nvSpPr>
        <p:spPr>
          <a:xfrm>
            <a:off x="2645640" y="4060440"/>
            <a:ext cx="231120" cy="206640"/>
          </a:xfrm>
          <a:custGeom>
            <a:avLst/>
            <a:gdLst/>
            <a:ahLst/>
            <a:cxnLst/>
            <a:rect l="l" t="t" r="r" b="b"/>
            <a:pathLst>
              <a:path w="203200" h="228600" extrusionOk="0">
                <a:moveTo>
                  <a:pt x="0" y="228600"/>
                </a:moveTo>
                <a:lnTo>
                  <a:pt x="203200" y="228600"/>
                </a:lnTo>
                <a:lnTo>
                  <a:pt x="203200" y="0"/>
                </a:lnTo>
                <a:lnTo>
                  <a:pt x="0" y="0"/>
                </a:lnTo>
                <a:lnTo>
                  <a:pt x="0" y="228600"/>
                </a:lnTo>
                <a:close/>
              </a:path>
            </a:pathLst>
          </a:custGeom>
          <a:solidFill>
            <a:srgbClr val="8A8A8A"/>
          </a:solidFill>
          <a:ln>
            <a:noFill/>
          </a:ln>
        </p:spPr>
      </p:sp>
      <p:sp>
        <p:nvSpPr>
          <p:cNvPr id="1111" name="Google Shape;1111;p59"/>
          <p:cNvSpPr/>
          <p:nvPr/>
        </p:nvSpPr>
        <p:spPr>
          <a:xfrm>
            <a:off x="2645640" y="4060440"/>
            <a:ext cx="231120" cy="206640"/>
          </a:xfrm>
          <a:custGeom>
            <a:avLst/>
            <a:gdLst/>
            <a:ahLst/>
            <a:cxnLst/>
            <a:rect l="l" t="t" r="r" b="b"/>
            <a:pathLst>
              <a:path w="203200" h="228600" extrusionOk="0">
                <a:moveTo>
                  <a:pt x="0" y="0"/>
                </a:moveTo>
                <a:lnTo>
                  <a:pt x="203200" y="0"/>
                </a:lnTo>
                <a:lnTo>
                  <a:pt x="203200" y="228600"/>
                </a:lnTo>
                <a:lnTo>
                  <a:pt x="0" y="228600"/>
                </a:lnTo>
                <a:lnTo>
                  <a:pt x="0" y="0"/>
                </a:lnTo>
                <a:close/>
              </a:path>
            </a:pathLst>
          </a:custGeom>
          <a:noFill/>
          <a:ln>
            <a:noFill/>
          </a:ln>
        </p:spPr>
      </p:sp>
      <p:sp>
        <p:nvSpPr>
          <p:cNvPr id="1112" name="Google Shape;1112;p59"/>
          <p:cNvSpPr/>
          <p:nvPr/>
        </p:nvSpPr>
        <p:spPr>
          <a:xfrm>
            <a:off x="2645640" y="4267800"/>
            <a:ext cx="231120" cy="206640"/>
          </a:xfrm>
          <a:custGeom>
            <a:avLst/>
            <a:gdLst/>
            <a:ahLst/>
            <a:cxnLst/>
            <a:rect l="l" t="t" r="r" b="b"/>
            <a:pathLst>
              <a:path w="203200" h="228600" extrusionOk="0">
                <a:moveTo>
                  <a:pt x="0" y="228599"/>
                </a:moveTo>
                <a:lnTo>
                  <a:pt x="203200" y="228599"/>
                </a:lnTo>
                <a:lnTo>
                  <a:pt x="203200" y="0"/>
                </a:lnTo>
                <a:lnTo>
                  <a:pt x="0" y="0"/>
                </a:lnTo>
                <a:lnTo>
                  <a:pt x="0" y="228599"/>
                </a:lnTo>
                <a:close/>
              </a:path>
            </a:pathLst>
          </a:custGeom>
          <a:solidFill>
            <a:srgbClr val="8A8A8A"/>
          </a:solidFill>
          <a:ln>
            <a:noFill/>
          </a:ln>
        </p:spPr>
      </p:sp>
      <p:sp>
        <p:nvSpPr>
          <p:cNvPr id="1113" name="Google Shape;1113;p59"/>
          <p:cNvSpPr/>
          <p:nvPr/>
        </p:nvSpPr>
        <p:spPr>
          <a:xfrm>
            <a:off x="2645640" y="4267800"/>
            <a:ext cx="231120" cy="206640"/>
          </a:xfrm>
          <a:custGeom>
            <a:avLst/>
            <a:gdLst/>
            <a:ahLst/>
            <a:cxnLst/>
            <a:rect l="l" t="t" r="r" b="b"/>
            <a:pathLst>
              <a:path w="203200" h="228600" extrusionOk="0">
                <a:moveTo>
                  <a:pt x="0" y="0"/>
                </a:moveTo>
                <a:lnTo>
                  <a:pt x="203200" y="0"/>
                </a:lnTo>
                <a:lnTo>
                  <a:pt x="203200" y="228600"/>
                </a:lnTo>
                <a:lnTo>
                  <a:pt x="0" y="228600"/>
                </a:lnTo>
                <a:lnTo>
                  <a:pt x="0" y="0"/>
                </a:lnTo>
                <a:close/>
              </a:path>
            </a:pathLst>
          </a:custGeom>
          <a:noFill/>
          <a:ln>
            <a:noFill/>
          </a:ln>
        </p:spPr>
      </p:sp>
      <p:sp>
        <p:nvSpPr>
          <p:cNvPr id="1114" name="Google Shape;1114;p59"/>
          <p:cNvSpPr/>
          <p:nvPr/>
        </p:nvSpPr>
        <p:spPr>
          <a:xfrm>
            <a:off x="2645640" y="4475520"/>
            <a:ext cx="231120" cy="206640"/>
          </a:xfrm>
          <a:custGeom>
            <a:avLst/>
            <a:gdLst/>
            <a:ahLst/>
            <a:cxnLst/>
            <a:rect l="l" t="t" r="r" b="b"/>
            <a:pathLst>
              <a:path w="203200" h="228600" extrusionOk="0">
                <a:moveTo>
                  <a:pt x="0" y="228599"/>
                </a:moveTo>
                <a:lnTo>
                  <a:pt x="203200" y="228599"/>
                </a:lnTo>
                <a:lnTo>
                  <a:pt x="203200" y="0"/>
                </a:lnTo>
                <a:lnTo>
                  <a:pt x="0" y="0"/>
                </a:lnTo>
                <a:lnTo>
                  <a:pt x="0" y="228599"/>
                </a:lnTo>
                <a:close/>
              </a:path>
            </a:pathLst>
          </a:custGeom>
          <a:solidFill>
            <a:srgbClr val="8A8A8A"/>
          </a:solidFill>
          <a:ln>
            <a:noFill/>
          </a:ln>
        </p:spPr>
      </p:sp>
      <p:sp>
        <p:nvSpPr>
          <p:cNvPr id="1115" name="Google Shape;1115;p59"/>
          <p:cNvSpPr/>
          <p:nvPr/>
        </p:nvSpPr>
        <p:spPr>
          <a:xfrm>
            <a:off x="2645640" y="4475520"/>
            <a:ext cx="231120" cy="206640"/>
          </a:xfrm>
          <a:custGeom>
            <a:avLst/>
            <a:gdLst/>
            <a:ahLst/>
            <a:cxnLst/>
            <a:rect l="l" t="t" r="r" b="b"/>
            <a:pathLst>
              <a:path w="203200" h="228600" extrusionOk="0">
                <a:moveTo>
                  <a:pt x="0" y="0"/>
                </a:moveTo>
                <a:lnTo>
                  <a:pt x="203200" y="0"/>
                </a:lnTo>
                <a:lnTo>
                  <a:pt x="203200" y="228600"/>
                </a:lnTo>
                <a:lnTo>
                  <a:pt x="0" y="228600"/>
                </a:lnTo>
                <a:lnTo>
                  <a:pt x="0" y="0"/>
                </a:lnTo>
                <a:close/>
              </a:path>
            </a:pathLst>
          </a:custGeom>
          <a:noFill/>
          <a:ln>
            <a:noFill/>
          </a:ln>
        </p:spPr>
      </p:sp>
      <p:sp>
        <p:nvSpPr>
          <p:cNvPr id="1116" name="Google Shape;1116;p59"/>
          <p:cNvSpPr/>
          <p:nvPr/>
        </p:nvSpPr>
        <p:spPr>
          <a:xfrm>
            <a:off x="2645640" y="4682880"/>
            <a:ext cx="231120" cy="206640"/>
          </a:xfrm>
          <a:custGeom>
            <a:avLst/>
            <a:gdLst/>
            <a:ahLst/>
            <a:cxnLst/>
            <a:rect l="l" t="t" r="r" b="b"/>
            <a:pathLst>
              <a:path w="203200" h="228600" extrusionOk="0">
                <a:moveTo>
                  <a:pt x="0" y="228599"/>
                </a:moveTo>
                <a:lnTo>
                  <a:pt x="203200" y="228599"/>
                </a:lnTo>
                <a:lnTo>
                  <a:pt x="203200" y="0"/>
                </a:lnTo>
                <a:lnTo>
                  <a:pt x="0" y="0"/>
                </a:lnTo>
                <a:lnTo>
                  <a:pt x="0" y="228599"/>
                </a:lnTo>
                <a:close/>
              </a:path>
            </a:pathLst>
          </a:custGeom>
          <a:solidFill>
            <a:srgbClr val="8A8A8A"/>
          </a:solidFill>
          <a:ln>
            <a:noFill/>
          </a:ln>
        </p:spPr>
      </p:sp>
      <p:sp>
        <p:nvSpPr>
          <p:cNvPr id="1117" name="Google Shape;1117;p59"/>
          <p:cNvSpPr/>
          <p:nvPr/>
        </p:nvSpPr>
        <p:spPr>
          <a:xfrm>
            <a:off x="2645640" y="4682880"/>
            <a:ext cx="231120" cy="206640"/>
          </a:xfrm>
          <a:custGeom>
            <a:avLst/>
            <a:gdLst/>
            <a:ahLst/>
            <a:cxnLst/>
            <a:rect l="l" t="t" r="r" b="b"/>
            <a:pathLst>
              <a:path w="203200" h="228600" extrusionOk="0">
                <a:moveTo>
                  <a:pt x="0" y="0"/>
                </a:moveTo>
                <a:lnTo>
                  <a:pt x="203200" y="0"/>
                </a:lnTo>
                <a:lnTo>
                  <a:pt x="203200" y="228600"/>
                </a:lnTo>
                <a:lnTo>
                  <a:pt x="0" y="228600"/>
                </a:lnTo>
                <a:lnTo>
                  <a:pt x="0" y="0"/>
                </a:lnTo>
                <a:close/>
              </a:path>
            </a:pathLst>
          </a:custGeom>
          <a:noFill/>
          <a:ln>
            <a:noFill/>
          </a:ln>
        </p:spPr>
      </p:sp>
      <p:sp>
        <p:nvSpPr>
          <p:cNvPr id="1118" name="Google Shape;1118;p59"/>
          <p:cNvSpPr/>
          <p:nvPr/>
        </p:nvSpPr>
        <p:spPr>
          <a:xfrm>
            <a:off x="2645640" y="4890240"/>
            <a:ext cx="231120" cy="206640"/>
          </a:xfrm>
          <a:custGeom>
            <a:avLst/>
            <a:gdLst/>
            <a:ahLst/>
            <a:cxnLst/>
            <a:rect l="l" t="t" r="r" b="b"/>
            <a:pathLst>
              <a:path w="203200" h="228600" extrusionOk="0">
                <a:moveTo>
                  <a:pt x="0" y="228599"/>
                </a:moveTo>
                <a:lnTo>
                  <a:pt x="203200" y="228599"/>
                </a:lnTo>
                <a:lnTo>
                  <a:pt x="203200" y="0"/>
                </a:lnTo>
                <a:lnTo>
                  <a:pt x="0" y="0"/>
                </a:lnTo>
                <a:lnTo>
                  <a:pt x="0" y="228599"/>
                </a:lnTo>
                <a:close/>
              </a:path>
            </a:pathLst>
          </a:custGeom>
          <a:solidFill>
            <a:srgbClr val="8A8A8A"/>
          </a:solidFill>
          <a:ln>
            <a:noFill/>
          </a:ln>
        </p:spPr>
      </p:sp>
      <p:sp>
        <p:nvSpPr>
          <p:cNvPr id="1119" name="Google Shape;1119;p59"/>
          <p:cNvSpPr/>
          <p:nvPr/>
        </p:nvSpPr>
        <p:spPr>
          <a:xfrm>
            <a:off x="2645640" y="4890240"/>
            <a:ext cx="231120" cy="206640"/>
          </a:xfrm>
          <a:custGeom>
            <a:avLst/>
            <a:gdLst/>
            <a:ahLst/>
            <a:cxnLst/>
            <a:rect l="l" t="t" r="r" b="b"/>
            <a:pathLst>
              <a:path w="203200" h="228600" extrusionOk="0">
                <a:moveTo>
                  <a:pt x="0" y="0"/>
                </a:moveTo>
                <a:lnTo>
                  <a:pt x="203200" y="0"/>
                </a:lnTo>
                <a:lnTo>
                  <a:pt x="203200" y="228600"/>
                </a:lnTo>
                <a:lnTo>
                  <a:pt x="0" y="228600"/>
                </a:lnTo>
                <a:lnTo>
                  <a:pt x="0" y="0"/>
                </a:lnTo>
                <a:close/>
              </a:path>
            </a:pathLst>
          </a:custGeom>
          <a:noFill/>
          <a:ln>
            <a:noFill/>
          </a:ln>
        </p:spPr>
      </p:sp>
      <p:sp>
        <p:nvSpPr>
          <p:cNvPr id="1120" name="Google Shape;1120;p59"/>
          <p:cNvSpPr/>
          <p:nvPr/>
        </p:nvSpPr>
        <p:spPr>
          <a:xfrm>
            <a:off x="2645640" y="5097960"/>
            <a:ext cx="231120" cy="206640"/>
          </a:xfrm>
          <a:custGeom>
            <a:avLst/>
            <a:gdLst/>
            <a:ahLst/>
            <a:cxnLst/>
            <a:rect l="l" t="t" r="r" b="b"/>
            <a:pathLst>
              <a:path w="203200" h="228600" extrusionOk="0">
                <a:moveTo>
                  <a:pt x="0" y="228599"/>
                </a:moveTo>
                <a:lnTo>
                  <a:pt x="203200" y="228599"/>
                </a:lnTo>
                <a:lnTo>
                  <a:pt x="203200" y="0"/>
                </a:lnTo>
                <a:lnTo>
                  <a:pt x="0" y="0"/>
                </a:lnTo>
                <a:lnTo>
                  <a:pt x="0" y="228599"/>
                </a:lnTo>
                <a:close/>
              </a:path>
            </a:pathLst>
          </a:custGeom>
          <a:solidFill>
            <a:srgbClr val="8A8A8A"/>
          </a:solidFill>
          <a:ln>
            <a:noFill/>
          </a:ln>
        </p:spPr>
      </p:sp>
      <p:sp>
        <p:nvSpPr>
          <p:cNvPr id="1121" name="Google Shape;1121;p59"/>
          <p:cNvSpPr/>
          <p:nvPr/>
        </p:nvSpPr>
        <p:spPr>
          <a:xfrm>
            <a:off x="2645640" y="5097960"/>
            <a:ext cx="231120" cy="206640"/>
          </a:xfrm>
          <a:custGeom>
            <a:avLst/>
            <a:gdLst/>
            <a:ahLst/>
            <a:cxnLst/>
            <a:rect l="l" t="t" r="r" b="b"/>
            <a:pathLst>
              <a:path w="203200" h="228600" extrusionOk="0">
                <a:moveTo>
                  <a:pt x="0" y="0"/>
                </a:moveTo>
                <a:lnTo>
                  <a:pt x="203200" y="0"/>
                </a:lnTo>
                <a:lnTo>
                  <a:pt x="203200" y="228600"/>
                </a:lnTo>
                <a:lnTo>
                  <a:pt x="0" y="228600"/>
                </a:lnTo>
                <a:lnTo>
                  <a:pt x="0" y="0"/>
                </a:lnTo>
                <a:close/>
              </a:path>
            </a:pathLst>
          </a:custGeom>
          <a:noFill/>
          <a:ln>
            <a:noFill/>
          </a:ln>
        </p:spPr>
      </p:sp>
      <p:sp>
        <p:nvSpPr>
          <p:cNvPr id="1122" name="Google Shape;1122;p59"/>
          <p:cNvSpPr/>
          <p:nvPr/>
        </p:nvSpPr>
        <p:spPr>
          <a:xfrm>
            <a:off x="2645640" y="5305320"/>
            <a:ext cx="231120" cy="206640"/>
          </a:xfrm>
          <a:custGeom>
            <a:avLst/>
            <a:gdLst/>
            <a:ahLst/>
            <a:cxnLst/>
            <a:rect l="l" t="t" r="r" b="b"/>
            <a:pathLst>
              <a:path w="203200" h="228600" extrusionOk="0">
                <a:moveTo>
                  <a:pt x="0" y="228599"/>
                </a:moveTo>
                <a:lnTo>
                  <a:pt x="203200" y="228599"/>
                </a:lnTo>
                <a:lnTo>
                  <a:pt x="203200" y="0"/>
                </a:lnTo>
                <a:lnTo>
                  <a:pt x="0" y="0"/>
                </a:lnTo>
                <a:lnTo>
                  <a:pt x="0" y="228599"/>
                </a:lnTo>
                <a:close/>
              </a:path>
            </a:pathLst>
          </a:custGeom>
          <a:solidFill>
            <a:srgbClr val="8A8A8A"/>
          </a:solidFill>
          <a:ln>
            <a:noFill/>
          </a:ln>
        </p:spPr>
      </p:sp>
      <p:sp>
        <p:nvSpPr>
          <p:cNvPr id="1123" name="Google Shape;1123;p59"/>
          <p:cNvSpPr/>
          <p:nvPr/>
        </p:nvSpPr>
        <p:spPr>
          <a:xfrm>
            <a:off x="2645640" y="5305320"/>
            <a:ext cx="231120" cy="206640"/>
          </a:xfrm>
          <a:custGeom>
            <a:avLst/>
            <a:gdLst/>
            <a:ahLst/>
            <a:cxnLst/>
            <a:rect l="l" t="t" r="r" b="b"/>
            <a:pathLst>
              <a:path w="203200" h="228600" extrusionOk="0">
                <a:moveTo>
                  <a:pt x="0" y="0"/>
                </a:moveTo>
                <a:lnTo>
                  <a:pt x="203200" y="0"/>
                </a:lnTo>
                <a:lnTo>
                  <a:pt x="203200" y="228600"/>
                </a:lnTo>
                <a:lnTo>
                  <a:pt x="0" y="228600"/>
                </a:lnTo>
                <a:lnTo>
                  <a:pt x="0" y="0"/>
                </a:lnTo>
                <a:close/>
              </a:path>
            </a:pathLst>
          </a:custGeom>
          <a:noFill/>
          <a:ln>
            <a:noFill/>
          </a:ln>
        </p:spPr>
      </p:sp>
      <p:sp>
        <p:nvSpPr>
          <p:cNvPr id="1124" name="Google Shape;1124;p59"/>
          <p:cNvSpPr/>
          <p:nvPr/>
        </p:nvSpPr>
        <p:spPr>
          <a:xfrm>
            <a:off x="2645640" y="5512680"/>
            <a:ext cx="231120" cy="206640"/>
          </a:xfrm>
          <a:custGeom>
            <a:avLst/>
            <a:gdLst/>
            <a:ahLst/>
            <a:cxnLst/>
            <a:rect l="l" t="t" r="r" b="b"/>
            <a:pathLst>
              <a:path w="203200" h="228600" extrusionOk="0">
                <a:moveTo>
                  <a:pt x="0" y="228599"/>
                </a:moveTo>
                <a:lnTo>
                  <a:pt x="203200" y="228599"/>
                </a:lnTo>
                <a:lnTo>
                  <a:pt x="203200" y="0"/>
                </a:lnTo>
                <a:lnTo>
                  <a:pt x="0" y="0"/>
                </a:lnTo>
                <a:lnTo>
                  <a:pt x="0" y="228599"/>
                </a:lnTo>
                <a:close/>
              </a:path>
            </a:pathLst>
          </a:custGeom>
          <a:solidFill>
            <a:srgbClr val="8A8A8A"/>
          </a:solidFill>
          <a:ln>
            <a:noFill/>
          </a:ln>
        </p:spPr>
      </p:sp>
      <p:sp>
        <p:nvSpPr>
          <p:cNvPr id="1125" name="Google Shape;1125;p59"/>
          <p:cNvSpPr/>
          <p:nvPr/>
        </p:nvSpPr>
        <p:spPr>
          <a:xfrm>
            <a:off x="2645640" y="5512680"/>
            <a:ext cx="231120" cy="206640"/>
          </a:xfrm>
          <a:custGeom>
            <a:avLst/>
            <a:gdLst/>
            <a:ahLst/>
            <a:cxnLst/>
            <a:rect l="l" t="t" r="r" b="b"/>
            <a:pathLst>
              <a:path w="203200" h="228600" extrusionOk="0">
                <a:moveTo>
                  <a:pt x="0" y="0"/>
                </a:moveTo>
                <a:lnTo>
                  <a:pt x="203200" y="0"/>
                </a:lnTo>
                <a:lnTo>
                  <a:pt x="203200" y="228600"/>
                </a:lnTo>
                <a:lnTo>
                  <a:pt x="0" y="228600"/>
                </a:lnTo>
                <a:lnTo>
                  <a:pt x="0" y="0"/>
                </a:lnTo>
                <a:close/>
              </a:path>
            </a:pathLst>
          </a:custGeom>
          <a:noFill/>
          <a:ln>
            <a:noFill/>
          </a:ln>
        </p:spPr>
      </p:sp>
      <p:sp>
        <p:nvSpPr>
          <p:cNvPr id="1126" name="Google Shape;1126;p59"/>
          <p:cNvSpPr/>
          <p:nvPr/>
        </p:nvSpPr>
        <p:spPr>
          <a:xfrm>
            <a:off x="2645640" y="5720040"/>
            <a:ext cx="231120" cy="206640"/>
          </a:xfrm>
          <a:custGeom>
            <a:avLst/>
            <a:gdLst/>
            <a:ahLst/>
            <a:cxnLst/>
            <a:rect l="l" t="t" r="r" b="b"/>
            <a:pathLst>
              <a:path w="203200" h="228600" extrusionOk="0">
                <a:moveTo>
                  <a:pt x="0" y="228599"/>
                </a:moveTo>
                <a:lnTo>
                  <a:pt x="203200" y="228599"/>
                </a:lnTo>
                <a:lnTo>
                  <a:pt x="203200" y="0"/>
                </a:lnTo>
                <a:lnTo>
                  <a:pt x="0" y="0"/>
                </a:lnTo>
                <a:lnTo>
                  <a:pt x="0" y="228599"/>
                </a:lnTo>
                <a:close/>
              </a:path>
            </a:pathLst>
          </a:custGeom>
          <a:solidFill>
            <a:srgbClr val="8A8A8A"/>
          </a:solidFill>
          <a:ln>
            <a:noFill/>
          </a:ln>
        </p:spPr>
      </p:sp>
      <p:sp>
        <p:nvSpPr>
          <p:cNvPr id="1127" name="Google Shape;1127;p59"/>
          <p:cNvSpPr/>
          <p:nvPr/>
        </p:nvSpPr>
        <p:spPr>
          <a:xfrm>
            <a:off x="2645640" y="5720040"/>
            <a:ext cx="231120" cy="206640"/>
          </a:xfrm>
          <a:custGeom>
            <a:avLst/>
            <a:gdLst/>
            <a:ahLst/>
            <a:cxnLst/>
            <a:rect l="l" t="t" r="r" b="b"/>
            <a:pathLst>
              <a:path w="203200" h="228600" extrusionOk="0">
                <a:moveTo>
                  <a:pt x="0" y="0"/>
                </a:moveTo>
                <a:lnTo>
                  <a:pt x="203200" y="0"/>
                </a:lnTo>
                <a:lnTo>
                  <a:pt x="203200" y="228600"/>
                </a:lnTo>
                <a:lnTo>
                  <a:pt x="0" y="228600"/>
                </a:lnTo>
                <a:lnTo>
                  <a:pt x="0" y="0"/>
                </a:lnTo>
                <a:close/>
              </a:path>
            </a:pathLst>
          </a:custGeom>
          <a:noFill/>
          <a:ln>
            <a:noFill/>
          </a:ln>
        </p:spPr>
      </p:sp>
      <p:sp>
        <p:nvSpPr>
          <p:cNvPr id="1128" name="Google Shape;1128;p59"/>
          <p:cNvSpPr/>
          <p:nvPr/>
        </p:nvSpPr>
        <p:spPr>
          <a:xfrm>
            <a:off x="406440" y="2677320"/>
            <a:ext cx="1931040" cy="3595320"/>
          </a:xfrm>
          <a:custGeom>
            <a:avLst/>
            <a:gdLst/>
            <a:ahLst/>
            <a:cxnLst/>
            <a:rect l="l" t="t" r="r" b="b"/>
            <a:pathLst>
              <a:path w="1694179" h="3962400" extrusionOk="0">
                <a:moveTo>
                  <a:pt x="0" y="3962400"/>
                </a:moveTo>
                <a:lnTo>
                  <a:pt x="1693862" y="3962400"/>
                </a:lnTo>
                <a:lnTo>
                  <a:pt x="1693862" y="0"/>
                </a:lnTo>
                <a:lnTo>
                  <a:pt x="0" y="0"/>
                </a:lnTo>
                <a:lnTo>
                  <a:pt x="0" y="3962400"/>
                </a:lnTo>
                <a:close/>
              </a:path>
            </a:pathLst>
          </a:custGeom>
          <a:solidFill>
            <a:srgbClr val="8A8A8A"/>
          </a:solidFill>
          <a:ln>
            <a:noFill/>
          </a:ln>
        </p:spPr>
      </p:sp>
      <p:sp>
        <p:nvSpPr>
          <p:cNvPr id="1129" name="Google Shape;1129;p59"/>
          <p:cNvSpPr/>
          <p:nvPr/>
        </p:nvSpPr>
        <p:spPr>
          <a:xfrm>
            <a:off x="406440" y="2677320"/>
            <a:ext cx="1931040" cy="3595320"/>
          </a:xfrm>
          <a:custGeom>
            <a:avLst/>
            <a:gdLst/>
            <a:ahLst/>
            <a:cxnLst/>
            <a:rect l="l" t="t" r="r" b="b"/>
            <a:pathLst>
              <a:path w="1694179" h="3962400" extrusionOk="0">
                <a:moveTo>
                  <a:pt x="0" y="0"/>
                </a:moveTo>
                <a:lnTo>
                  <a:pt x="1693860" y="0"/>
                </a:lnTo>
                <a:lnTo>
                  <a:pt x="1693860" y="3962402"/>
                </a:lnTo>
                <a:lnTo>
                  <a:pt x="0" y="3962402"/>
                </a:lnTo>
                <a:lnTo>
                  <a:pt x="0" y="0"/>
                </a:lnTo>
                <a:close/>
              </a:path>
            </a:pathLst>
          </a:custGeom>
          <a:noFill/>
          <a:ln>
            <a:noFill/>
          </a:ln>
        </p:spPr>
      </p:sp>
      <p:sp>
        <p:nvSpPr>
          <p:cNvPr id="1130" name="Google Shape;1130;p59"/>
          <p:cNvSpPr/>
          <p:nvPr/>
        </p:nvSpPr>
        <p:spPr>
          <a:xfrm rot="-5400000">
            <a:off x="-358920" y="4209480"/>
            <a:ext cx="3469680" cy="529560"/>
          </a:xfrm>
          <a:prstGeom prst="rect">
            <a:avLst/>
          </a:prstGeom>
          <a:noFill/>
          <a:ln>
            <a:noFill/>
          </a:ln>
        </p:spPr>
        <p:txBody>
          <a:bodyPr spcFirstLastPara="1" wrap="square" lIns="0" tIns="0" rIns="0" bIns="0" anchor="t" anchorCtr="0">
            <a:spAutoFit/>
          </a:bodyPr>
          <a:lstStyle/>
          <a:p>
            <a:pPr marL="12600" marR="0" lvl="0" indent="0" algn="l" rtl="0">
              <a:lnSpc>
                <a:spcPct val="109000"/>
              </a:lnSpc>
              <a:spcBef>
                <a:spcPts val="0"/>
              </a:spcBef>
              <a:spcAft>
                <a:spcPts val="0"/>
              </a:spcAft>
              <a:buNone/>
            </a:pPr>
            <a:r>
              <a:rPr lang="es-CL" sz="1600" b="1" i="0" u="none" strike="noStrike" cap="none">
                <a:solidFill>
                  <a:srgbClr val="FFFC00"/>
                </a:solidFill>
                <a:latin typeface="Verdana"/>
                <a:ea typeface="Verdana"/>
                <a:cs typeface="Verdana"/>
                <a:sym typeface="Verdana"/>
              </a:rPr>
              <a:t>Módulo de salidas digitales a relé</a:t>
            </a:r>
            <a:endParaRPr sz="1600" b="0" i="0" u="none" strike="noStrike" cap="none">
              <a:latin typeface="Arial"/>
              <a:ea typeface="Arial"/>
              <a:cs typeface="Arial"/>
              <a:sym typeface="Arial"/>
            </a:endParaRPr>
          </a:p>
        </p:txBody>
      </p:sp>
      <p:sp>
        <p:nvSpPr>
          <p:cNvPr id="1131" name="Google Shape;1131;p59"/>
          <p:cNvSpPr/>
          <p:nvPr/>
        </p:nvSpPr>
        <p:spPr>
          <a:xfrm rot="-5400000">
            <a:off x="2040480" y="5226840"/>
            <a:ext cx="1141920" cy="445680"/>
          </a:xfrm>
          <a:prstGeom prst="rect">
            <a:avLst/>
          </a:prstGeom>
          <a:noFill/>
          <a:ln>
            <a:noFill/>
          </a:ln>
        </p:spPr>
        <p:txBody>
          <a:bodyPr spcFirstLastPara="1" wrap="square" lIns="0" tIns="0" rIns="0" bIns="0" anchor="t" anchorCtr="0">
            <a:spAutoFit/>
          </a:bodyPr>
          <a:lstStyle/>
          <a:p>
            <a:pPr marL="12600" marR="0" lvl="0" indent="0" algn="l" rtl="0">
              <a:lnSpc>
                <a:spcPct val="75000"/>
              </a:lnSpc>
              <a:spcBef>
                <a:spcPts val="0"/>
              </a:spcBef>
              <a:spcAft>
                <a:spcPts val="0"/>
              </a:spcAft>
              <a:buNone/>
            </a:pPr>
            <a:r>
              <a:rPr lang="es-CL" sz="2100" b="1" i="0" u="none" strike="noStrike" cap="none" baseline="30000">
                <a:solidFill>
                  <a:srgbClr val="FF2800"/>
                </a:solidFill>
                <a:latin typeface="Verdana"/>
                <a:ea typeface="Verdana"/>
                <a:cs typeface="Verdana"/>
                <a:sym typeface="Verdana"/>
              </a:rPr>
              <a:t>L1 </a:t>
            </a:r>
            <a:r>
              <a:rPr lang="es-CL" sz="1500" b="1" i="0" u="none" strike="noStrike" cap="none" baseline="30000">
                <a:solidFill>
                  <a:srgbClr val="FF2800"/>
                </a:solidFill>
                <a:latin typeface="Verdana"/>
                <a:ea typeface="Verdana"/>
                <a:cs typeface="Verdana"/>
                <a:sym typeface="Verdana"/>
              </a:rPr>
              <a:t>Q3.0 </a:t>
            </a:r>
            <a:r>
              <a:rPr lang="es-CL" sz="1000" b="1" i="0" u="none" strike="noStrike" cap="none">
                <a:solidFill>
                  <a:srgbClr val="FF2800"/>
                </a:solidFill>
                <a:latin typeface="Verdana"/>
                <a:ea typeface="Verdana"/>
                <a:cs typeface="Verdana"/>
                <a:sym typeface="Verdana"/>
              </a:rPr>
              <a:t>. 1 . 2 </a:t>
            </a:r>
            <a:r>
              <a:rPr lang="es-CL" sz="1500" b="1" i="0" u="none" strike="noStrike" cap="none" baseline="-25000">
                <a:solidFill>
                  <a:srgbClr val="FF2800"/>
                </a:solidFill>
                <a:latin typeface="Verdana"/>
                <a:ea typeface="Verdana"/>
                <a:cs typeface="Verdana"/>
                <a:sym typeface="Verdana"/>
              </a:rPr>
              <a:t>. 3</a:t>
            </a:r>
            <a:endParaRPr sz="1500" b="0" i="0" u="none" strike="noStrike" cap="none">
              <a:latin typeface="Arial"/>
              <a:ea typeface="Arial"/>
              <a:cs typeface="Arial"/>
              <a:sym typeface="Arial"/>
            </a:endParaRPr>
          </a:p>
        </p:txBody>
      </p:sp>
      <p:sp>
        <p:nvSpPr>
          <p:cNvPr id="1132" name="Google Shape;1132;p59"/>
          <p:cNvSpPr/>
          <p:nvPr/>
        </p:nvSpPr>
        <p:spPr>
          <a:xfrm>
            <a:off x="2723400" y="5858640"/>
            <a:ext cx="1467360" cy="360"/>
          </a:xfrm>
          <a:custGeom>
            <a:avLst/>
            <a:gdLst/>
            <a:ahLst/>
            <a:cxnLst/>
            <a:rect l="l" t="t" r="r" b="b"/>
            <a:pathLst>
              <a:path w="1287779" h="120000" extrusionOk="0">
                <a:moveTo>
                  <a:pt x="0" y="0"/>
                </a:moveTo>
                <a:lnTo>
                  <a:pt x="1287460" y="0"/>
                </a:lnTo>
              </a:path>
            </a:pathLst>
          </a:custGeom>
          <a:noFill/>
          <a:ln w="28425" cap="flat" cmpd="sng">
            <a:solidFill>
              <a:srgbClr val="004479"/>
            </a:solidFill>
            <a:prstDash val="solid"/>
            <a:round/>
            <a:headEnd type="none" w="sm" len="sm"/>
            <a:tailEnd type="none" w="sm" len="sm"/>
          </a:ln>
        </p:spPr>
      </p:sp>
      <p:sp>
        <p:nvSpPr>
          <p:cNvPr id="1133" name="Google Shape;1133;p59"/>
          <p:cNvSpPr/>
          <p:nvPr/>
        </p:nvSpPr>
        <p:spPr>
          <a:xfrm>
            <a:off x="4191120" y="5581800"/>
            <a:ext cx="360" cy="621720"/>
          </a:xfrm>
          <a:custGeom>
            <a:avLst/>
            <a:gdLst/>
            <a:ahLst/>
            <a:cxnLst/>
            <a:rect l="l" t="t" r="r" b="b"/>
            <a:pathLst>
              <a:path w="120000" h="685800" extrusionOk="0">
                <a:moveTo>
                  <a:pt x="0" y="0"/>
                </a:moveTo>
                <a:lnTo>
                  <a:pt x="0" y="685800"/>
                </a:lnTo>
              </a:path>
            </a:pathLst>
          </a:custGeom>
          <a:noFill/>
          <a:ln w="28425" cap="flat" cmpd="sng">
            <a:solidFill>
              <a:srgbClr val="004479"/>
            </a:solidFill>
            <a:prstDash val="solid"/>
            <a:round/>
            <a:headEnd type="none" w="sm" len="sm"/>
            <a:tailEnd type="none" w="sm" len="sm"/>
          </a:ln>
        </p:spPr>
      </p:sp>
      <p:sp>
        <p:nvSpPr>
          <p:cNvPr id="1134" name="Google Shape;1134;p59"/>
          <p:cNvSpPr/>
          <p:nvPr/>
        </p:nvSpPr>
        <p:spPr>
          <a:xfrm>
            <a:off x="4345200" y="5720040"/>
            <a:ext cx="360" cy="275760"/>
          </a:xfrm>
          <a:custGeom>
            <a:avLst/>
            <a:gdLst/>
            <a:ahLst/>
            <a:cxnLst/>
            <a:rect l="l" t="t" r="r" b="b"/>
            <a:pathLst>
              <a:path w="120000" h="304800" extrusionOk="0">
                <a:moveTo>
                  <a:pt x="0" y="0"/>
                </a:moveTo>
                <a:lnTo>
                  <a:pt x="0" y="304800"/>
                </a:lnTo>
              </a:path>
            </a:pathLst>
          </a:custGeom>
          <a:noFill/>
          <a:ln w="28425" cap="flat" cmpd="sng">
            <a:solidFill>
              <a:srgbClr val="004479"/>
            </a:solidFill>
            <a:prstDash val="solid"/>
            <a:round/>
            <a:headEnd type="none" w="sm" len="sm"/>
            <a:tailEnd type="none" w="sm" len="sm"/>
          </a:ln>
        </p:spPr>
      </p:sp>
      <p:sp>
        <p:nvSpPr>
          <p:cNvPr id="1135" name="Google Shape;1135;p59"/>
          <p:cNvSpPr/>
          <p:nvPr/>
        </p:nvSpPr>
        <p:spPr>
          <a:xfrm>
            <a:off x="4345200" y="5858640"/>
            <a:ext cx="1467360" cy="360"/>
          </a:xfrm>
          <a:custGeom>
            <a:avLst/>
            <a:gdLst/>
            <a:ahLst/>
            <a:cxnLst/>
            <a:rect l="l" t="t" r="r" b="b"/>
            <a:pathLst>
              <a:path w="1287779" h="120000" extrusionOk="0">
                <a:moveTo>
                  <a:pt x="0" y="0"/>
                </a:moveTo>
                <a:lnTo>
                  <a:pt x="1287460" y="0"/>
                </a:lnTo>
              </a:path>
            </a:pathLst>
          </a:custGeom>
          <a:noFill/>
          <a:ln w="28425" cap="flat" cmpd="sng">
            <a:solidFill>
              <a:srgbClr val="004479"/>
            </a:solidFill>
            <a:prstDash val="solid"/>
            <a:round/>
            <a:headEnd type="none" w="sm" len="sm"/>
            <a:tailEnd type="none" w="sm" len="sm"/>
          </a:ln>
        </p:spPr>
      </p:sp>
      <p:sp>
        <p:nvSpPr>
          <p:cNvPr id="1136" name="Google Shape;1136;p59"/>
          <p:cNvSpPr/>
          <p:nvPr/>
        </p:nvSpPr>
        <p:spPr>
          <a:xfrm>
            <a:off x="5812920" y="4613760"/>
            <a:ext cx="360" cy="1244160"/>
          </a:xfrm>
          <a:custGeom>
            <a:avLst/>
            <a:gdLst/>
            <a:ahLst/>
            <a:cxnLst/>
            <a:rect l="l" t="t" r="r" b="b"/>
            <a:pathLst>
              <a:path w="120000" h="1371600" extrusionOk="0">
                <a:moveTo>
                  <a:pt x="0" y="0"/>
                </a:moveTo>
                <a:lnTo>
                  <a:pt x="0" y="1371600"/>
                </a:lnTo>
              </a:path>
            </a:pathLst>
          </a:custGeom>
          <a:noFill/>
          <a:ln w="28425" cap="flat" cmpd="sng">
            <a:solidFill>
              <a:srgbClr val="004479"/>
            </a:solidFill>
            <a:prstDash val="solid"/>
            <a:round/>
            <a:headEnd type="none" w="sm" len="sm"/>
            <a:tailEnd type="none" w="sm" len="sm"/>
          </a:ln>
        </p:spPr>
      </p:sp>
      <p:sp>
        <p:nvSpPr>
          <p:cNvPr id="1137" name="Google Shape;1137;p59"/>
          <p:cNvSpPr/>
          <p:nvPr/>
        </p:nvSpPr>
        <p:spPr>
          <a:xfrm>
            <a:off x="2723400" y="5581800"/>
            <a:ext cx="1080360" cy="360"/>
          </a:xfrm>
          <a:custGeom>
            <a:avLst/>
            <a:gdLst/>
            <a:ahLst/>
            <a:cxnLst/>
            <a:rect l="l" t="t" r="r" b="b"/>
            <a:pathLst>
              <a:path w="948054" h="120000" extrusionOk="0">
                <a:moveTo>
                  <a:pt x="0" y="0"/>
                </a:moveTo>
                <a:lnTo>
                  <a:pt x="947740" y="0"/>
                </a:lnTo>
              </a:path>
            </a:pathLst>
          </a:custGeom>
          <a:noFill/>
          <a:ln w="28425" cap="flat" cmpd="sng">
            <a:solidFill>
              <a:srgbClr val="004479"/>
            </a:solidFill>
            <a:prstDash val="solid"/>
            <a:round/>
            <a:headEnd type="none" w="sm" len="sm"/>
            <a:tailEnd type="none" w="sm" len="sm"/>
          </a:ln>
        </p:spPr>
      </p:sp>
      <p:sp>
        <p:nvSpPr>
          <p:cNvPr id="1138" name="Google Shape;1138;p59"/>
          <p:cNvSpPr/>
          <p:nvPr/>
        </p:nvSpPr>
        <p:spPr>
          <a:xfrm>
            <a:off x="3803760" y="5305320"/>
            <a:ext cx="360" cy="275760"/>
          </a:xfrm>
          <a:custGeom>
            <a:avLst/>
            <a:gdLst/>
            <a:ahLst/>
            <a:cxnLst/>
            <a:rect l="l" t="t" r="r" b="b"/>
            <a:pathLst>
              <a:path w="120000" h="304800" extrusionOk="0">
                <a:moveTo>
                  <a:pt x="0" y="0"/>
                </a:moveTo>
                <a:lnTo>
                  <a:pt x="0" y="304800"/>
                </a:lnTo>
              </a:path>
            </a:pathLst>
          </a:custGeom>
          <a:noFill/>
          <a:ln w="28425" cap="flat" cmpd="sng">
            <a:solidFill>
              <a:srgbClr val="004479"/>
            </a:solidFill>
            <a:prstDash val="solid"/>
            <a:round/>
            <a:headEnd type="none" w="sm" len="sm"/>
            <a:tailEnd type="none" w="sm" len="sm"/>
          </a:ln>
        </p:spPr>
      </p:sp>
      <p:sp>
        <p:nvSpPr>
          <p:cNvPr id="1139" name="Google Shape;1139;p59"/>
          <p:cNvSpPr/>
          <p:nvPr/>
        </p:nvSpPr>
        <p:spPr>
          <a:xfrm>
            <a:off x="4633200" y="5148360"/>
            <a:ext cx="272160" cy="244080"/>
          </a:xfrm>
          <a:custGeom>
            <a:avLst/>
            <a:gdLst/>
            <a:ahLst/>
            <a:cxnLst/>
            <a:rect l="l" t="t" r="r" b="b"/>
            <a:pathLst>
              <a:path w="239395" h="269875" extrusionOk="0">
                <a:moveTo>
                  <a:pt x="0" y="0"/>
                </a:moveTo>
                <a:lnTo>
                  <a:pt x="239100" y="269400"/>
                </a:lnTo>
              </a:path>
            </a:pathLst>
          </a:custGeom>
          <a:noFill/>
          <a:ln w="28425" cap="flat" cmpd="sng">
            <a:solidFill>
              <a:srgbClr val="004479"/>
            </a:solidFill>
            <a:prstDash val="solid"/>
            <a:round/>
            <a:headEnd type="none" w="sm" len="sm"/>
            <a:tailEnd type="none" w="sm" len="sm"/>
          </a:ln>
        </p:spPr>
      </p:sp>
      <p:sp>
        <p:nvSpPr>
          <p:cNvPr id="1140" name="Google Shape;1140;p59"/>
          <p:cNvSpPr/>
          <p:nvPr/>
        </p:nvSpPr>
        <p:spPr>
          <a:xfrm>
            <a:off x="4633200" y="5148360"/>
            <a:ext cx="272160" cy="244080"/>
          </a:xfrm>
          <a:custGeom>
            <a:avLst/>
            <a:gdLst/>
            <a:ahLst/>
            <a:cxnLst/>
            <a:rect l="l" t="t" r="r" b="b"/>
            <a:pathLst>
              <a:path w="239395" h="269875" extrusionOk="0">
                <a:moveTo>
                  <a:pt x="239100" y="0"/>
                </a:moveTo>
                <a:lnTo>
                  <a:pt x="0" y="269400"/>
                </a:lnTo>
              </a:path>
            </a:pathLst>
          </a:custGeom>
          <a:noFill/>
          <a:ln w="28425" cap="flat" cmpd="sng">
            <a:solidFill>
              <a:srgbClr val="004479"/>
            </a:solidFill>
            <a:prstDash val="solid"/>
            <a:round/>
            <a:headEnd type="none" w="sm" len="sm"/>
            <a:tailEnd type="none" w="sm" len="sm"/>
          </a:ln>
        </p:spPr>
      </p:sp>
      <p:sp>
        <p:nvSpPr>
          <p:cNvPr id="1141" name="Google Shape;1141;p59"/>
          <p:cNvSpPr/>
          <p:nvPr/>
        </p:nvSpPr>
        <p:spPr>
          <a:xfrm>
            <a:off x="4576680" y="5097960"/>
            <a:ext cx="385200" cy="345240"/>
          </a:xfrm>
          <a:custGeom>
            <a:avLst/>
            <a:gdLst/>
            <a:ahLst/>
            <a:cxnLst/>
            <a:rect l="l" t="t" r="r" b="b"/>
            <a:pathLst>
              <a:path w="338454" h="381000" extrusionOk="0">
                <a:moveTo>
                  <a:pt x="0" y="190500"/>
                </a:moveTo>
                <a:lnTo>
                  <a:pt x="6039" y="139857"/>
                </a:lnTo>
                <a:lnTo>
                  <a:pt x="23084" y="94351"/>
                </a:lnTo>
                <a:lnTo>
                  <a:pt x="49521" y="55796"/>
                </a:lnTo>
                <a:lnTo>
                  <a:pt x="83739" y="26008"/>
                </a:lnTo>
                <a:lnTo>
                  <a:pt x="124126" y="6804"/>
                </a:lnTo>
                <a:lnTo>
                  <a:pt x="169070" y="0"/>
                </a:lnTo>
                <a:lnTo>
                  <a:pt x="214013" y="6804"/>
                </a:lnTo>
                <a:lnTo>
                  <a:pt x="254400" y="26008"/>
                </a:lnTo>
                <a:lnTo>
                  <a:pt x="288618" y="55796"/>
                </a:lnTo>
                <a:lnTo>
                  <a:pt x="315056" y="94351"/>
                </a:lnTo>
                <a:lnTo>
                  <a:pt x="332100" y="139857"/>
                </a:lnTo>
                <a:lnTo>
                  <a:pt x="338140" y="190500"/>
                </a:lnTo>
                <a:lnTo>
                  <a:pt x="332100" y="241142"/>
                </a:lnTo>
                <a:lnTo>
                  <a:pt x="315056" y="286649"/>
                </a:lnTo>
                <a:lnTo>
                  <a:pt x="288618" y="325203"/>
                </a:lnTo>
                <a:lnTo>
                  <a:pt x="254400" y="354991"/>
                </a:lnTo>
                <a:lnTo>
                  <a:pt x="214013" y="374195"/>
                </a:lnTo>
                <a:lnTo>
                  <a:pt x="169070" y="381000"/>
                </a:lnTo>
                <a:lnTo>
                  <a:pt x="124122" y="374195"/>
                </a:lnTo>
                <a:lnTo>
                  <a:pt x="83734" y="354991"/>
                </a:lnTo>
                <a:lnTo>
                  <a:pt x="49517" y="325203"/>
                </a:lnTo>
                <a:lnTo>
                  <a:pt x="23081" y="286649"/>
                </a:lnTo>
                <a:lnTo>
                  <a:pt x="6038" y="241142"/>
                </a:lnTo>
                <a:lnTo>
                  <a:pt x="0" y="190500"/>
                </a:lnTo>
                <a:close/>
              </a:path>
            </a:pathLst>
          </a:custGeom>
          <a:noFill/>
          <a:ln w="28425" cap="flat" cmpd="sng">
            <a:solidFill>
              <a:srgbClr val="004479"/>
            </a:solidFill>
            <a:prstDash val="solid"/>
            <a:round/>
            <a:headEnd type="none" w="sm" len="sm"/>
            <a:tailEnd type="none" w="sm" len="sm"/>
          </a:ln>
        </p:spPr>
      </p:sp>
      <p:sp>
        <p:nvSpPr>
          <p:cNvPr id="1142" name="Google Shape;1142;p59"/>
          <p:cNvSpPr/>
          <p:nvPr/>
        </p:nvSpPr>
        <p:spPr>
          <a:xfrm>
            <a:off x="3803760" y="5305320"/>
            <a:ext cx="772560" cy="360"/>
          </a:xfrm>
          <a:custGeom>
            <a:avLst/>
            <a:gdLst/>
            <a:ahLst/>
            <a:cxnLst/>
            <a:rect l="l" t="t" r="r" b="b"/>
            <a:pathLst>
              <a:path w="678179" h="120000" extrusionOk="0">
                <a:moveTo>
                  <a:pt x="0" y="0"/>
                </a:moveTo>
                <a:lnTo>
                  <a:pt x="677860" y="0"/>
                </a:lnTo>
              </a:path>
            </a:pathLst>
          </a:custGeom>
          <a:noFill/>
          <a:ln w="28425" cap="flat" cmpd="sng">
            <a:solidFill>
              <a:srgbClr val="004479"/>
            </a:solidFill>
            <a:prstDash val="solid"/>
            <a:round/>
            <a:headEnd type="none" w="sm" len="sm"/>
            <a:tailEnd type="none" w="sm" len="sm"/>
          </a:ln>
        </p:spPr>
      </p:sp>
      <p:sp>
        <p:nvSpPr>
          <p:cNvPr id="1143" name="Google Shape;1143;p59"/>
          <p:cNvSpPr/>
          <p:nvPr/>
        </p:nvSpPr>
        <p:spPr>
          <a:xfrm>
            <a:off x="4962240" y="5305320"/>
            <a:ext cx="849960" cy="360"/>
          </a:xfrm>
          <a:custGeom>
            <a:avLst/>
            <a:gdLst/>
            <a:ahLst/>
            <a:cxnLst/>
            <a:rect l="l" t="t" r="r" b="b"/>
            <a:pathLst>
              <a:path w="746125" h="120000" extrusionOk="0">
                <a:moveTo>
                  <a:pt x="0" y="0"/>
                </a:moveTo>
                <a:lnTo>
                  <a:pt x="746120" y="0"/>
                </a:lnTo>
              </a:path>
            </a:pathLst>
          </a:custGeom>
          <a:noFill/>
          <a:ln w="28425" cap="flat" cmpd="sng">
            <a:solidFill>
              <a:srgbClr val="004479"/>
            </a:solidFill>
            <a:prstDash val="solid"/>
            <a:round/>
            <a:headEnd type="none" w="sm" len="sm"/>
            <a:tailEnd type="none" w="sm" len="sm"/>
          </a:ln>
        </p:spPr>
      </p:sp>
      <p:sp>
        <p:nvSpPr>
          <p:cNvPr id="1144" name="Google Shape;1144;p59"/>
          <p:cNvSpPr/>
          <p:nvPr/>
        </p:nvSpPr>
        <p:spPr>
          <a:xfrm>
            <a:off x="501840" y="2187720"/>
            <a:ext cx="4593600" cy="274320"/>
          </a:xfrm>
          <a:prstGeom prst="rect">
            <a:avLst/>
          </a:prstGeom>
          <a:noFill/>
          <a:ln>
            <a:noFill/>
          </a:ln>
        </p:spPr>
        <p:txBody>
          <a:bodyPr spcFirstLastPara="1" wrap="square" lIns="0" tIns="0" rIns="0" bIns="0" anchor="t" anchorCtr="0">
            <a:spAutoFit/>
          </a:bodyPr>
          <a:lstStyle/>
          <a:p>
            <a:pPr marL="12600" marR="0" lvl="0" indent="0" algn="l" rtl="0">
              <a:lnSpc>
                <a:spcPct val="100000"/>
              </a:lnSpc>
              <a:spcBef>
                <a:spcPts val="0"/>
              </a:spcBef>
              <a:spcAft>
                <a:spcPts val="0"/>
              </a:spcAft>
              <a:buNone/>
            </a:pPr>
            <a:r>
              <a:rPr lang="es-CL" sz="1800" b="0" i="0" u="none" strike="noStrike" cap="none">
                <a:solidFill>
                  <a:srgbClr val="000000"/>
                </a:solidFill>
                <a:latin typeface="Calibri"/>
                <a:ea typeface="Calibri"/>
                <a:cs typeface="Calibri"/>
                <a:sym typeface="Calibri"/>
              </a:rPr>
              <a:t>Módulo de salidas a relé.</a:t>
            </a:r>
            <a:endParaRPr sz="1800" b="0" i="0" u="none" strike="noStrike" cap="none">
              <a:latin typeface="Arial"/>
              <a:ea typeface="Arial"/>
              <a:cs typeface="Arial"/>
              <a:sym typeface="Arial"/>
            </a:endParaRPr>
          </a:p>
        </p:txBody>
      </p:sp>
      <p:sp>
        <p:nvSpPr>
          <p:cNvPr id="1145" name="Google Shape;1145;p59"/>
          <p:cNvSpPr/>
          <p:nvPr/>
        </p:nvSpPr>
        <p:spPr>
          <a:xfrm>
            <a:off x="2801160" y="4959360"/>
            <a:ext cx="1080360" cy="360"/>
          </a:xfrm>
          <a:custGeom>
            <a:avLst/>
            <a:gdLst/>
            <a:ahLst/>
            <a:cxnLst/>
            <a:rect l="l" t="t" r="r" b="b"/>
            <a:pathLst>
              <a:path w="948054" h="120000" extrusionOk="0">
                <a:moveTo>
                  <a:pt x="0" y="0"/>
                </a:moveTo>
                <a:lnTo>
                  <a:pt x="947740" y="0"/>
                </a:lnTo>
              </a:path>
            </a:pathLst>
          </a:custGeom>
          <a:noFill/>
          <a:ln w="28425" cap="flat" cmpd="sng">
            <a:solidFill>
              <a:srgbClr val="004479"/>
            </a:solidFill>
            <a:prstDash val="solid"/>
            <a:round/>
            <a:headEnd type="none" w="sm" len="sm"/>
            <a:tailEnd type="none" w="sm" len="sm"/>
          </a:ln>
        </p:spPr>
      </p:sp>
      <p:sp>
        <p:nvSpPr>
          <p:cNvPr id="1146" name="Google Shape;1146;p59"/>
          <p:cNvSpPr/>
          <p:nvPr/>
        </p:nvSpPr>
        <p:spPr>
          <a:xfrm>
            <a:off x="3881880" y="4682880"/>
            <a:ext cx="153360" cy="414360"/>
          </a:xfrm>
          <a:custGeom>
            <a:avLst/>
            <a:gdLst/>
            <a:ahLst/>
            <a:cxnLst/>
            <a:rect l="l" t="t" r="r" b="b"/>
            <a:pathLst>
              <a:path w="135254" h="457200" extrusionOk="0">
                <a:moveTo>
                  <a:pt x="0" y="0"/>
                </a:moveTo>
                <a:lnTo>
                  <a:pt x="134938" y="0"/>
                </a:lnTo>
                <a:lnTo>
                  <a:pt x="134938" y="457200"/>
                </a:lnTo>
                <a:lnTo>
                  <a:pt x="0" y="457200"/>
                </a:lnTo>
                <a:lnTo>
                  <a:pt x="0" y="0"/>
                </a:lnTo>
                <a:close/>
              </a:path>
            </a:pathLst>
          </a:custGeom>
          <a:noFill/>
          <a:ln w="28425" cap="flat" cmpd="sng">
            <a:solidFill>
              <a:srgbClr val="004479"/>
            </a:solidFill>
            <a:prstDash val="solid"/>
            <a:round/>
            <a:headEnd type="none" w="sm" len="sm"/>
            <a:tailEnd type="none" w="sm" len="sm"/>
          </a:ln>
        </p:spPr>
      </p:sp>
      <p:sp>
        <p:nvSpPr>
          <p:cNvPr id="1147" name="Google Shape;1147;p59"/>
          <p:cNvSpPr/>
          <p:nvPr/>
        </p:nvSpPr>
        <p:spPr>
          <a:xfrm>
            <a:off x="4035600" y="4890240"/>
            <a:ext cx="1776600" cy="360"/>
          </a:xfrm>
          <a:custGeom>
            <a:avLst/>
            <a:gdLst/>
            <a:ahLst/>
            <a:cxnLst/>
            <a:rect l="l" t="t" r="r" b="b"/>
            <a:pathLst>
              <a:path w="1558925" h="120000" extrusionOk="0">
                <a:moveTo>
                  <a:pt x="0" y="0"/>
                </a:moveTo>
                <a:lnTo>
                  <a:pt x="1558920" y="0"/>
                </a:lnTo>
              </a:path>
            </a:pathLst>
          </a:custGeom>
          <a:noFill/>
          <a:ln w="28425" cap="flat" cmpd="sng">
            <a:solidFill>
              <a:srgbClr val="004479"/>
            </a:solidFill>
            <a:prstDash val="solid"/>
            <a:round/>
            <a:headEnd type="none" w="sm" len="sm"/>
            <a:tailEnd type="none" w="sm" len="sm"/>
          </a:ln>
        </p:spPr>
      </p:sp>
      <p:sp>
        <p:nvSpPr>
          <p:cNvPr id="1148" name="Google Shape;1148;p59"/>
          <p:cNvSpPr/>
          <p:nvPr/>
        </p:nvSpPr>
        <p:spPr>
          <a:xfrm>
            <a:off x="4113360" y="3507120"/>
            <a:ext cx="694440" cy="360"/>
          </a:xfrm>
          <a:custGeom>
            <a:avLst/>
            <a:gdLst/>
            <a:ahLst/>
            <a:cxnLst/>
            <a:rect l="l" t="t" r="r" b="b"/>
            <a:pathLst>
              <a:path w="609600" h="120000" extrusionOk="0">
                <a:moveTo>
                  <a:pt x="0" y="0"/>
                </a:moveTo>
                <a:lnTo>
                  <a:pt x="609600" y="0"/>
                </a:lnTo>
              </a:path>
            </a:pathLst>
          </a:custGeom>
          <a:noFill/>
          <a:ln w="28425" cap="flat" cmpd="sng">
            <a:solidFill>
              <a:srgbClr val="004479"/>
            </a:solidFill>
            <a:prstDash val="solid"/>
            <a:round/>
            <a:headEnd type="none" w="sm" len="sm"/>
            <a:tailEnd type="none" w="sm" len="sm"/>
          </a:ln>
        </p:spPr>
      </p:sp>
      <p:sp>
        <p:nvSpPr>
          <p:cNvPr id="1149" name="Google Shape;1149;p59"/>
          <p:cNvSpPr/>
          <p:nvPr/>
        </p:nvSpPr>
        <p:spPr>
          <a:xfrm>
            <a:off x="4113360" y="3749400"/>
            <a:ext cx="672480" cy="360"/>
          </a:xfrm>
          <a:custGeom>
            <a:avLst/>
            <a:gdLst/>
            <a:ahLst/>
            <a:cxnLst/>
            <a:rect l="l" t="t" r="r" b="b"/>
            <a:pathLst>
              <a:path w="590550" h="120000" extrusionOk="0">
                <a:moveTo>
                  <a:pt x="0" y="0"/>
                </a:moveTo>
                <a:lnTo>
                  <a:pt x="589988" y="0"/>
                </a:lnTo>
              </a:path>
            </a:pathLst>
          </a:custGeom>
          <a:noFill/>
          <a:ln w="28425" cap="flat" cmpd="sng">
            <a:solidFill>
              <a:srgbClr val="004479"/>
            </a:solidFill>
            <a:prstDash val="solid"/>
            <a:round/>
            <a:headEnd type="none" w="sm" len="sm"/>
            <a:tailEnd type="none" w="sm" len="sm"/>
          </a:ln>
        </p:spPr>
      </p:sp>
      <p:sp>
        <p:nvSpPr>
          <p:cNvPr id="1150" name="Google Shape;1150;p59"/>
          <p:cNvSpPr/>
          <p:nvPr/>
        </p:nvSpPr>
        <p:spPr>
          <a:xfrm>
            <a:off x="4113360" y="3991320"/>
            <a:ext cx="694440" cy="360"/>
          </a:xfrm>
          <a:custGeom>
            <a:avLst/>
            <a:gdLst/>
            <a:ahLst/>
            <a:cxnLst/>
            <a:rect l="l" t="t" r="r" b="b"/>
            <a:pathLst>
              <a:path w="609600" h="120000" extrusionOk="0">
                <a:moveTo>
                  <a:pt x="0" y="0"/>
                </a:moveTo>
                <a:lnTo>
                  <a:pt x="609600" y="0"/>
                </a:lnTo>
              </a:path>
            </a:pathLst>
          </a:custGeom>
          <a:noFill/>
          <a:ln w="28425" cap="flat" cmpd="sng">
            <a:solidFill>
              <a:srgbClr val="004479"/>
            </a:solidFill>
            <a:prstDash val="solid"/>
            <a:round/>
            <a:headEnd type="none" w="sm" len="sm"/>
            <a:tailEnd type="none" w="sm" len="sm"/>
          </a:ln>
        </p:spPr>
      </p:sp>
      <p:sp>
        <p:nvSpPr>
          <p:cNvPr id="1151" name="Google Shape;1151;p59"/>
          <p:cNvSpPr/>
          <p:nvPr/>
        </p:nvSpPr>
        <p:spPr>
          <a:xfrm>
            <a:off x="3340440" y="3991320"/>
            <a:ext cx="386640" cy="360"/>
          </a:xfrm>
          <a:custGeom>
            <a:avLst/>
            <a:gdLst/>
            <a:ahLst/>
            <a:cxnLst/>
            <a:rect l="l" t="t" r="r" b="b"/>
            <a:pathLst>
              <a:path w="339725" h="120000" extrusionOk="0">
                <a:moveTo>
                  <a:pt x="0" y="0"/>
                </a:moveTo>
                <a:lnTo>
                  <a:pt x="339720" y="0"/>
                </a:lnTo>
              </a:path>
            </a:pathLst>
          </a:custGeom>
          <a:noFill/>
          <a:ln w="28425" cap="flat" cmpd="sng">
            <a:solidFill>
              <a:srgbClr val="004479"/>
            </a:solidFill>
            <a:prstDash val="solid"/>
            <a:round/>
            <a:headEnd type="none" w="sm" len="sm"/>
            <a:tailEnd type="none" w="sm" len="sm"/>
          </a:ln>
        </p:spPr>
      </p:sp>
      <p:sp>
        <p:nvSpPr>
          <p:cNvPr id="1152" name="Google Shape;1152;p59"/>
          <p:cNvSpPr/>
          <p:nvPr/>
        </p:nvSpPr>
        <p:spPr>
          <a:xfrm>
            <a:off x="3340440" y="3507120"/>
            <a:ext cx="386640" cy="360"/>
          </a:xfrm>
          <a:custGeom>
            <a:avLst/>
            <a:gdLst/>
            <a:ahLst/>
            <a:cxnLst/>
            <a:rect l="l" t="t" r="r" b="b"/>
            <a:pathLst>
              <a:path w="339725" h="120000" extrusionOk="0">
                <a:moveTo>
                  <a:pt x="0" y="0"/>
                </a:moveTo>
                <a:lnTo>
                  <a:pt x="339720" y="0"/>
                </a:lnTo>
              </a:path>
            </a:pathLst>
          </a:custGeom>
          <a:noFill/>
          <a:ln w="28425" cap="flat" cmpd="sng">
            <a:solidFill>
              <a:srgbClr val="004479"/>
            </a:solidFill>
            <a:prstDash val="solid"/>
            <a:round/>
            <a:headEnd type="none" w="sm" len="sm"/>
            <a:tailEnd type="none" w="sm" len="sm"/>
          </a:ln>
        </p:spPr>
      </p:sp>
      <p:sp>
        <p:nvSpPr>
          <p:cNvPr id="1153" name="Google Shape;1153;p59"/>
          <p:cNvSpPr/>
          <p:nvPr/>
        </p:nvSpPr>
        <p:spPr>
          <a:xfrm>
            <a:off x="3340440" y="3749400"/>
            <a:ext cx="386640" cy="360"/>
          </a:xfrm>
          <a:custGeom>
            <a:avLst/>
            <a:gdLst/>
            <a:ahLst/>
            <a:cxnLst/>
            <a:rect l="l" t="t" r="r" b="b"/>
            <a:pathLst>
              <a:path w="339725" h="120000" extrusionOk="0">
                <a:moveTo>
                  <a:pt x="0" y="0"/>
                </a:moveTo>
                <a:lnTo>
                  <a:pt x="339720" y="0"/>
                </a:lnTo>
              </a:path>
            </a:pathLst>
          </a:custGeom>
          <a:noFill/>
          <a:ln w="28425" cap="flat" cmpd="sng">
            <a:solidFill>
              <a:srgbClr val="004479"/>
            </a:solidFill>
            <a:prstDash val="solid"/>
            <a:round/>
            <a:headEnd type="none" w="sm" len="sm"/>
            <a:tailEnd type="none" w="sm" len="sm"/>
          </a:ln>
        </p:spPr>
      </p:sp>
      <p:sp>
        <p:nvSpPr>
          <p:cNvPr id="1154" name="Google Shape;1154;p59"/>
          <p:cNvSpPr/>
          <p:nvPr/>
        </p:nvSpPr>
        <p:spPr>
          <a:xfrm>
            <a:off x="3881880" y="3991320"/>
            <a:ext cx="231120" cy="206640"/>
          </a:xfrm>
          <a:custGeom>
            <a:avLst/>
            <a:gdLst/>
            <a:ahLst/>
            <a:cxnLst/>
            <a:rect l="l" t="t" r="r" b="b"/>
            <a:pathLst>
              <a:path w="203200" h="228600" extrusionOk="0">
                <a:moveTo>
                  <a:pt x="203200" y="0"/>
                </a:moveTo>
                <a:lnTo>
                  <a:pt x="0" y="228600"/>
                </a:lnTo>
              </a:path>
            </a:pathLst>
          </a:custGeom>
          <a:noFill/>
          <a:ln w="28425" cap="flat" cmpd="sng">
            <a:solidFill>
              <a:srgbClr val="004479"/>
            </a:solidFill>
            <a:prstDash val="solid"/>
            <a:round/>
            <a:headEnd type="none" w="sm" len="sm"/>
            <a:tailEnd type="none" w="sm" len="sm"/>
          </a:ln>
        </p:spPr>
      </p:sp>
      <p:sp>
        <p:nvSpPr>
          <p:cNvPr id="1155" name="Google Shape;1155;p59"/>
          <p:cNvSpPr/>
          <p:nvPr/>
        </p:nvSpPr>
        <p:spPr>
          <a:xfrm>
            <a:off x="3881880" y="3714840"/>
            <a:ext cx="231120" cy="206640"/>
          </a:xfrm>
          <a:custGeom>
            <a:avLst/>
            <a:gdLst/>
            <a:ahLst/>
            <a:cxnLst/>
            <a:rect l="l" t="t" r="r" b="b"/>
            <a:pathLst>
              <a:path w="203200" h="228600" extrusionOk="0">
                <a:moveTo>
                  <a:pt x="203200" y="0"/>
                </a:moveTo>
                <a:lnTo>
                  <a:pt x="0" y="228600"/>
                </a:lnTo>
              </a:path>
            </a:pathLst>
          </a:custGeom>
          <a:noFill/>
          <a:ln w="28425" cap="flat" cmpd="sng">
            <a:solidFill>
              <a:srgbClr val="004479"/>
            </a:solidFill>
            <a:prstDash val="solid"/>
            <a:round/>
            <a:headEnd type="none" w="sm" len="sm"/>
            <a:tailEnd type="none" w="sm" len="sm"/>
          </a:ln>
        </p:spPr>
      </p:sp>
      <p:sp>
        <p:nvSpPr>
          <p:cNvPr id="1156" name="Google Shape;1156;p59"/>
          <p:cNvSpPr/>
          <p:nvPr/>
        </p:nvSpPr>
        <p:spPr>
          <a:xfrm>
            <a:off x="3881880" y="3507120"/>
            <a:ext cx="231120" cy="206640"/>
          </a:xfrm>
          <a:custGeom>
            <a:avLst/>
            <a:gdLst/>
            <a:ahLst/>
            <a:cxnLst/>
            <a:rect l="l" t="t" r="r" b="b"/>
            <a:pathLst>
              <a:path w="203200" h="228600" extrusionOk="0">
                <a:moveTo>
                  <a:pt x="203200" y="0"/>
                </a:moveTo>
                <a:lnTo>
                  <a:pt x="0" y="228600"/>
                </a:lnTo>
              </a:path>
            </a:pathLst>
          </a:custGeom>
          <a:noFill/>
          <a:ln w="28425" cap="flat" cmpd="sng">
            <a:solidFill>
              <a:srgbClr val="004479"/>
            </a:solidFill>
            <a:prstDash val="solid"/>
            <a:round/>
            <a:headEnd type="none" w="sm" len="sm"/>
            <a:tailEnd type="none" w="sm" len="sm"/>
          </a:ln>
        </p:spPr>
      </p:sp>
      <p:sp>
        <p:nvSpPr>
          <p:cNvPr id="1157" name="Google Shape;1157;p59"/>
          <p:cNvSpPr/>
          <p:nvPr/>
        </p:nvSpPr>
        <p:spPr>
          <a:xfrm>
            <a:off x="3959640" y="3161520"/>
            <a:ext cx="360" cy="1520640"/>
          </a:xfrm>
          <a:custGeom>
            <a:avLst/>
            <a:gdLst/>
            <a:ahLst/>
            <a:cxnLst/>
            <a:rect l="l" t="t" r="r" b="b"/>
            <a:pathLst>
              <a:path w="120000" h="1676400" extrusionOk="0">
                <a:moveTo>
                  <a:pt x="0" y="1676400"/>
                </a:moveTo>
                <a:lnTo>
                  <a:pt x="0" y="0"/>
                </a:lnTo>
              </a:path>
            </a:pathLst>
          </a:custGeom>
          <a:noFill/>
          <a:ln w="28425" cap="flat" cmpd="sng">
            <a:solidFill>
              <a:srgbClr val="004479"/>
            </a:solidFill>
            <a:prstDash val="solid"/>
            <a:round/>
            <a:headEnd type="none" w="sm" len="sm"/>
            <a:tailEnd type="none" w="sm" len="sm"/>
          </a:ln>
        </p:spPr>
      </p:sp>
      <p:sp>
        <p:nvSpPr>
          <p:cNvPr id="1158" name="Google Shape;1158;p59"/>
          <p:cNvSpPr/>
          <p:nvPr/>
        </p:nvSpPr>
        <p:spPr>
          <a:xfrm>
            <a:off x="4576680" y="3438000"/>
            <a:ext cx="772560" cy="759960"/>
          </a:xfrm>
          <a:custGeom>
            <a:avLst/>
            <a:gdLst/>
            <a:ahLst/>
            <a:cxnLst/>
            <a:rect l="l" t="t" r="r" b="b"/>
            <a:pathLst>
              <a:path w="678179" h="838200" extrusionOk="0">
                <a:moveTo>
                  <a:pt x="338937" y="0"/>
                </a:moveTo>
                <a:lnTo>
                  <a:pt x="296420" y="3265"/>
                </a:lnTo>
                <a:lnTo>
                  <a:pt x="255479" y="12800"/>
                </a:lnTo>
                <a:lnTo>
                  <a:pt x="216432" y="28210"/>
                </a:lnTo>
                <a:lnTo>
                  <a:pt x="179597" y="49105"/>
                </a:lnTo>
                <a:lnTo>
                  <a:pt x="145291" y="75090"/>
                </a:lnTo>
                <a:lnTo>
                  <a:pt x="113832" y="105773"/>
                </a:lnTo>
                <a:lnTo>
                  <a:pt x="85537" y="140761"/>
                </a:lnTo>
                <a:lnTo>
                  <a:pt x="60724" y="179661"/>
                </a:lnTo>
                <a:lnTo>
                  <a:pt x="39710" y="222081"/>
                </a:lnTo>
                <a:lnTo>
                  <a:pt x="22813" y="267627"/>
                </a:lnTo>
                <a:lnTo>
                  <a:pt x="10350" y="315908"/>
                </a:lnTo>
                <a:lnTo>
                  <a:pt x="2640" y="366529"/>
                </a:lnTo>
                <a:lnTo>
                  <a:pt x="0" y="419100"/>
                </a:lnTo>
                <a:lnTo>
                  <a:pt x="2640" y="471670"/>
                </a:lnTo>
                <a:lnTo>
                  <a:pt x="10350" y="522291"/>
                </a:lnTo>
                <a:lnTo>
                  <a:pt x="22813" y="570572"/>
                </a:lnTo>
                <a:lnTo>
                  <a:pt x="39710" y="616118"/>
                </a:lnTo>
                <a:lnTo>
                  <a:pt x="60724" y="658538"/>
                </a:lnTo>
                <a:lnTo>
                  <a:pt x="85537" y="697438"/>
                </a:lnTo>
                <a:lnTo>
                  <a:pt x="113832" y="732426"/>
                </a:lnTo>
                <a:lnTo>
                  <a:pt x="145291" y="763109"/>
                </a:lnTo>
                <a:lnTo>
                  <a:pt x="179597" y="789094"/>
                </a:lnTo>
                <a:lnTo>
                  <a:pt x="216432" y="809989"/>
                </a:lnTo>
                <a:lnTo>
                  <a:pt x="255479" y="825399"/>
                </a:lnTo>
                <a:lnTo>
                  <a:pt x="296420" y="834934"/>
                </a:lnTo>
                <a:lnTo>
                  <a:pt x="338937" y="838200"/>
                </a:lnTo>
                <a:lnTo>
                  <a:pt x="381452" y="834934"/>
                </a:lnTo>
                <a:lnTo>
                  <a:pt x="422390" y="825399"/>
                </a:lnTo>
                <a:lnTo>
                  <a:pt x="461435" y="809989"/>
                </a:lnTo>
                <a:lnTo>
                  <a:pt x="498268" y="789094"/>
                </a:lnTo>
                <a:lnTo>
                  <a:pt x="532573" y="763109"/>
                </a:lnTo>
                <a:lnTo>
                  <a:pt x="564032" y="732426"/>
                </a:lnTo>
                <a:lnTo>
                  <a:pt x="592326" y="697438"/>
                </a:lnTo>
                <a:lnTo>
                  <a:pt x="617139" y="658538"/>
                </a:lnTo>
                <a:lnTo>
                  <a:pt x="638152" y="616118"/>
                </a:lnTo>
                <a:lnTo>
                  <a:pt x="655049" y="570572"/>
                </a:lnTo>
                <a:lnTo>
                  <a:pt x="667511" y="522291"/>
                </a:lnTo>
                <a:lnTo>
                  <a:pt x="675221" y="471670"/>
                </a:lnTo>
                <a:lnTo>
                  <a:pt x="677862" y="419100"/>
                </a:lnTo>
                <a:lnTo>
                  <a:pt x="675221" y="366529"/>
                </a:lnTo>
                <a:lnTo>
                  <a:pt x="667511" y="315908"/>
                </a:lnTo>
                <a:lnTo>
                  <a:pt x="655049" y="267627"/>
                </a:lnTo>
                <a:lnTo>
                  <a:pt x="638152" y="222081"/>
                </a:lnTo>
                <a:lnTo>
                  <a:pt x="617139" y="179661"/>
                </a:lnTo>
                <a:lnTo>
                  <a:pt x="592326" y="140761"/>
                </a:lnTo>
                <a:lnTo>
                  <a:pt x="564032" y="105773"/>
                </a:lnTo>
                <a:lnTo>
                  <a:pt x="532573" y="75090"/>
                </a:lnTo>
                <a:lnTo>
                  <a:pt x="498268" y="49105"/>
                </a:lnTo>
                <a:lnTo>
                  <a:pt x="461435" y="28210"/>
                </a:lnTo>
                <a:lnTo>
                  <a:pt x="422390" y="12800"/>
                </a:lnTo>
                <a:lnTo>
                  <a:pt x="381452" y="3265"/>
                </a:lnTo>
                <a:lnTo>
                  <a:pt x="338937" y="0"/>
                </a:lnTo>
                <a:close/>
              </a:path>
            </a:pathLst>
          </a:custGeom>
          <a:solidFill>
            <a:srgbClr val="FFFFFF"/>
          </a:solidFill>
          <a:ln>
            <a:noFill/>
          </a:ln>
        </p:spPr>
      </p:sp>
      <p:sp>
        <p:nvSpPr>
          <p:cNvPr id="1159" name="Google Shape;1159;p59"/>
          <p:cNvSpPr/>
          <p:nvPr/>
        </p:nvSpPr>
        <p:spPr>
          <a:xfrm>
            <a:off x="4576680" y="3438000"/>
            <a:ext cx="772560" cy="759960"/>
          </a:xfrm>
          <a:custGeom>
            <a:avLst/>
            <a:gdLst/>
            <a:ahLst/>
            <a:cxnLst/>
            <a:rect l="l" t="t" r="r" b="b"/>
            <a:pathLst>
              <a:path w="678179" h="838200" extrusionOk="0">
                <a:moveTo>
                  <a:pt x="0" y="419100"/>
                </a:moveTo>
                <a:lnTo>
                  <a:pt x="2640" y="366529"/>
                </a:lnTo>
                <a:lnTo>
                  <a:pt x="10350" y="315907"/>
                </a:lnTo>
                <a:lnTo>
                  <a:pt x="22813" y="267626"/>
                </a:lnTo>
                <a:lnTo>
                  <a:pt x="39710" y="222080"/>
                </a:lnTo>
                <a:lnTo>
                  <a:pt x="60723" y="179660"/>
                </a:lnTo>
                <a:lnTo>
                  <a:pt x="85536" y="140760"/>
                </a:lnTo>
                <a:lnTo>
                  <a:pt x="113831" y="105772"/>
                </a:lnTo>
                <a:lnTo>
                  <a:pt x="145290" y="75089"/>
                </a:lnTo>
                <a:lnTo>
                  <a:pt x="179595" y="49104"/>
                </a:lnTo>
                <a:lnTo>
                  <a:pt x="216429" y="28210"/>
                </a:lnTo>
                <a:lnTo>
                  <a:pt x="255475" y="12799"/>
                </a:lnTo>
                <a:lnTo>
                  <a:pt x="296414" y="3265"/>
                </a:lnTo>
                <a:lnTo>
                  <a:pt x="338930" y="0"/>
                </a:lnTo>
                <a:lnTo>
                  <a:pt x="381445" y="3265"/>
                </a:lnTo>
                <a:lnTo>
                  <a:pt x="422385" y="12799"/>
                </a:lnTo>
                <a:lnTo>
                  <a:pt x="461430" y="28210"/>
                </a:lnTo>
                <a:lnTo>
                  <a:pt x="498264" y="49104"/>
                </a:lnTo>
                <a:lnTo>
                  <a:pt x="532570" y="75089"/>
                </a:lnTo>
                <a:lnTo>
                  <a:pt x="564028" y="105772"/>
                </a:lnTo>
                <a:lnTo>
                  <a:pt x="592323" y="140760"/>
                </a:lnTo>
                <a:lnTo>
                  <a:pt x="617136" y="179660"/>
                </a:lnTo>
                <a:lnTo>
                  <a:pt x="638150" y="222080"/>
                </a:lnTo>
                <a:lnTo>
                  <a:pt x="655047" y="267626"/>
                </a:lnTo>
                <a:lnTo>
                  <a:pt x="667509" y="315907"/>
                </a:lnTo>
                <a:lnTo>
                  <a:pt x="675219" y="366529"/>
                </a:lnTo>
                <a:lnTo>
                  <a:pt x="677860" y="419100"/>
                </a:lnTo>
                <a:lnTo>
                  <a:pt x="675219" y="471670"/>
                </a:lnTo>
                <a:lnTo>
                  <a:pt x="667509" y="522292"/>
                </a:lnTo>
                <a:lnTo>
                  <a:pt x="655047" y="570573"/>
                </a:lnTo>
                <a:lnTo>
                  <a:pt x="638150" y="616120"/>
                </a:lnTo>
                <a:lnTo>
                  <a:pt x="617136" y="658540"/>
                </a:lnTo>
                <a:lnTo>
                  <a:pt x="592323" y="697440"/>
                </a:lnTo>
                <a:lnTo>
                  <a:pt x="564028" y="732428"/>
                </a:lnTo>
                <a:lnTo>
                  <a:pt x="532570" y="763110"/>
                </a:lnTo>
                <a:lnTo>
                  <a:pt x="498264" y="789095"/>
                </a:lnTo>
                <a:lnTo>
                  <a:pt x="461430" y="809989"/>
                </a:lnTo>
                <a:lnTo>
                  <a:pt x="422385" y="825400"/>
                </a:lnTo>
                <a:lnTo>
                  <a:pt x="381445" y="834935"/>
                </a:lnTo>
                <a:lnTo>
                  <a:pt x="338930" y="838200"/>
                </a:lnTo>
                <a:lnTo>
                  <a:pt x="296414" y="834935"/>
                </a:lnTo>
                <a:lnTo>
                  <a:pt x="255475" y="825400"/>
                </a:lnTo>
                <a:lnTo>
                  <a:pt x="216429" y="809989"/>
                </a:lnTo>
                <a:lnTo>
                  <a:pt x="179595" y="789095"/>
                </a:lnTo>
                <a:lnTo>
                  <a:pt x="145290" y="763110"/>
                </a:lnTo>
                <a:lnTo>
                  <a:pt x="113831" y="732428"/>
                </a:lnTo>
                <a:lnTo>
                  <a:pt x="85536" y="697440"/>
                </a:lnTo>
                <a:lnTo>
                  <a:pt x="60723" y="658540"/>
                </a:lnTo>
                <a:lnTo>
                  <a:pt x="39710" y="616120"/>
                </a:lnTo>
                <a:lnTo>
                  <a:pt x="22813" y="570573"/>
                </a:lnTo>
                <a:lnTo>
                  <a:pt x="10350" y="522292"/>
                </a:lnTo>
                <a:lnTo>
                  <a:pt x="2640" y="471670"/>
                </a:lnTo>
                <a:lnTo>
                  <a:pt x="0" y="419100"/>
                </a:lnTo>
                <a:close/>
              </a:path>
            </a:pathLst>
          </a:custGeom>
          <a:noFill/>
          <a:ln w="28425" cap="flat" cmpd="sng">
            <a:solidFill>
              <a:srgbClr val="004479"/>
            </a:solidFill>
            <a:prstDash val="solid"/>
            <a:round/>
            <a:headEnd type="none" w="sm" len="sm"/>
            <a:tailEnd type="none" w="sm" len="sm"/>
          </a:ln>
        </p:spPr>
      </p:sp>
      <p:sp>
        <p:nvSpPr>
          <p:cNvPr id="1160" name="Google Shape;1160;p59"/>
          <p:cNvSpPr/>
          <p:nvPr/>
        </p:nvSpPr>
        <p:spPr>
          <a:xfrm>
            <a:off x="4786200" y="3557520"/>
            <a:ext cx="350280" cy="437400"/>
          </a:xfrm>
          <a:custGeom>
            <a:avLst/>
            <a:gdLst/>
            <a:ahLst/>
            <a:cxnLst/>
            <a:rect l="l" t="t" r="r" b="b"/>
            <a:pathLst>
              <a:path w="307975" h="482600" extrusionOk="0">
                <a:moveTo>
                  <a:pt x="0" y="482600"/>
                </a:moveTo>
                <a:lnTo>
                  <a:pt x="307863" y="482600"/>
                </a:lnTo>
                <a:lnTo>
                  <a:pt x="307863" y="0"/>
                </a:lnTo>
                <a:lnTo>
                  <a:pt x="0" y="0"/>
                </a:lnTo>
                <a:lnTo>
                  <a:pt x="0" y="482600"/>
                </a:lnTo>
                <a:close/>
              </a:path>
            </a:pathLst>
          </a:custGeom>
          <a:solidFill>
            <a:srgbClr val="FFFFFF">
              <a:alpha val="49803"/>
            </a:srgbClr>
          </a:solidFill>
          <a:ln>
            <a:noFill/>
          </a:ln>
        </p:spPr>
      </p:sp>
      <p:sp>
        <p:nvSpPr>
          <p:cNvPr id="1161" name="Google Shape;1161;p59"/>
          <p:cNvSpPr/>
          <p:nvPr/>
        </p:nvSpPr>
        <p:spPr>
          <a:xfrm rot="-5400000">
            <a:off x="4947480" y="3544920"/>
            <a:ext cx="290160" cy="468360"/>
          </a:xfrm>
          <a:prstGeom prst="rect">
            <a:avLst/>
          </a:prstGeom>
          <a:noFill/>
          <a:ln>
            <a:noFill/>
          </a:ln>
        </p:spPr>
        <p:txBody>
          <a:bodyPr spcFirstLastPara="1" wrap="square" lIns="0" tIns="0" rIns="0" bIns="0" anchor="t" anchorCtr="0">
            <a:spAutoFit/>
          </a:bodyPr>
          <a:lstStyle/>
          <a:p>
            <a:pPr marL="12600" marR="0" lvl="0" indent="0" algn="l" rtl="0">
              <a:lnSpc>
                <a:spcPct val="110000"/>
              </a:lnSpc>
              <a:spcBef>
                <a:spcPts val="0"/>
              </a:spcBef>
              <a:spcAft>
                <a:spcPts val="0"/>
              </a:spcAft>
              <a:buNone/>
            </a:pPr>
            <a:r>
              <a:rPr lang="es-CL" sz="1400" b="1" i="0" u="none" strike="noStrike" cap="none">
                <a:solidFill>
                  <a:srgbClr val="FF2800"/>
                </a:solidFill>
                <a:latin typeface="Verdana"/>
                <a:ea typeface="Verdana"/>
                <a:cs typeface="Verdana"/>
                <a:sym typeface="Verdana"/>
              </a:rPr>
              <a:t>M3</a:t>
            </a:r>
            <a:endParaRPr sz="1400" b="0" i="0" u="none" strike="noStrike" cap="none">
              <a:latin typeface="Arial"/>
              <a:ea typeface="Arial"/>
              <a:cs typeface="Arial"/>
              <a:sym typeface="Arial"/>
            </a:endParaRPr>
          </a:p>
        </p:txBody>
      </p:sp>
      <p:sp>
        <p:nvSpPr>
          <p:cNvPr id="1162" name="Google Shape;1162;p59"/>
          <p:cNvSpPr/>
          <p:nvPr/>
        </p:nvSpPr>
        <p:spPr>
          <a:xfrm>
            <a:off x="3572280" y="3023280"/>
            <a:ext cx="772560" cy="2212200"/>
          </a:xfrm>
          <a:custGeom>
            <a:avLst/>
            <a:gdLst/>
            <a:ahLst/>
            <a:cxnLst/>
            <a:rect l="l" t="t" r="r" b="b"/>
            <a:pathLst>
              <a:path w="678179" h="2438400" extrusionOk="0">
                <a:moveTo>
                  <a:pt x="0" y="1219200"/>
                </a:moveTo>
                <a:lnTo>
                  <a:pt x="575" y="1147562"/>
                </a:lnTo>
                <a:lnTo>
                  <a:pt x="2280" y="1077015"/>
                </a:lnTo>
                <a:lnTo>
                  <a:pt x="5082" y="1007672"/>
                </a:lnTo>
                <a:lnTo>
                  <a:pt x="8951" y="939647"/>
                </a:lnTo>
                <a:lnTo>
                  <a:pt x="13853" y="873056"/>
                </a:lnTo>
                <a:lnTo>
                  <a:pt x="19758" y="808012"/>
                </a:lnTo>
                <a:lnTo>
                  <a:pt x="26634" y="744630"/>
                </a:lnTo>
                <a:lnTo>
                  <a:pt x="34448" y="683025"/>
                </a:lnTo>
                <a:lnTo>
                  <a:pt x="43169" y="623309"/>
                </a:lnTo>
                <a:lnTo>
                  <a:pt x="52766" y="565599"/>
                </a:lnTo>
                <a:lnTo>
                  <a:pt x="63206" y="510008"/>
                </a:lnTo>
                <a:lnTo>
                  <a:pt x="74457" y="456650"/>
                </a:lnTo>
                <a:lnTo>
                  <a:pt x="86489" y="405641"/>
                </a:lnTo>
                <a:lnTo>
                  <a:pt x="99268" y="357093"/>
                </a:lnTo>
                <a:lnTo>
                  <a:pt x="112764" y="311123"/>
                </a:lnTo>
                <a:lnTo>
                  <a:pt x="126944" y="267843"/>
                </a:lnTo>
                <a:lnTo>
                  <a:pt x="141777" y="227368"/>
                </a:lnTo>
                <a:lnTo>
                  <a:pt x="157231" y="189813"/>
                </a:lnTo>
                <a:lnTo>
                  <a:pt x="189875" y="123920"/>
                </a:lnTo>
                <a:lnTo>
                  <a:pt x="224621" y="71077"/>
                </a:lnTo>
                <a:lnTo>
                  <a:pt x="261215" y="32199"/>
                </a:lnTo>
                <a:lnTo>
                  <a:pt x="299403" y="8202"/>
                </a:lnTo>
                <a:lnTo>
                  <a:pt x="338930" y="0"/>
                </a:lnTo>
                <a:lnTo>
                  <a:pt x="378457" y="8202"/>
                </a:lnTo>
                <a:lnTo>
                  <a:pt x="416645" y="32199"/>
                </a:lnTo>
                <a:lnTo>
                  <a:pt x="453239" y="71077"/>
                </a:lnTo>
                <a:lnTo>
                  <a:pt x="487984" y="123920"/>
                </a:lnTo>
                <a:lnTo>
                  <a:pt x="520628" y="189813"/>
                </a:lnTo>
                <a:lnTo>
                  <a:pt x="536082" y="227368"/>
                </a:lnTo>
                <a:lnTo>
                  <a:pt x="550915" y="267843"/>
                </a:lnTo>
                <a:lnTo>
                  <a:pt x="565095" y="311123"/>
                </a:lnTo>
                <a:lnTo>
                  <a:pt x="578591" y="357093"/>
                </a:lnTo>
                <a:lnTo>
                  <a:pt x="591371" y="405641"/>
                </a:lnTo>
                <a:lnTo>
                  <a:pt x="603402" y="456650"/>
                </a:lnTo>
                <a:lnTo>
                  <a:pt x="614654" y="510008"/>
                </a:lnTo>
                <a:lnTo>
                  <a:pt x="625094" y="565599"/>
                </a:lnTo>
                <a:lnTo>
                  <a:pt x="634690" y="623309"/>
                </a:lnTo>
                <a:lnTo>
                  <a:pt x="643411" y="683025"/>
                </a:lnTo>
                <a:lnTo>
                  <a:pt x="651226" y="744630"/>
                </a:lnTo>
                <a:lnTo>
                  <a:pt x="658101" y="808012"/>
                </a:lnTo>
                <a:lnTo>
                  <a:pt x="664006" y="873056"/>
                </a:lnTo>
                <a:lnTo>
                  <a:pt x="668909" y="939647"/>
                </a:lnTo>
                <a:lnTo>
                  <a:pt x="672777" y="1007672"/>
                </a:lnTo>
                <a:lnTo>
                  <a:pt x="675580" y="1077015"/>
                </a:lnTo>
                <a:lnTo>
                  <a:pt x="677285" y="1147562"/>
                </a:lnTo>
                <a:lnTo>
                  <a:pt x="677860" y="1219200"/>
                </a:lnTo>
                <a:lnTo>
                  <a:pt x="677285" y="1290838"/>
                </a:lnTo>
                <a:lnTo>
                  <a:pt x="675580" y="1361386"/>
                </a:lnTo>
                <a:lnTo>
                  <a:pt x="672777" y="1430729"/>
                </a:lnTo>
                <a:lnTo>
                  <a:pt x="668909" y="1498753"/>
                </a:lnTo>
                <a:lnTo>
                  <a:pt x="664006" y="1565344"/>
                </a:lnTo>
                <a:lnTo>
                  <a:pt x="658101" y="1630388"/>
                </a:lnTo>
                <a:lnTo>
                  <a:pt x="651226" y="1693770"/>
                </a:lnTo>
                <a:lnTo>
                  <a:pt x="643411" y="1755376"/>
                </a:lnTo>
                <a:lnTo>
                  <a:pt x="634690" y="1815091"/>
                </a:lnTo>
                <a:lnTo>
                  <a:pt x="625094" y="1872801"/>
                </a:lnTo>
                <a:lnTo>
                  <a:pt x="614654" y="1928392"/>
                </a:lnTo>
                <a:lnTo>
                  <a:pt x="603402" y="1981750"/>
                </a:lnTo>
                <a:lnTo>
                  <a:pt x="591371" y="2032760"/>
                </a:lnTo>
                <a:lnTo>
                  <a:pt x="578591" y="2081307"/>
                </a:lnTo>
                <a:lnTo>
                  <a:pt x="565095" y="2127278"/>
                </a:lnTo>
                <a:lnTo>
                  <a:pt x="550915" y="2170558"/>
                </a:lnTo>
                <a:lnTo>
                  <a:pt x="536082" y="2211032"/>
                </a:lnTo>
                <a:lnTo>
                  <a:pt x="520628" y="2248587"/>
                </a:lnTo>
                <a:lnTo>
                  <a:pt x="487984" y="2314481"/>
                </a:lnTo>
                <a:lnTo>
                  <a:pt x="453239" y="2367324"/>
                </a:lnTo>
                <a:lnTo>
                  <a:pt x="416645" y="2406201"/>
                </a:lnTo>
                <a:lnTo>
                  <a:pt x="378457" y="2430198"/>
                </a:lnTo>
                <a:lnTo>
                  <a:pt x="338930" y="2438401"/>
                </a:lnTo>
                <a:lnTo>
                  <a:pt x="319015" y="2436331"/>
                </a:lnTo>
                <a:lnTo>
                  <a:pt x="299403" y="2430198"/>
                </a:lnTo>
                <a:lnTo>
                  <a:pt x="261215" y="2406201"/>
                </a:lnTo>
                <a:lnTo>
                  <a:pt x="224621" y="2367324"/>
                </a:lnTo>
                <a:lnTo>
                  <a:pt x="189875" y="2314481"/>
                </a:lnTo>
                <a:lnTo>
                  <a:pt x="157231" y="2248587"/>
                </a:lnTo>
                <a:lnTo>
                  <a:pt x="141777" y="2211032"/>
                </a:lnTo>
                <a:lnTo>
                  <a:pt x="126944" y="2170558"/>
                </a:lnTo>
                <a:lnTo>
                  <a:pt x="112764" y="2127278"/>
                </a:lnTo>
                <a:lnTo>
                  <a:pt x="99268" y="2081307"/>
                </a:lnTo>
                <a:lnTo>
                  <a:pt x="86489" y="2032760"/>
                </a:lnTo>
                <a:lnTo>
                  <a:pt x="74457" y="1981750"/>
                </a:lnTo>
                <a:lnTo>
                  <a:pt x="63206" y="1928392"/>
                </a:lnTo>
                <a:lnTo>
                  <a:pt x="52766" y="1872801"/>
                </a:lnTo>
                <a:lnTo>
                  <a:pt x="43169" y="1815091"/>
                </a:lnTo>
                <a:lnTo>
                  <a:pt x="34448" y="1755376"/>
                </a:lnTo>
                <a:lnTo>
                  <a:pt x="26634" y="1693770"/>
                </a:lnTo>
                <a:lnTo>
                  <a:pt x="19758" y="1630388"/>
                </a:lnTo>
                <a:lnTo>
                  <a:pt x="13853" y="1565344"/>
                </a:lnTo>
                <a:lnTo>
                  <a:pt x="8951" y="1498753"/>
                </a:lnTo>
                <a:lnTo>
                  <a:pt x="5082" y="1430729"/>
                </a:lnTo>
                <a:lnTo>
                  <a:pt x="2280" y="1361386"/>
                </a:lnTo>
                <a:lnTo>
                  <a:pt x="575" y="1290838"/>
                </a:lnTo>
                <a:lnTo>
                  <a:pt x="0" y="1219200"/>
                </a:lnTo>
                <a:close/>
              </a:path>
            </a:pathLst>
          </a:custGeom>
          <a:noFill/>
          <a:ln w="19075" cap="rnd" cmpd="sng">
            <a:solidFill>
              <a:srgbClr val="FF2800"/>
            </a:solidFill>
            <a:prstDash val="lgDash"/>
            <a:round/>
            <a:headEnd type="none" w="sm" len="sm"/>
            <a:tailEnd type="none" w="sm" len="sm"/>
          </a:ln>
        </p:spPr>
      </p:sp>
      <p:sp>
        <p:nvSpPr>
          <p:cNvPr id="1163" name="Google Shape;1163;p59"/>
          <p:cNvSpPr/>
          <p:nvPr/>
        </p:nvSpPr>
        <p:spPr>
          <a:xfrm>
            <a:off x="4345200" y="4336920"/>
            <a:ext cx="1543680" cy="360"/>
          </a:xfrm>
          <a:custGeom>
            <a:avLst/>
            <a:gdLst/>
            <a:ahLst/>
            <a:cxnLst/>
            <a:rect l="l" t="t" r="r" b="b"/>
            <a:pathLst>
              <a:path w="1354454" h="120000" extrusionOk="0">
                <a:moveTo>
                  <a:pt x="0" y="0"/>
                </a:moveTo>
                <a:lnTo>
                  <a:pt x="1354140" y="0"/>
                </a:lnTo>
              </a:path>
            </a:pathLst>
          </a:custGeom>
          <a:noFill/>
          <a:ln w="12600" cap="flat" cmpd="sng">
            <a:solidFill>
              <a:srgbClr val="FF2800"/>
            </a:solidFill>
            <a:prstDash val="solid"/>
            <a:round/>
            <a:headEnd type="none" w="sm" len="sm"/>
            <a:tailEnd type="none" w="sm" len="sm"/>
          </a:ln>
        </p:spPr>
      </p:sp>
      <p:sp>
        <p:nvSpPr>
          <p:cNvPr id="1164" name="Google Shape;1164;p59"/>
          <p:cNvSpPr/>
          <p:nvPr/>
        </p:nvSpPr>
        <p:spPr>
          <a:xfrm>
            <a:off x="5830920" y="4302360"/>
            <a:ext cx="86040" cy="68400"/>
          </a:xfrm>
          <a:custGeom>
            <a:avLst/>
            <a:gdLst/>
            <a:ahLst/>
            <a:cxnLst/>
            <a:rect l="l" t="t" r="r" b="b"/>
            <a:pathLst>
              <a:path w="76200" h="76200" extrusionOk="0">
                <a:moveTo>
                  <a:pt x="0" y="0"/>
                </a:moveTo>
                <a:lnTo>
                  <a:pt x="0" y="76200"/>
                </a:lnTo>
                <a:lnTo>
                  <a:pt x="76200" y="38100"/>
                </a:lnTo>
                <a:lnTo>
                  <a:pt x="0" y="0"/>
                </a:lnTo>
                <a:close/>
              </a:path>
            </a:pathLst>
          </a:custGeom>
          <a:solidFill>
            <a:srgbClr val="FF2800"/>
          </a:solidFill>
          <a:ln>
            <a:noFill/>
          </a:ln>
        </p:spPr>
      </p:sp>
      <p:sp>
        <p:nvSpPr>
          <p:cNvPr id="1165" name="Google Shape;1165;p59"/>
          <p:cNvSpPr/>
          <p:nvPr/>
        </p:nvSpPr>
        <p:spPr>
          <a:xfrm>
            <a:off x="6441480" y="4234680"/>
            <a:ext cx="3278160" cy="223200"/>
          </a:xfrm>
          <a:prstGeom prst="rect">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59"/>
          <p:cNvSpPr/>
          <p:nvPr/>
        </p:nvSpPr>
        <p:spPr>
          <a:xfrm>
            <a:off x="6163920" y="4275000"/>
            <a:ext cx="3228120" cy="128880"/>
          </a:xfrm>
          <a:prstGeom prst="rect">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59"/>
          <p:cNvSpPr/>
          <p:nvPr/>
        </p:nvSpPr>
        <p:spPr>
          <a:xfrm rot="-5400000">
            <a:off x="3853440" y="6080040"/>
            <a:ext cx="626400" cy="468360"/>
          </a:xfrm>
          <a:prstGeom prst="rect">
            <a:avLst/>
          </a:prstGeom>
          <a:noFill/>
          <a:ln>
            <a:noFill/>
          </a:ln>
        </p:spPr>
        <p:txBody>
          <a:bodyPr spcFirstLastPara="1" wrap="square" lIns="0" tIns="0" rIns="0" bIns="0" anchor="t" anchorCtr="0">
            <a:spAutoFit/>
          </a:bodyPr>
          <a:lstStyle/>
          <a:p>
            <a:pPr marL="12600" marR="0" lvl="0" indent="0" algn="l" rtl="0">
              <a:lnSpc>
                <a:spcPct val="110000"/>
              </a:lnSpc>
              <a:spcBef>
                <a:spcPts val="0"/>
              </a:spcBef>
              <a:spcAft>
                <a:spcPts val="0"/>
              </a:spcAft>
              <a:buNone/>
            </a:pPr>
            <a:r>
              <a:rPr lang="es-CL" sz="1400" b="1" i="0" u="none" strike="noStrike" cap="none">
                <a:solidFill>
                  <a:srgbClr val="FF2800"/>
                </a:solidFill>
                <a:latin typeface="Verdana"/>
                <a:ea typeface="Verdana"/>
                <a:cs typeface="Verdana"/>
                <a:sym typeface="Verdana"/>
              </a:rPr>
              <a:t>24VDC</a:t>
            </a:r>
            <a:endParaRPr sz="1400" b="0" i="0" u="none" strike="noStrike" cap="none">
              <a:latin typeface="Arial"/>
              <a:ea typeface="Arial"/>
              <a:cs typeface="Arial"/>
              <a:sym typeface="Arial"/>
            </a:endParaRPr>
          </a:p>
        </p:txBody>
      </p:sp>
      <p:sp>
        <p:nvSpPr>
          <p:cNvPr id="1168" name="Google Shape;1168;p59"/>
          <p:cNvSpPr/>
          <p:nvPr/>
        </p:nvSpPr>
        <p:spPr>
          <a:xfrm>
            <a:off x="4808520" y="5443560"/>
            <a:ext cx="1543680" cy="345240"/>
          </a:xfrm>
          <a:custGeom>
            <a:avLst/>
            <a:gdLst/>
            <a:ahLst/>
            <a:cxnLst/>
            <a:rect l="l" t="t" r="r" b="b"/>
            <a:pathLst>
              <a:path w="1354454" h="381000" extrusionOk="0">
                <a:moveTo>
                  <a:pt x="0" y="0"/>
                </a:moveTo>
                <a:lnTo>
                  <a:pt x="1354140" y="381000"/>
                </a:lnTo>
              </a:path>
            </a:pathLst>
          </a:custGeom>
          <a:noFill/>
          <a:ln w="12600" cap="flat" cmpd="sng">
            <a:solidFill>
              <a:srgbClr val="FF2800"/>
            </a:solidFill>
            <a:prstDash val="solid"/>
            <a:round/>
            <a:headEnd type="none" w="sm" len="sm"/>
            <a:tailEnd type="none" w="sm" len="sm"/>
          </a:ln>
        </p:spPr>
      </p:sp>
      <p:sp>
        <p:nvSpPr>
          <p:cNvPr id="1169" name="Google Shape;1169;p59"/>
          <p:cNvSpPr/>
          <p:nvPr/>
        </p:nvSpPr>
        <p:spPr>
          <a:xfrm>
            <a:off x="6284880" y="5743440"/>
            <a:ext cx="94680" cy="66240"/>
          </a:xfrm>
          <a:custGeom>
            <a:avLst/>
            <a:gdLst/>
            <a:ahLst/>
            <a:cxnLst/>
            <a:rect l="l" t="t" r="r" b="b"/>
            <a:pathLst>
              <a:path w="83820" h="73660" extrusionOk="0">
                <a:moveTo>
                  <a:pt x="20637" y="0"/>
                </a:moveTo>
                <a:lnTo>
                  <a:pt x="0" y="73355"/>
                </a:lnTo>
                <a:lnTo>
                  <a:pt x="83667" y="57315"/>
                </a:lnTo>
                <a:lnTo>
                  <a:pt x="20637" y="0"/>
                </a:lnTo>
                <a:close/>
              </a:path>
            </a:pathLst>
          </a:custGeom>
          <a:solidFill>
            <a:srgbClr val="FF2800"/>
          </a:solidFill>
          <a:ln>
            <a:noFill/>
          </a:ln>
        </p:spPr>
      </p:sp>
      <p:sp>
        <p:nvSpPr>
          <p:cNvPr id="1170" name="Google Shape;1170;p59"/>
          <p:cNvSpPr/>
          <p:nvPr/>
        </p:nvSpPr>
        <p:spPr>
          <a:xfrm>
            <a:off x="5853960" y="6557040"/>
            <a:ext cx="2736000" cy="160560"/>
          </a:xfrm>
          <a:prstGeom prst="rect">
            <a:avLst/>
          </a:prstGeom>
          <a:blipFill rotWithShape="1">
            <a:blip r:embed="rId5">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59"/>
          <p:cNvSpPr/>
          <p:nvPr/>
        </p:nvSpPr>
        <p:spPr>
          <a:xfrm>
            <a:off x="6352200" y="4475520"/>
            <a:ext cx="2156760" cy="2009160"/>
          </a:xfrm>
          <a:prstGeom prst="rect">
            <a:avLst/>
          </a:prstGeom>
          <a:blipFill rotWithShape="1">
            <a:blip r:embed="rId6">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59"/>
          <p:cNvSpPr/>
          <p:nvPr/>
        </p:nvSpPr>
        <p:spPr>
          <a:xfrm>
            <a:off x="6198480" y="2400840"/>
            <a:ext cx="1411200" cy="1739880"/>
          </a:xfrm>
          <a:prstGeom prst="rect">
            <a:avLst/>
          </a:prstGeom>
          <a:blipFill rotWithShape="1">
            <a:blip r:embed="rId7">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sp>
        <p:nvSpPr>
          <p:cNvPr id="14" name="Google Shape;305;p3"/>
          <p:cNvSpPr txBox="1"/>
          <p:nvPr/>
        </p:nvSpPr>
        <p:spPr>
          <a:xfrm>
            <a:off x="8385992" y="4049616"/>
            <a:ext cx="2688425" cy="279757"/>
          </a:xfrm>
          <a:prstGeom prst="rect">
            <a:avLst/>
          </a:prstGeom>
          <a:noFill/>
          <a:ln>
            <a:noFill/>
          </a:ln>
        </p:spPr>
        <p:txBody>
          <a:bodyPr spcFirstLastPara="1" wrap="square" lIns="0" tIns="0" rIns="0" bIns="0" anchor="t" anchorCtr="0">
            <a:spAutoFit/>
          </a:bodyPr>
          <a:lstStyle/>
          <a:p>
            <a:pPr marL="32384" marR="5080" lvl="0" indent="0" algn="l" rtl="0">
              <a:lnSpc>
                <a:spcPct val="100699"/>
              </a:lnSpc>
              <a:spcBef>
                <a:spcPts val="0"/>
              </a:spcBef>
              <a:spcAft>
                <a:spcPts val="0"/>
              </a:spcAft>
              <a:buClr>
                <a:srgbClr val="000000"/>
              </a:buClr>
              <a:buSzPts val="1600"/>
              <a:buFont typeface="Arial"/>
              <a:buNone/>
            </a:pPr>
            <a:r>
              <a:rPr lang="en-US" sz="1800" b="1" dirty="0" err="1" smtClean="0">
                <a:solidFill>
                  <a:srgbClr val="C73E32"/>
                </a:solidFill>
                <a:latin typeface="Calibri"/>
                <a:ea typeface="Calibri"/>
                <a:cs typeface="Calibri"/>
                <a:sym typeface="Verdana"/>
              </a:rPr>
              <a:t>Salida</a:t>
            </a:r>
            <a:endParaRPr lang="en-US" sz="1800" b="1" dirty="0" smtClean="0">
              <a:solidFill>
                <a:srgbClr val="C73E32"/>
              </a:solidFill>
              <a:latin typeface="Calibri"/>
              <a:ea typeface="Calibri"/>
              <a:cs typeface="Calibri"/>
              <a:sym typeface="Verdana"/>
            </a:endParaRPr>
          </a:p>
        </p:txBody>
      </p:sp>
      <p:sp>
        <p:nvSpPr>
          <p:cNvPr id="2" name="Elipse 1"/>
          <p:cNvSpPr/>
          <p:nvPr/>
        </p:nvSpPr>
        <p:spPr>
          <a:xfrm>
            <a:off x="2075316" y="3495028"/>
            <a:ext cx="1520915" cy="1520915"/>
          </a:xfrm>
          <a:prstGeom prst="ellipse">
            <a:avLst/>
          </a:prstGeom>
          <a:solidFill>
            <a:srgbClr val="BDD6C7"/>
          </a:solidFill>
        </p:spPr>
        <p:style>
          <a:lnRef idx="3">
            <a:schemeClr val="lt1"/>
          </a:lnRef>
          <a:fillRef idx="1">
            <a:schemeClr val="accent1"/>
          </a:fillRef>
          <a:effectRef idx="1">
            <a:schemeClr val="accent1"/>
          </a:effectRef>
          <a:fontRef idx="minor">
            <a:schemeClr val="lt1"/>
          </a:fontRef>
        </p:style>
        <p:txBody>
          <a:bodyPr rtlCol="0" anchor="ctr"/>
          <a:lstStyle/>
          <a:p>
            <a:pPr algn="ctr"/>
            <a:endParaRPr lang="es-CL"/>
          </a:p>
        </p:txBody>
      </p:sp>
      <p:sp>
        <p:nvSpPr>
          <p:cNvPr id="434" name="Google Shape;434;p6"/>
          <p:cNvSpPr/>
          <p:nvPr/>
        </p:nvSpPr>
        <p:spPr>
          <a:xfrm>
            <a:off x="447840" y="1214280"/>
            <a:ext cx="9030240" cy="63900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pPr>
            <a:r>
              <a:rPr lang="es-CL" sz="3600" b="1" i="0" u="none" strike="noStrike" cap="none">
                <a:solidFill>
                  <a:srgbClr val="29754D"/>
                </a:solidFill>
                <a:latin typeface="Calibri"/>
                <a:ea typeface="Calibri"/>
                <a:cs typeface="Calibri"/>
                <a:sym typeface="Calibri"/>
              </a:rPr>
              <a:t>SENSOR</a:t>
            </a:r>
            <a:endParaRPr sz="3600" b="0" i="0" u="none" strike="noStrike" cap="none">
              <a:latin typeface="Arial"/>
              <a:ea typeface="Arial"/>
              <a:cs typeface="Arial"/>
              <a:sym typeface="Arial"/>
            </a:endParaRPr>
          </a:p>
        </p:txBody>
      </p:sp>
      <p:sp>
        <p:nvSpPr>
          <p:cNvPr id="435" name="Google Shape;435;p6"/>
          <p:cNvSpPr/>
          <p:nvPr/>
        </p:nvSpPr>
        <p:spPr>
          <a:xfrm>
            <a:off x="448920" y="2231280"/>
            <a:ext cx="7203960" cy="1183680"/>
          </a:xfrm>
          <a:prstGeom prst="rect">
            <a:avLst/>
          </a:prstGeom>
          <a:noFill/>
          <a:ln>
            <a:noFill/>
          </a:ln>
        </p:spPr>
        <p:txBody>
          <a:bodyPr spcFirstLastPara="1" wrap="square" lIns="0" tIns="0" rIns="0" bIns="0" anchor="t" anchorCtr="0">
            <a:spAutoFit/>
          </a:bodyPr>
          <a:lstStyle/>
          <a:p>
            <a:pPr marL="140400" marR="0" lvl="0" indent="-139680" algn="l" rtl="0">
              <a:lnSpc>
                <a:spcPct val="90000"/>
              </a:lnSpc>
              <a:spcBef>
                <a:spcPts val="0"/>
              </a:spcBef>
              <a:spcAft>
                <a:spcPts val="0"/>
              </a:spcAft>
              <a:buClr>
                <a:srgbClr val="000000"/>
              </a:buClr>
              <a:buSzPts val="1800"/>
              <a:buFont typeface="Arial"/>
              <a:buChar char="•"/>
            </a:pPr>
            <a:r>
              <a:rPr lang="es-CL" sz="1800" b="0" i="0" u="none" strike="noStrike" cap="none" dirty="0">
                <a:solidFill>
                  <a:srgbClr val="000000"/>
                </a:solidFill>
                <a:latin typeface="Calibri"/>
                <a:ea typeface="Calibri"/>
                <a:cs typeface="Calibri"/>
                <a:sym typeface="Calibri"/>
              </a:rPr>
              <a:t>Denominamos sensor a un dispositivo que es capaz de </a:t>
            </a:r>
            <a:r>
              <a:rPr lang="es-CL" sz="1800" b="1" i="0" u="none" strike="noStrike" cap="none" dirty="0">
                <a:solidFill>
                  <a:srgbClr val="C73E32"/>
                </a:solidFill>
                <a:latin typeface="Calibri"/>
                <a:ea typeface="Calibri"/>
                <a:cs typeface="Calibri"/>
                <a:sym typeface="Calibri"/>
              </a:rPr>
              <a:t>convertir una magnitud física</a:t>
            </a:r>
            <a:r>
              <a:rPr lang="es-CL" sz="1800" b="0" i="0" u="none" strike="noStrike" cap="none" dirty="0">
                <a:solidFill>
                  <a:srgbClr val="C73E32"/>
                </a:solidFill>
                <a:latin typeface="Calibri"/>
                <a:ea typeface="Calibri"/>
                <a:cs typeface="Calibri"/>
                <a:sym typeface="Calibri"/>
              </a:rPr>
              <a:t> </a:t>
            </a:r>
            <a:r>
              <a:rPr lang="es-CL" sz="1800" b="0" i="0" u="none" strike="noStrike" cap="none" dirty="0">
                <a:solidFill>
                  <a:srgbClr val="000000"/>
                </a:solidFill>
                <a:latin typeface="Calibri"/>
                <a:ea typeface="Calibri"/>
                <a:cs typeface="Calibri"/>
                <a:sym typeface="Calibri"/>
              </a:rPr>
              <a:t>(presión, temperatura, caudal), </a:t>
            </a:r>
            <a:r>
              <a:rPr lang="es-CL" sz="1800" b="1" i="0" u="none" strike="noStrike" cap="none" dirty="0">
                <a:solidFill>
                  <a:srgbClr val="C73E32"/>
                </a:solidFill>
                <a:latin typeface="Calibri"/>
                <a:ea typeface="Calibri"/>
                <a:cs typeface="Calibri"/>
                <a:sym typeface="Calibri"/>
              </a:rPr>
              <a:t>en una señal  eléctrica</a:t>
            </a:r>
            <a:r>
              <a:rPr lang="es-CL" sz="1800" b="0" i="0" u="none" strike="noStrike" cap="none" dirty="0">
                <a:solidFill>
                  <a:srgbClr val="000000"/>
                </a:solidFill>
                <a:latin typeface="Calibri"/>
                <a:ea typeface="Calibri"/>
                <a:cs typeface="Calibri"/>
                <a:sym typeface="Calibri"/>
              </a:rPr>
              <a:t>.</a:t>
            </a:r>
            <a:endParaRPr sz="1800" b="0" i="0" u="none" strike="noStrike" cap="none" dirty="0">
              <a:latin typeface="Arial"/>
              <a:ea typeface="Arial"/>
              <a:cs typeface="Arial"/>
              <a:sym typeface="Arial"/>
            </a:endParaRPr>
          </a:p>
          <a:p>
            <a:pPr marL="140400" marR="0" lvl="0" indent="-139680" algn="l" rtl="0">
              <a:lnSpc>
                <a:spcPct val="112000"/>
              </a:lnSpc>
              <a:spcBef>
                <a:spcPts val="601"/>
              </a:spcBef>
              <a:spcAft>
                <a:spcPts val="0"/>
              </a:spcAft>
              <a:buClr>
                <a:srgbClr val="000000"/>
              </a:buClr>
              <a:buSzPts val="1800"/>
              <a:buFont typeface="Arial"/>
              <a:buChar char="•"/>
            </a:pPr>
            <a:r>
              <a:rPr lang="es-CL" sz="1800" b="0" i="0" u="none" strike="noStrike" cap="none" dirty="0">
                <a:solidFill>
                  <a:srgbClr val="000000"/>
                </a:solidFill>
                <a:latin typeface="Calibri"/>
                <a:ea typeface="Calibri"/>
                <a:cs typeface="Calibri"/>
                <a:sym typeface="Calibri"/>
              </a:rPr>
              <a:t>En la figura mostramos el esquema básico de un sensor:       </a:t>
            </a:r>
            <a:r>
              <a:rPr lang="es-CL" sz="1800" b="0" i="0" u="none" strike="noStrike" cap="none" dirty="0">
                <a:solidFill>
                  <a:srgbClr val="000000"/>
                </a:solidFill>
                <a:latin typeface="Verdana"/>
                <a:ea typeface="Verdana"/>
                <a:cs typeface="Verdana"/>
                <a:sym typeface="Verdana"/>
              </a:rPr>
              <a:t>						</a:t>
            </a:r>
            <a:endParaRPr sz="1800" b="0" i="0" u="none" strike="noStrike" cap="none" dirty="0">
              <a:latin typeface="Arial"/>
              <a:ea typeface="Arial"/>
              <a:cs typeface="Arial"/>
              <a:sym typeface="Arial"/>
            </a:endParaRPr>
          </a:p>
        </p:txBody>
      </p:sp>
      <p:sp>
        <p:nvSpPr>
          <p:cNvPr id="436" name="Google Shape;436;p6"/>
          <p:cNvSpPr/>
          <p:nvPr/>
        </p:nvSpPr>
        <p:spPr>
          <a:xfrm>
            <a:off x="474839" y="5378756"/>
            <a:ext cx="9091947" cy="936110"/>
          </a:xfrm>
          <a:prstGeom prst="rect">
            <a:avLst/>
          </a:prstGeom>
          <a:noFill/>
          <a:ln>
            <a:noFill/>
          </a:ln>
        </p:spPr>
        <p:txBody>
          <a:bodyPr spcFirstLastPara="1" wrap="square" lIns="90000" tIns="45000" rIns="90000" bIns="45000" anchor="t" anchorCtr="0">
            <a:spAutoFit/>
          </a:bodyPr>
          <a:lstStyle/>
          <a:p>
            <a:pPr marL="302400" marR="0" lvl="0" indent="-301680" algn="l" rtl="0">
              <a:lnSpc>
                <a:spcPct val="100000"/>
              </a:lnSpc>
              <a:spcBef>
                <a:spcPts val="0"/>
              </a:spcBef>
              <a:spcAft>
                <a:spcPts val="0"/>
              </a:spcAft>
              <a:buClr>
                <a:srgbClr val="D81F00"/>
              </a:buClr>
              <a:buSzPts val="1620"/>
              <a:buFont typeface="Noto Sans Symbols"/>
              <a:buChar char="✔"/>
            </a:pPr>
            <a:r>
              <a:rPr lang="es-CL" sz="1800" b="0" i="0" u="none" strike="noStrike" cap="none" dirty="0">
                <a:solidFill>
                  <a:srgbClr val="000000"/>
                </a:solidFill>
                <a:latin typeface="Calibri"/>
                <a:ea typeface="Calibri"/>
                <a:cs typeface="Calibri"/>
                <a:sym typeface="Calibri"/>
              </a:rPr>
              <a:t>El sensor convierte la magnitud física en una señal eléctrica.</a:t>
            </a:r>
            <a:endParaRPr sz="1800" b="0" i="0" u="none" strike="noStrike" cap="none" dirty="0">
              <a:latin typeface="Arial"/>
              <a:ea typeface="Arial"/>
              <a:cs typeface="Arial"/>
              <a:sym typeface="Arial"/>
            </a:endParaRPr>
          </a:p>
          <a:p>
            <a:pPr marL="302400" marR="0" lvl="0" indent="-301680" algn="l" rtl="0">
              <a:lnSpc>
                <a:spcPct val="91000"/>
              </a:lnSpc>
              <a:spcBef>
                <a:spcPts val="516"/>
              </a:spcBef>
              <a:spcAft>
                <a:spcPts val="0"/>
              </a:spcAft>
              <a:buClr>
                <a:srgbClr val="D81F00"/>
              </a:buClr>
              <a:buSzPts val="1620"/>
              <a:buFont typeface="Noto Sans Symbols"/>
              <a:buChar char="✔"/>
            </a:pPr>
            <a:r>
              <a:rPr lang="es-CL" sz="1800" b="0" i="0" u="none" strike="noStrike" cap="none" dirty="0">
                <a:solidFill>
                  <a:srgbClr val="000000"/>
                </a:solidFill>
                <a:latin typeface="Calibri"/>
                <a:ea typeface="Calibri"/>
                <a:cs typeface="Calibri"/>
                <a:sym typeface="Calibri"/>
              </a:rPr>
              <a:t>La señal eléctrica se debe acondicionar </a:t>
            </a:r>
            <a:r>
              <a:rPr lang="es-CL" sz="1800" b="0" i="0" u="none" strike="noStrike" cap="none" dirty="0">
                <a:solidFill>
                  <a:srgbClr val="C73E32"/>
                </a:solidFill>
                <a:latin typeface="Calibri"/>
                <a:ea typeface="Calibri"/>
                <a:cs typeface="Calibri"/>
                <a:sym typeface="Calibri"/>
              </a:rPr>
              <a:t>(amplificar, eliminar ruido,  </a:t>
            </a:r>
            <a:r>
              <a:rPr lang="es-CL" sz="1800" b="0" i="0" u="none" strike="noStrike" cap="none" dirty="0" err="1">
                <a:solidFill>
                  <a:srgbClr val="C73E32"/>
                </a:solidFill>
                <a:latin typeface="Calibri"/>
                <a:ea typeface="Calibri"/>
                <a:cs typeface="Calibri"/>
                <a:sym typeface="Calibri"/>
              </a:rPr>
              <a:t>linealizar</a:t>
            </a:r>
            <a:r>
              <a:rPr lang="es-CL" sz="1800" b="0" i="0" u="none" strike="noStrike" cap="none" dirty="0">
                <a:solidFill>
                  <a:srgbClr val="C73E32"/>
                </a:solidFill>
                <a:latin typeface="Calibri"/>
                <a:ea typeface="Calibri"/>
                <a:cs typeface="Calibri"/>
                <a:sym typeface="Calibri"/>
              </a:rPr>
              <a:t>)</a:t>
            </a:r>
            <a:r>
              <a:rPr lang="es-CL" sz="1800" b="0" i="0" u="none" strike="noStrike" cap="none" dirty="0">
                <a:solidFill>
                  <a:srgbClr val="D81F00"/>
                </a:solidFill>
                <a:latin typeface="Calibri"/>
                <a:ea typeface="Calibri"/>
                <a:cs typeface="Calibri"/>
                <a:sym typeface="Calibri"/>
              </a:rPr>
              <a:t> </a:t>
            </a:r>
            <a:r>
              <a:rPr lang="es-CL" sz="1800" b="0" i="0" u="none" strike="noStrike" cap="none" dirty="0">
                <a:solidFill>
                  <a:srgbClr val="000000"/>
                </a:solidFill>
                <a:latin typeface="Calibri"/>
                <a:ea typeface="Calibri"/>
                <a:cs typeface="Calibri"/>
                <a:sym typeface="Calibri"/>
              </a:rPr>
              <a:t>para adaptarla a las necesidades del equipo que debe leer la señal (autómata).</a:t>
            </a:r>
            <a:endParaRPr sz="1800" b="0" i="0" u="none" strike="noStrike" cap="none" dirty="0">
              <a:latin typeface="Arial"/>
              <a:ea typeface="Arial"/>
              <a:cs typeface="Arial"/>
              <a:sym typeface="Arial"/>
            </a:endParaRPr>
          </a:p>
        </p:txBody>
      </p:sp>
      <p:sp>
        <p:nvSpPr>
          <p:cNvPr id="8" name="Google Shape;299;p3"/>
          <p:cNvSpPr txBox="1"/>
          <p:nvPr/>
        </p:nvSpPr>
        <p:spPr>
          <a:xfrm>
            <a:off x="2508347" y="4073483"/>
            <a:ext cx="1888167" cy="276999"/>
          </a:xfrm>
          <a:prstGeom prst="rect">
            <a:avLst/>
          </a:prstGeom>
          <a:noFill/>
          <a:ln>
            <a:noFill/>
          </a:ln>
        </p:spPr>
        <p:txBody>
          <a:bodyPr spcFirstLastPara="1" wrap="square" lIns="0" tIns="0" rIns="0" bIns="0" anchor="t" anchorCtr="0">
            <a:spAutoFit/>
          </a:bodyPr>
          <a:lstStyle/>
          <a:p>
            <a:pPr marL="12700" marR="0" lvl="0" indent="0" algn="l" rtl="0">
              <a:lnSpc>
                <a:spcPct val="100000"/>
              </a:lnSpc>
              <a:spcBef>
                <a:spcPts val="0"/>
              </a:spcBef>
              <a:spcAft>
                <a:spcPts val="0"/>
              </a:spcAft>
              <a:buClr>
                <a:srgbClr val="000000"/>
              </a:buClr>
              <a:buSzPts val="1800"/>
              <a:buFont typeface="Arial"/>
              <a:buNone/>
            </a:pPr>
            <a:r>
              <a:rPr lang="en-US" sz="1800" b="1" i="0" u="none" strike="noStrike" cap="none" dirty="0">
                <a:solidFill>
                  <a:srgbClr val="29754D"/>
                </a:solidFill>
                <a:latin typeface="Calibri" panose="020F0502020204030204" pitchFamily="34" charset="0"/>
                <a:ea typeface="Verdana"/>
                <a:cs typeface="Calibri" panose="020F0502020204030204" pitchFamily="34" charset="0"/>
                <a:sym typeface="Verdana"/>
              </a:rPr>
              <a:t>Sensor</a:t>
            </a:r>
            <a:r>
              <a:rPr lang="en-US" sz="1800" b="1" i="0" u="none" strike="noStrike" cap="none" dirty="0">
                <a:solidFill>
                  <a:schemeClr val="bg1"/>
                </a:solidFill>
                <a:latin typeface="Calibri" panose="020F0502020204030204" pitchFamily="34" charset="0"/>
                <a:ea typeface="Verdana"/>
                <a:cs typeface="Calibri" panose="020F0502020204030204" pitchFamily="34" charset="0"/>
                <a:sym typeface="Verdana"/>
              </a:rPr>
              <a:t>	</a:t>
            </a:r>
            <a:r>
              <a:rPr lang="en-US" sz="1800" b="1" i="0" u="sng" strike="noStrike" cap="none" dirty="0">
                <a:solidFill>
                  <a:schemeClr val="bg1"/>
                </a:solidFill>
                <a:latin typeface="Calibri" panose="020F0502020204030204" pitchFamily="34" charset="0"/>
                <a:ea typeface="Verdana"/>
                <a:cs typeface="Calibri" panose="020F0502020204030204" pitchFamily="34" charset="0"/>
                <a:sym typeface="Verdana"/>
              </a:rPr>
              <a:t> </a:t>
            </a:r>
            <a:endParaRPr sz="1800" b="1" i="0" u="none" strike="noStrike" cap="none" dirty="0">
              <a:solidFill>
                <a:schemeClr val="bg1"/>
              </a:solidFill>
              <a:latin typeface="Calibri" panose="020F0502020204030204" pitchFamily="34" charset="0"/>
              <a:ea typeface="Verdana"/>
              <a:cs typeface="Calibri" panose="020F0502020204030204" pitchFamily="34" charset="0"/>
              <a:sym typeface="Verdana"/>
            </a:endParaRPr>
          </a:p>
        </p:txBody>
      </p:sp>
      <p:grpSp>
        <p:nvGrpSpPr>
          <p:cNvPr id="3" name="Grupo 2"/>
          <p:cNvGrpSpPr/>
          <p:nvPr/>
        </p:nvGrpSpPr>
        <p:grpSpPr>
          <a:xfrm>
            <a:off x="5094272" y="3273592"/>
            <a:ext cx="1892001" cy="1892001"/>
            <a:chOff x="4828802" y="3273592"/>
            <a:chExt cx="1892001" cy="1892001"/>
          </a:xfrm>
        </p:grpSpPr>
        <p:sp>
          <p:nvSpPr>
            <p:cNvPr id="20" name="Elipse 19"/>
            <p:cNvSpPr/>
            <p:nvPr/>
          </p:nvSpPr>
          <p:spPr>
            <a:xfrm>
              <a:off x="4828802" y="3273592"/>
              <a:ext cx="1892001" cy="1892001"/>
            </a:xfrm>
            <a:prstGeom prst="ellipse">
              <a:avLst/>
            </a:prstGeom>
            <a:solidFill>
              <a:srgbClr val="E39991"/>
            </a:solidFill>
          </p:spPr>
          <p:style>
            <a:lnRef idx="3">
              <a:schemeClr val="lt1"/>
            </a:lnRef>
            <a:fillRef idx="1">
              <a:schemeClr val="accent1"/>
            </a:fillRef>
            <a:effectRef idx="1">
              <a:schemeClr val="accent1"/>
            </a:effectRef>
            <a:fontRef idx="minor">
              <a:schemeClr val="lt1"/>
            </a:fontRef>
          </p:style>
          <p:txBody>
            <a:bodyPr rtlCol="0" anchor="ctr"/>
            <a:lstStyle/>
            <a:p>
              <a:pPr algn="ctr"/>
              <a:endParaRPr lang="es-CL"/>
            </a:p>
          </p:txBody>
        </p:sp>
        <p:sp>
          <p:nvSpPr>
            <p:cNvPr id="12" name="Google Shape;303;p3"/>
            <p:cNvSpPr txBox="1"/>
            <p:nvPr/>
          </p:nvSpPr>
          <p:spPr>
            <a:xfrm>
              <a:off x="4979132" y="3938239"/>
              <a:ext cx="1579023" cy="639791"/>
            </a:xfrm>
            <a:prstGeom prst="rect">
              <a:avLst/>
            </a:prstGeom>
            <a:noFill/>
            <a:ln>
              <a:noFill/>
            </a:ln>
          </p:spPr>
          <p:txBody>
            <a:bodyPr spcFirstLastPara="1" wrap="square" lIns="0" tIns="0" rIns="0" bIns="0" anchor="t" anchorCtr="0">
              <a:spAutoFit/>
            </a:bodyPr>
            <a:lstStyle/>
            <a:p>
              <a:pPr marL="12700" marR="5080" lvl="0" indent="0" algn="ctr" rtl="0">
                <a:lnSpc>
                  <a:spcPct val="99200"/>
                </a:lnSpc>
                <a:spcBef>
                  <a:spcPts val="0"/>
                </a:spcBef>
                <a:spcAft>
                  <a:spcPts val="0"/>
                </a:spcAft>
                <a:buClr>
                  <a:srgbClr val="000000"/>
                </a:buClr>
                <a:buSzPts val="1400"/>
                <a:buFont typeface="Arial"/>
                <a:buNone/>
              </a:pPr>
              <a:r>
                <a:rPr lang="en-US" sz="1400" b="1" i="0" u="none" strike="noStrike" cap="none" dirty="0" err="1">
                  <a:solidFill>
                    <a:schemeClr val="bg1"/>
                  </a:solidFill>
                  <a:latin typeface="Calibri" panose="020F0502020204030204" pitchFamily="34" charset="0"/>
                  <a:ea typeface="Verdana"/>
                  <a:cs typeface="Calibri" panose="020F0502020204030204" pitchFamily="34" charset="0"/>
                  <a:sym typeface="Verdana"/>
                </a:rPr>
                <a:t>Acondicionador</a:t>
              </a:r>
              <a:r>
                <a:rPr lang="en-US" sz="1400" b="1" i="0" u="none" strike="noStrike" cap="none" dirty="0">
                  <a:solidFill>
                    <a:schemeClr val="bg1"/>
                  </a:solidFill>
                  <a:latin typeface="Calibri" panose="020F0502020204030204" pitchFamily="34" charset="0"/>
                  <a:ea typeface="Verdana"/>
                  <a:cs typeface="Calibri" panose="020F0502020204030204" pitchFamily="34" charset="0"/>
                  <a:sym typeface="Verdana"/>
                </a:rPr>
                <a:t>  de </a:t>
              </a:r>
              <a:r>
                <a:rPr lang="en-US" sz="1400" b="1" i="0" u="none" strike="noStrike" cap="none" dirty="0" err="1">
                  <a:solidFill>
                    <a:schemeClr val="bg1"/>
                  </a:solidFill>
                  <a:latin typeface="Calibri" panose="020F0502020204030204" pitchFamily="34" charset="0"/>
                  <a:ea typeface="Verdana"/>
                  <a:cs typeface="Calibri" panose="020F0502020204030204" pitchFamily="34" charset="0"/>
                  <a:sym typeface="Verdana"/>
                </a:rPr>
                <a:t>señal</a:t>
              </a:r>
              <a:r>
                <a:rPr lang="en-US" sz="1400" b="1" i="0" u="none" strike="noStrike" cap="none" dirty="0">
                  <a:solidFill>
                    <a:schemeClr val="bg1"/>
                  </a:solidFill>
                  <a:latin typeface="Calibri" panose="020F0502020204030204" pitchFamily="34" charset="0"/>
                  <a:ea typeface="Verdana"/>
                  <a:cs typeface="Calibri" panose="020F0502020204030204" pitchFamily="34" charset="0"/>
                  <a:sym typeface="Verdana"/>
                </a:rPr>
                <a:t>  (</a:t>
              </a:r>
              <a:r>
                <a:rPr lang="en-US" sz="1400" b="1" i="0" u="none" strike="noStrike" cap="none" dirty="0" err="1">
                  <a:solidFill>
                    <a:schemeClr val="bg1"/>
                  </a:solidFill>
                  <a:latin typeface="Calibri" panose="020F0502020204030204" pitchFamily="34" charset="0"/>
                  <a:ea typeface="Verdana"/>
                  <a:cs typeface="Calibri" panose="020F0502020204030204" pitchFamily="34" charset="0"/>
                  <a:sym typeface="Verdana"/>
                </a:rPr>
                <a:t>filtrado</a:t>
              </a:r>
              <a:r>
                <a:rPr lang="en-US" sz="1400" b="1" i="0" u="none" strike="noStrike" cap="none" dirty="0">
                  <a:solidFill>
                    <a:schemeClr val="bg1"/>
                  </a:solidFill>
                  <a:latin typeface="Calibri" panose="020F0502020204030204" pitchFamily="34" charset="0"/>
                  <a:ea typeface="Verdana"/>
                  <a:cs typeface="Calibri" panose="020F0502020204030204" pitchFamily="34" charset="0"/>
                  <a:sym typeface="Verdana"/>
                </a:rPr>
                <a:t> +  </a:t>
              </a:r>
              <a:r>
                <a:rPr lang="en-US" sz="1400" b="1" i="0" u="none" strike="noStrike" cap="none" dirty="0" err="1">
                  <a:solidFill>
                    <a:schemeClr val="bg1"/>
                  </a:solidFill>
                  <a:latin typeface="Calibri" panose="020F0502020204030204" pitchFamily="34" charset="0"/>
                  <a:ea typeface="Verdana"/>
                  <a:cs typeface="Calibri" panose="020F0502020204030204" pitchFamily="34" charset="0"/>
                  <a:sym typeface="Verdana"/>
                </a:rPr>
                <a:t>amplificación</a:t>
              </a:r>
              <a:r>
                <a:rPr lang="en-US" sz="1400" b="1" i="0" u="none" strike="noStrike" cap="none" dirty="0">
                  <a:solidFill>
                    <a:schemeClr val="bg1"/>
                  </a:solidFill>
                  <a:latin typeface="Calibri" panose="020F0502020204030204" pitchFamily="34" charset="0"/>
                  <a:ea typeface="Verdana"/>
                  <a:cs typeface="Calibri" panose="020F0502020204030204" pitchFamily="34" charset="0"/>
                  <a:sym typeface="Verdana"/>
                </a:rPr>
                <a:t>)</a:t>
              </a:r>
              <a:endParaRPr sz="1400" b="1" i="0" u="none" strike="noStrike" cap="none" dirty="0">
                <a:solidFill>
                  <a:schemeClr val="bg1"/>
                </a:solidFill>
                <a:latin typeface="Calibri" panose="020F0502020204030204" pitchFamily="34" charset="0"/>
                <a:ea typeface="Verdana"/>
                <a:cs typeface="Calibri" panose="020F0502020204030204" pitchFamily="34" charset="0"/>
                <a:sym typeface="Verdana"/>
              </a:endParaRPr>
            </a:p>
          </p:txBody>
        </p:sp>
      </p:grpSp>
      <p:sp>
        <p:nvSpPr>
          <p:cNvPr id="15" name="Google Shape;307;p3"/>
          <p:cNvSpPr txBox="1"/>
          <p:nvPr/>
        </p:nvSpPr>
        <p:spPr>
          <a:xfrm>
            <a:off x="545383" y="3894388"/>
            <a:ext cx="1570004" cy="579454"/>
          </a:xfrm>
          <a:prstGeom prst="rect">
            <a:avLst/>
          </a:prstGeom>
          <a:noFill/>
          <a:ln>
            <a:noFill/>
          </a:ln>
        </p:spPr>
        <p:txBody>
          <a:bodyPr spcFirstLastPara="1" wrap="square" lIns="0" tIns="0" rIns="0" bIns="0" anchor="t" anchorCtr="0">
            <a:spAutoFit/>
          </a:bodyPr>
          <a:lstStyle/>
          <a:p>
            <a:pPr marL="12700" marR="6350" lvl="0" indent="0" algn="l" rtl="0">
              <a:lnSpc>
                <a:spcPct val="101899"/>
              </a:lnSpc>
              <a:spcBef>
                <a:spcPts val="0"/>
              </a:spcBef>
              <a:spcAft>
                <a:spcPts val="0"/>
              </a:spcAft>
              <a:buClr>
                <a:srgbClr val="000000"/>
              </a:buClr>
              <a:buSzPts val="1600"/>
              <a:buFont typeface="Arial"/>
              <a:buNone/>
            </a:pPr>
            <a:r>
              <a:rPr lang="en-US" sz="1600" b="0" i="0" u="none" strike="noStrike" cap="none" dirty="0" err="1">
                <a:solidFill>
                  <a:schemeClr val="dk1"/>
                </a:solidFill>
                <a:latin typeface="Calibri" panose="020F0502020204030204" pitchFamily="34" charset="0"/>
                <a:ea typeface="Verdana"/>
                <a:cs typeface="Calibri" panose="020F0502020204030204" pitchFamily="34" charset="0"/>
                <a:sym typeface="Verdana"/>
              </a:rPr>
              <a:t>Magnitud</a:t>
            </a:r>
            <a:r>
              <a:rPr lang="en-US" sz="1600" b="0" i="0" u="none" strike="noStrike" cap="none" dirty="0">
                <a:solidFill>
                  <a:schemeClr val="dk1"/>
                </a:solidFill>
                <a:latin typeface="Calibri" panose="020F0502020204030204" pitchFamily="34" charset="0"/>
                <a:ea typeface="Verdana"/>
                <a:cs typeface="Calibri" panose="020F0502020204030204" pitchFamily="34" charset="0"/>
                <a:sym typeface="Verdana"/>
              </a:rPr>
              <a:t>  </a:t>
            </a:r>
            <a:r>
              <a:rPr lang="en-US" sz="1600" b="0" i="0" u="none" strike="noStrike" cap="none" dirty="0" err="1">
                <a:solidFill>
                  <a:schemeClr val="dk1"/>
                </a:solidFill>
                <a:latin typeface="Calibri" panose="020F0502020204030204" pitchFamily="34" charset="0"/>
                <a:ea typeface="Verdana"/>
                <a:cs typeface="Calibri" panose="020F0502020204030204" pitchFamily="34" charset="0"/>
                <a:sym typeface="Verdana"/>
              </a:rPr>
              <a:t>física</a:t>
            </a:r>
            <a:endParaRPr sz="1400" b="0" i="0" u="none" strike="noStrike" cap="none" dirty="0">
              <a:solidFill>
                <a:srgbClr val="000000"/>
              </a:solidFill>
              <a:latin typeface="Calibri" panose="020F0502020204030204" pitchFamily="34" charset="0"/>
              <a:cs typeface="Calibri" panose="020F0502020204030204" pitchFamily="34" charset="0"/>
              <a:sym typeface="Arial"/>
            </a:endParaRPr>
          </a:p>
          <a:p>
            <a:pPr marL="352425" marR="0" lvl="0" indent="0" algn="l" rtl="0">
              <a:lnSpc>
                <a:spcPct val="100000"/>
              </a:lnSpc>
              <a:spcBef>
                <a:spcPts val="434"/>
              </a:spcBef>
              <a:spcAft>
                <a:spcPts val="0"/>
              </a:spcAft>
              <a:buClr>
                <a:srgbClr val="000000"/>
              </a:buClr>
              <a:buSzPts val="1800"/>
              <a:buFont typeface="Arial"/>
              <a:buNone/>
            </a:pPr>
            <a:r>
              <a:rPr lang="en-US" sz="1800" b="0" i="0" u="sng" strike="noStrike" cap="none" dirty="0">
                <a:solidFill>
                  <a:schemeClr val="dk1"/>
                </a:solidFill>
                <a:latin typeface="Calibri" panose="020F0502020204030204" pitchFamily="34" charset="0"/>
                <a:ea typeface="Verdana"/>
                <a:cs typeface="Calibri" panose="020F0502020204030204" pitchFamily="34" charset="0"/>
                <a:sym typeface="Verdana"/>
              </a:rPr>
              <a:t> </a:t>
            </a:r>
            <a:endParaRPr sz="1800" b="0" i="0" u="none" strike="noStrike" cap="none" dirty="0">
              <a:solidFill>
                <a:schemeClr val="dk1"/>
              </a:solidFill>
              <a:latin typeface="Calibri" panose="020F0502020204030204" pitchFamily="34" charset="0"/>
              <a:ea typeface="Verdana"/>
              <a:cs typeface="Calibri" panose="020F0502020204030204" pitchFamily="34" charset="0"/>
              <a:sym typeface="Verdana"/>
            </a:endParaRPr>
          </a:p>
        </p:txBody>
      </p:sp>
      <p:sp>
        <p:nvSpPr>
          <p:cNvPr id="16" name="Google Shape;309;p3"/>
          <p:cNvSpPr txBox="1"/>
          <p:nvPr/>
        </p:nvSpPr>
        <p:spPr>
          <a:xfrm>
            <a:off x="3694553" y="3894388"/>
            <a:ext cx="1484145" cy="246221"/>
          </a:xfrm>
          <a:prstGeom prst="rect">
            <a:avLst/>
          </a:prstGeom>
          <a:noFill/>
          <a:ln>
            <a:noFill/>
          </a:ln>
        </p:spPr>
        <p:txBody>
          <a:bodyPr spcFirstLastPara="1" wrap="square" lIns="0" tIns="0" rIns="0" bIns="0" anchor="t" anchorCtr="0">
            <a:spAutoFit/>
          </a:bodyPr>
          <a:lstStyle/>
          <a:p>
            <a:pPr marL="12700" marR="0" lvl="0" indent="0" algn="l" rtl="0">
              <a:lnSpc>
                <a:spcPct val="100000"/>
              </a:lnSpc>
              <a:spcBef>
                <a:spcPts val="0"/>
              </a:spcBef>
              <a:spcAft>
                <a:spcPts val="0"/>
              </a:spcAft>
              <a:buClr>
                <a:srgbClr val="000000"/>
              </a:buClr>
              <a:buSzPts val="1600"/>
              <a:buFont typeface="Arial"/>
              <a:buNone/>
            </a:pPr>
            <a:r>
              <a:rPr lang="en-US" sz="1600" b="0" i="0" u="none" strike="noStrike" cap="none" dirty="0" err="1" smtClean="0">
                <a:solidFill>
                  <a:schemeClr val="dk1"/>
                </a:solidFill>
                <a:latin typeface="Calibri" panose="020F0502020204030204" pitchFamily="34" charset="0"/>
                <a:ea typeface="Verdana"/>
                <a:cs typeface="Calibri" panose="020F0502020204030204" pitchFamily="34" charset="0"/>
                <a:sym typeface="Verdana"/>
              </a:rPr>
              <a:t>Señal</a:t>
            </a:r>
            <a:r>
              <a:rPr lang="en-US" sz="1600" b="0" i="0" u="none" strike="noStrike" cap="none" dirty="0" smtClean="0">
                <a:solidFill>
                  <a:schemeClr val="dk1"/>
                </a:solidFill>
                <a:latin typeface="Calibri" panose="020F0502020204030204" pitchFamily="34" charset="0"/>
                <a:ea typeface="Verdana"/>
                <a:cs typeface="Calibri" panose="020F0502020204030204" pitchFamily="34" charset="0"/>
                <a:sym typeface="Verdana"/>
              </a:rPr>
              <a:t> </a:t>
            </a:r>
            <a:r>
              <a:rPr lang="en-US" sz="1600" b="0" i="0" u="none" strike="noStrike" cap="none" dirty="0" err="1" smtClean="0">
                <a:solidFill>
                  <a:schemeClr val="dk1"/>
                </a:solidFill>
                <a:latin typeface="Calibri" panose="020F0502020204030204" pitchFamily="34" charset="0"/>
                <a:ea typeface="Verdana"/>
                <a:cs typeface="Calibri" panose="020F0502020204030204" pitchFamily="34" charset="0"/>
                <a:sym typeface="Verdana"/>
              </a:rPr>
              <a:t>eléctrica</a:t>
            </a:r>
            <a:endParaRPr sz="1600" b="0" i="0" u="none" strike="noStrike" cap="none" dirty="0">
              <a:solidFill>
                <a:schemeClr val="dk1"/>
              </a:solidFill>
              <a:latin typeface="Calibri" panose="020F0502020204030204" pitchFamily="34" charset="0"/>
              <a:ea typeface="Verdana"/>
              <a:cs typeface="Calibri" panose="020F0502020204030204" pitchFamily="34" charset="0"/>
              <a:sym typeface="Verdana"/>
            </a:endParaRPr>
          </a:p>
        </p:txBody>
      </p:sp>
      <p:cxnSp>
        <p:nvCxnSpPr>
          <p:cNvPr id="18" name="Conector recto de flecha 17"/>
          <p:cNvCxnSpPr/>
          <p:nvPr/>
        </p:nvCxnSpPr>
        <p:spPr>
          <a:xfrm>
            <a:off x="545383" y="4247701"/>
            <a:ext cx="1391572" cy="0"/>
          </a:xfrm>
          <a:prstGeom prst="straightConnector1">
            <a:avLst/>
          </a:prstGeom>
          <a:ln w="3810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4" name="Conector recto de flecha 23"/>
          <p:cNvCxnSpPr/>
          <p:nvPr/>
        </p:nvCxnSpPr>
        <p:spPr>
          <a:xfrm>
            <a:off x="3694553" y="4247701"/>
            <a:ext cx="1231408" cy="0"/>
          </a:xfrm>
          <a:prstGeom prst="straightConnector1">
            <a:avLst/>
          </a:prstGeom>
          <a:ln w="3810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 name="Conector recto de flecha 25"/>
          <p:cNvCxnSpPr/>
          <p:nvPr/>
        </p:nvCxnSpPr>
        <p:spPr>
          <a:xfrm>
            <a:off x="7124734" y="4196661"/>
            <a:ext cx="1231408" cy="0"/>
          </a:xfrm>
          <a:prstGeom prst="straightConnector1">
            <a:avLst/>
          </a:prstGeom>
          <a:ln w="3810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2" name="Rectángulo 21"/>
          <p:cNvSpPr/>
          <p:nvPr/>
        </p:nvSpPr>
        <p:spPr>
          <a:xfrm>
            <a:off x="7016247" y="4327746"/>
            <a:ext cx="2450671" cy="309957"/>
          </a:xfrm>
          <a:prstGeom prst="rect">
            <a:avLst/>
          </a:prstGeom>
        </p:spPr>
        <p:txBody>
          <a:bodyPr wrap="none">
            <a:spAutoFit/>
          </a:bodyPr>
          <a:lstStyle/>
          <a:p>
            <a:pPr marL="32384" marR="5080" lvl="0">
              <a:lnSpc>
                <a:spcPct val="100699"/>
              </a:lnSpc>
              <a:buSzPts val="1600"/>
            </a:pPr>
            <a:r>
              <a:rPr lang="en-US" dirty="0" err="1">
                <a:solidFill>
                  <a:schemeClr val="dk1"/>
                </a:solidFill>
                <a:latin typeface="Calibri" panose="020F0502020204030204" pitchFamily="34" charset="0"/>
                <a:ea typeface="Verdana"/>
                <a:cs typeface="Calibri" panose="020F0502020204030204" pitchFamily="34" charset="0"/>
                <a:sym typeface="Verdana"/>
              </a:rPr>
              <a:t>señal</a:t>
            </a:r>
            <a:r>
              <a:rPr lang="en-US" dirty="0">
                <a:solidFill>
                  <a:schemeClr val="dk1"/>
                </a:solidFill>
                <a:latin typeface="Calibri" panose="020F0502020204030204" pitchFamily="34" charset="0"/>
                <a:ea typeface="Verdana"/>
                <a:cs typeface="Calibri" panose="020F0502020204030204" pitchFamily="34" charset="0"/>
                <a:sym typeface="Verdana"/>
              </a:rPr>
              <a:t>  </a:t>
            </a:r>
            <a:r>
              <a:rPr lang="en-US" dirty="0" err="1">
                <a:solidFill>
                  <a:schemeClr val="dk1"/>
                </a:solidFill>
                <a:latin typeface="Calibri" panose="020F0502020204030204" pitchFamily="34" charset="0"/>
                <a:ea typeface="Verdana"/>
                <a:cs typeface="Calibri" panose="020F0502020204030204" pitchFamily="34" charset="0"/>
                <a:sym typeface="Verdana"/>
              </a:rPr>
              <a:t>eléctrica</a:t>
            </a:r>
            <a:r>
              <a:rPr lang="en-US" dirty="0">
                <a:solidFill>
                  <a:schemeClr val="dk1"/>
                </a:solidFill>
                <a:latin typeface="Calibri" panose="020F0502020204030204" pitchFamily="34" charset="0"/>
                <a:ea typeface="Verdana"/>
                <a:cs typeface="Calibri" panose="020F0502020204030204" pitchFamily="34" charset="0"/>
                <a:sym typeface="Verdana"/>
              </a:rPr>
              <a:t>  </a:t>
            </a:r>
            <a:r>
              <a:rPr lang="en-US" dirty="0" err="1">
                <a:solidFill>
                  <a:schemeClr val="dk1"/>
                </a:solidFill>
                <a:latin typeface="Calibri" panose="020F0502020204030204" pitchFamily="34" charset="0"/>
                <a:ea typeface="Verdana"/>
                <a:cs typeface="Calibri" panose="020F0502020204030204" pitchFamily="34" charset="0"/>
                <a:sym typeface="Verdana"/>
              </a:rPr>
              <a:t>acondicionada</a:t>
            </a:r>
            <a:endParaRPr lang="en-US" dirty="0">
              <a:solidFill>
                <a:schemeClr val="dk1"/>
              </a:solidFill>
              <a:latin typeface="Calibri" panose="020F0502020204030204" pitchFamily="34" charset="0"/>
              <a:ea typeface="Verdana"/>
              <a:cs typeface="Calibri" panose="020F0502020204030204" pitchFamily="34" charset="0"/>
              <a:sym typeface="Verdana"/>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1176"/>
        <p:cNvGrpSpPr/>
        <p:nvPr/>
      </p:nvGrpSpPr>
      <p:grpSpPr>
        <a:xfrm>
          <a:off x="0" y="0"/>
          <a:ext cx="0" cy="0"/>
          <a:chOff x="0" y="0"/>
          <a:chExt cx="0" cy="0"/>
        </a:xfrm>
      </p:grpSpPr>
      <p:sp>
        <p:nvSpPr>
          <p:cNvPr id="1177" name="Google Shape;1177;p60"/>
          <p:cNvSpPr/>
          <p:nvPr/>
        </p:nvSpPr>
        <p:spPr>
          <a:xfrm>
            <a:off x="447840" y="1214280"/>
            <a:ext cx="10122120" cy="56268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pPr>
            <a:r>
              <a:rPr lang="es-CL" sz="3100" b="1" i="0" u="none" strike="noStrike" cap="none">
                <a:solidFill>
                  <a:srgbClr val="29754D"/>
                </a:solidFill>
                <a:latin typeface="Calibri"/>
                <a:ea typeface="Calibri"/>
                <a:cs typeface="Calibri"/>
                <a:sym typeface="Calibri"/>
              </a:rPr>
              <a:t>CONTACTORES </a:t>
            </a:r>
            <a:r>
              <a:rPr lang="es-CL" sz="3100" b="0" i="0" u="none" strike="noStrike" cap="none">
                <a:solidFill>
                  <a:srgbClr val="C73E32"/>
                </a:solidFill>
                <a:latin typeface="Calibri"/>
                <a:ea typeface="Calibri"/>
                <a:cs typeface="Calibri"/>
                <a:sym typeface="Calibri"/>
              </a:rPr>
              <a:t>CONEXIÓN</a:t>
            </a:r>
            <a:endParaRPr sz="3100" b="0" i="0" u="none" strike="noStrike" cap="none">
              <a:latin typeface="Arial"/>
              <a:ea typeface="Arial"/>
              <a:cs typeface="Arial"/>
              <a:sym typeface="Arial"/>
            </a:endParaRPr>
          </a:p>
        </p:txBody>
      </p:sp>
      <p:sp>
        <p:nvSpPr>
          <p:cNvPr id="1178" name="Google Shape;1178;p60"/>
          <p:cNvSpPr/>
          <p:nvPr/>
        </p:nvSpPr>
        <p:spPr>
          <a:xfrm>
            <a:off x="5972040" y="-1600200"/>
            <a:ext cx="183960" cy="30708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60"/>
          <p:cNvSpPr/>
          <p:nvPr/>
        </p:nvSpPr>
        <p:spPr>
          <a:xfrm>
            <a:off x="501840" y="2187720"/>
            <a:ext cx="4593600" cy="274320"/>
          </a:xfrm>
          <a:prstGeom prst="rect">
            <a:avLst/>
          </a:prstGeom>
          <a:noFill/>
          <a:ln>
            <a:noFill/>
          </a:ln>
        </p:spPr>
        <p:txBody>
          <a:bodyPr spcFirstLastPara="1" wrap="square" lIns="0" tIns="0" rIns="0" bIns="0" anchor="t" anchorCtr="0">
            <a:spAutoFit/>
          </a:bodyPr>
          <a:lstStyle/>
          <a:p>
            <a:pPr marL="12600" marR="0" lvl="0" indent="0" algn="l" rtl="0">
              <a:lnSpc>
                <a:spcPct val="100000"/>
              </a:lnSpc>
              <a:spcBef>
                <a:spcPts val="0"/>
              </a:spcBef>
              <a:spcAft>
                <a:spcPts val="0"/>
              </a:spcAft>
              <a:buNone/>
            </a:pPr>
            <a:r>
              <a:rPr lang="es-CL" sz="1800" b="0" i="0" u="none" strike="noStrike" cap="none">
                <a:solidFill>
                  <a:srgbClr val="000000"/>
                </a:solidFill>
                <a:latin typeface="Calibri"/>
                <a:ea typeface="Calibri"/>
                <a:cs typeface="Calibri"/>
                <a:sym typeface="Calibri"/>
              </a:rPr>
              <a:t>Módulo de salidas a relé.</a:t>
            </a:r>
            <a:endParaRPr sz="1800" b="0" i="0" u="none" strike="noStrike" cap="none">
              <a:latin typeface="Arial"/>
              <a:ea typeface="Arial"/>
              <a:cs typeface="Arial"/>
              <a:sym typeface="Arial"/>
            </a:endParaRPr>
          </a:p>
        </p:txBody>
      </p:sp>
      <p:grpSp>
        <p:nvGrpSpPr>
          <p:cNvPr id="1180" name="Google Shape;1180;p60"/>
          <p:cNvGrpSpPr/>
          <p:nvPr/>
        </p:nvGrpSpPr>
        <p:grpSpPr>
          <a:xfrm>
            <a:off x="447840" y="2325960"/>
            <a:ext cx="8920080" cy="4740120"/>
            <a:chOff x="447840" y="2325960"/>
            <a:chExt cx="8920080" cy="4740120"/>
          </a:xfrm>
        </p:grpSpPr>
        <p:sp>
          <p:nvSpPr>
            <p:cNvPr id="1181" name="Google Shape;1181;p60"/>
            <p:cNvSpPr/>
            <p:nvPr/>
          </p:nvSpPr>
          <p:spPr>
            <a:xfrm>
              <a:off x="2378880" y="2948400"/>
              <a:ext cx="538560" cy="3457080"/>
            </a:xfrm>
            <a:custGeom>
              <a:avLst/>
              <a:gdLst/>
              <a:ahLst/>
              <a:cxnLst/>
              <a:rect l="l" t="t" r="r" b="b"/>
              <a:pathLst>
                <a:path w="473075" h="3810000" extrusionOk="0">
                  <a:moveTo>
                    <a:pt x="0" y="3810000"/>
                  </a:moveTo>
                  <a:lnTo>
                    <a:pt x="473074" y="3810000"/>
                  </a:lnTo>
                  <a:lnTo>
                    <a:pt x="473074" y="0"/>
                  </a:lnTo>
                  <a:lnTo>
                    <a:pt x="0" y="0"/>
                  </a:lnTo>
                  <a:lnTo>
                    <a:pt x="0" y="3810000"/>
                  </a:lnTo>
                  <a:close/>
                </a:path>
              </a:pathLst>
            </a:custGeom>
            <a:solidFill>
              <a:srgbClr val="CBCBCB"/>
            </a:solidFill>
            <a:ln>
              <a:noFill/>
            </a:ln>
          </p:spPr>
        </p:sp>
        <p:sp>
          <p:nvSpPr>
            <p:cNvPr id="1182" name="Google Shape;1182;p60"/>
            <p:cNvSpPr/>
            <p:nvPr/>
          </p:nvSpPr>
          <p:spPr>
            <a:xfrm>
              <a:off x="2223360" y="2948400"/>
              <a:ext cx="694440" cy="3457080"/>
            </a:xfrm>
            <a:custGeom>
              <a:avLst/>
              <a:gdLst/>
              <a:ahLst/>
              <a:cxnLst/>
              <a:rect l="l" t="t" r="r" b="b"/>
              <a:pathLst>
                <a:path w="609600" h="3810000" extrusionOk="0">
                  <a:moveTo>
                    <a:pt x="0" y="0"/>
                  </a:moveTo>
                  <a:lnTo>
                    <a:pt x="609600" y="0"/>
                  </a:lnTo>
                  <a:lnTo>
                    <a:pt x="609600" y="3810002"/>
                  </a:lnTo>
                  <a:lnTo>
                    <a:pt x="0" y="3810002"/>
                  </a:lnTo>
                  <a:lnTo>
                    <a:pt x="0" y="0"/>
                  </a:lnTo>
                  <a:close/>
                </a:path>
              </a:pathLst>
            </a:custGeom>
            <a:noFill/>
            <a:ln w="28425" cap="flat" cmpd="sng">
              <a:solidFill>
                <a:srgbClr val="000000"/>
              </a:solidFill>
              <a:prstDash val="solid"/>
              <a:round/>
              <a:headEnd type="none" w="sm" len="sm"/>
              <a:tailEnd type="none" w="sm" len="sm"/>
            </a:ln>
          </p:spPr>
        </p:sp>
        <p:sp>
          <p:nvSpPr>
            <p:cNvPr id="1183" name="Google Shape;1183;p60"/>
            <p:cNvSpPr/>
            <p:nvPr/>
          </p:nvSpPr>
          <p:spPr>
            <a:xfrm>
              <a:off x="2686680" y="3225240"/>
              <a:ext cx="231120" cy="206640"/>
            </a:xfrm>
            <a:custGeom>
              <a:avLst/>
              <a:gdLst/>
              <a:ahLst/>
              <a:cxnLst/>
              <a:rect l="l" t="t" r="r" b="b"/>
              <a:pathLst>
                <a:path w="203200" h="228600" extrusionOk="0">
                  <a:moveTo>
                    <a:pt x="0" y="228600"/>
                  </a:moveTo>
                  <a:lnTo>
                    <a:pt x="203200" y="228600"/>
                  </a:lnTo>
                  <a:lnTo>
                    <a:pt x="203200" y="0"/>
                  </a:lnTo>
                  <a:lnTo>
                    <a:pt x="0" y="0"/>
                  </a:lnTo>
                  <a:lnTo>
                    <a:pt x="0" y="228600"/>
                  </a:lnTo>
                  <a:close/>
                </a:path>
              </a:pathLst>
            </a:custGeom>
            <a:solidFill>
              <a:srgbClr val="8A8A8A"/>
            </a:solidFill>
            <a:ln>
              <a:noFill/>
            </a:ln>
          </p:spPr>
        </p:sp>
        <p:sp>
          <p:nvSpPr>
            <p:cNvPr id="1184" name="Google Shape;1184;p60"/>
            <p:cNvSpPr/>
            <p:nvPr/>
          </p:nvSpPr>
          <p:spPr>
            <a:xfrm>
              <a:off x="2686680" y="3225240"/>
              <a:ext cx="231120" cy="206640"/>
            </a:xfrm>
            <a:custGeom>
              <a:avLst/>
              <a:gdLst/>
              <a:ahLst/>
              <a:cxnLst/>
              <a:rect l="l" t="t" r="r" b="b"/>
              <a:pathLst>
                <a:path w="203200" h="228600" extrusionOk="0">
                  <a:moveTo>
                    <a:pt x="0" y="0"/>
                  </a:moveTo>
                  <a:lnTo>
                    <a:pt x="203200" y="0"/>
                  </a:lnTo>
                  <a:lnTo>
                    <a:pt x="203200" y="228600"/>
                  </a:lnTo>
                  <a:lnTo>
                    <a:pt x="0" y="228600"/>
                  </a:lnTo>
                  <a:lnTo>
                    <a:pt x="0" y="0"/>
                  </a:lnTo>
                  <a:close/>
                </a:path>
              </a:pathLst>
            </a:custGeom>
            <a:noFill/>
            <a:ln w="28425" cap="flat" cmpd="sng">
              <a:solidFill>
                <a:srgbClr val="000000"/>
              </a:solidFill>
              <a:prstDash val="solid"/>
              <a:round/>
              <a:headEnd type="none" w="sm" len="sm"/>
              <a:tailEnd type="none" w="sm" len="sm"/>
            </a:ln>
          </p:spPr>
        </p:sp>
        <p:sp>
          <p:nvSpPr>
            <p:cNvPr id="1185" name="Google Shape;1185;p60"/>
            <p:cNvSpPr/>
            <p:nvPr/>
          </p:nvSpPr>
          <p:spPr>
            <a:xfrm>
              <a:off x="2686680" y="3432600"/>
              <a:ext cx="231120" cy="206640"/>
            </a:xfrm>
            <a:custGeom>
              <a:avLst/>
              <a:gdLst/>
              <a:ahLst/>
              <a:cxnLst/>
              <a:rect l="l" t="t" r="r" b="b"/>
              <a:pathLst>
                <a:path w="203200" h="228600" extrusionOk="0">
                  <a:moveTo>
                    <a:pt x="0" y="228600"/>
                  </a:moveTo>
                  <a:lnTo>
                    <a:pt x="203200" y="228600"/>
                  </a:lnTo>
                  <a:lnTo>
                    <a:pt x="203200" y="0"/>
                  </a:lnTo>
                  <a:lnTo>
                    <a:pt x="0" y="0"/>
                  </a:lnTo>
                  <a:lnTo>
                    <a:pt x="0" y="228600"/>
                  </a:lnTo>
                  <a:close/>
                </a:path>
              </a:pathLst>
            </a:custGeom>
            <a:solidFill>
              <a:srgbClr val="8A8A8A"/>
            </a:solidFill>
            <a:ln>
              <a:noFill/>
            </a:ln>
          </p:spPr>
        </p:sp>
        <p:sp>
          <p:nvSpPr>
            <p:cNvPr id="1186" name="Google Shape;1186;p60"/>
            <p:cNvSpPr/>
            <p:nvPr/>
          </p:nvSpPr>
          <p:spPr>
            <a:xfrm>
              <a:off x="2686680" y="3432600"/>
              <a:ext cx="231120" cy="206640"/>
            </a:xfrm>
            <a:custGeom>
              <a:avLst/>
              <a:gdLst/>
              <a:ahLst/>
              <a:cxnLst/>
              <a:rect l="l" t="t" r="r" b="b"/>
              <a:pathLst>
                <a:path w="203200" h="228600" extrusionOk="0">
                  <a:moveTo>
                    <a:pt x="0" y="0"/>
                  </a:moveTo>
                  <a:lnTo>
                    <a:pt x="203200" y="0"/>
                  </a:lnTo>
                  <a:lnTo>
                    <a:pt x="203200" y="228600"/>
                  </a:lnTo>
                  <a:lnTo>
                    <a:pt x="0" y="228600"/>
                  </a:lnTo>
                  <a:lnTo>
                    <a:pt x="0" y="0"/>
                  </a:lnTo>
                  <a:close/>
                </a:path>
              </a:pathLst>
            </a:custGeom>
            <a:noFill/>
            <a:ln w="28425" cap="flat" cmpd="sng">
              <a:solidFill>
                <a:srgbClr val="000000"/>
              </a:solidFill>
              <a:prstDash val="solid"/>
              <a:round/>
              <a:headEnd type="none" w="sm" len="sm"/>
              <a:tailEnd type="none" w="sm" len="sm"/>
            </a:ln>
          </p:spPr>
        </p:sp>
        <p:sp>
          <p:nvSpPr>
            <p:cNvPr id="1187" name="Google Shape;1187;p60"/>
            <p:cNvSpPr/>
            <p:nvPr/>
          </p:nvSpPr>
          <p:spPr>
            <a:xfrm>
              <a:off x="2686680" y="3639960"/>
              <a:ext cx="231120" cy="206640"/>
            </a:xfrm>
            <a:custGeom>
              <a:avLst/>
              <a:gdLst/>
              <a:ahLst/>
              <a:cxnLst/>
              <a:rect l="l" t="t" r="r" b="b"/>
              <a:pathLst>
                <a:path w="203200" h="228600" extrusionOk="0">
                  <a:moveTo>
                    <a:pt x="0" y="228600"/>
                  </a:moveTo>
                  <a:lnTo>
                    <a:pt x="203200" y="228600"/>
                  </a:lnTo>
                  <a:lnTo>
                    <a:pt x="203200" y="0"/>
                  </a:lnTo>
                  <a:lnTo>
                    <a:pt x="0" y="0"/>
                  </a:lnTo>
                  <a:lnTo>
                    <a:pt x="0" y="228600"/>
                  </a:lnTo>
                  <a:close/>
                </a:path>
              </a:pathLst>
            </a:custGeom>
            <a:solidFill>
              <a:srgbClr val="8A8A8A"/>
            </a:solidFill>
            <a:ln>
              <a:noFill/>
            </a:ln>
          </p:spPr>
        </p:sp>
        <p:sp>
          <p:nvSpPr>
            <p:cNvPr id="1188" name="Google Shape;1188;p60"/>
            <p:cNvSpPr/>
            <p:nvPr/>
          </p:nvSpPr>
          <p:spPr>
            <a:xfrm>
              <a:off x="2686680" y="3639960"/>
              <a:ext cx="231120" cy="206640"/>
            </a:xfrm>
            <a:custGeom>
              <a:avLst/>
              <a:gdLst/>
              <a:ahLst/>
              <a:cxnLst/>
              <a:rect l="l" t="t" r="r" b="b"/>
              <a:pathLst>
                <a:path w="203200" h="228600" extrusionOk="0">
                  <a:moveTo>
                    <a:pt x="0" y="0"/>
                  </a:moveTo>
                  <a:lnTo>
                    <a:pt x="203200" y="0"/>
                  </a:lnTo>
                  <a:lnTo>
                    <a:pt x="203200" y="228600"/>
                  </a:lnTo>
                  <a:lnTo>
                    <a:pt x="0" y="228600"/>
                  </a:lnTo>
                  <a:lnTo>
                    <a:pt x="0" y="0"/>
                  </a:lnTo>
                  <a:close/>
                </a:path>
              </a:pathLst>
            </a:custGeom>
            <a:noFill/>
            <a:ln w="28425" cap="flat" cmpd="sng">
              <a:solidFill>
                <a:srgbClr val="000000"/>
              </a:solidFill>
              <a:prstDash val="solid"/>
              <a:round/>
              <a:headEnd type="none" w="sm" len="sm"/>
              <a:tailEnd type="none" w="sm" len="sm"/>
            </a:ln>
          </p:spPr>
        </p:sp>
        <p:sp>
          <p:nvSpPr>
            <p:cNvPr id="1189" name="Google Shape;1189;p60"/>
            <p:cNvSpPr/>
            <p:nvPr/>
          </p:nvSpPr>
          <p:spPr>
            <a:xfrm>
              <a:off x="2686680" y="3847320"/>
              <a:ext cx="231120" cy="206640"/>
            </a:xfrm>
            <a:custGeom>
              <a:avLst/>
              <a:gdLst/>
              <a:ahLst/>
              <a:cxnLst/>
              <a:rect l="l" t="t" r="r" b="b"/>
              <a:pathLst>
                <a:path w="203200" h="228600" extrusionOk="0">
                  <a:moveTo>
                    <a:pt x="0" y="228600"/>
                  </a:moveTo>
                  <a:lnTo>
                    <a:pt x="203200" y="228600"/>
                  </a:lnTo>
                  <a:lnTo>
                    <a:pt x="203200" y="0"/>
                  </a:lnTo>
                  <a:lnTo>
                    <a:pt x="0" y="0"/>
                  </a:lnTo>
                  <a:lnTo>
                    <a:pt x="0" y="228600"/>
                  </a:lnTo>
                  <a:close/>
                </a:path>
              </a:pathLst>
            </a:custGeom>
            <a:solidFill>
              <a:srgbClr val="8A8A8A"/>
            </a:solidFill>
            <a:ln>
              <a:noFill/>
            </a:ln>
          </p:spPr>
        </p:sp>
        <p:sp>
          <p:nvSpPr>
            <p:cNvPr id="1190" name="Google Shape;1190;p60"/>
            <p:cNvSpPr/>
            <p:nvPr/>
          </p:nvSpPr>
          <p:spPr>
            <a:xfrm>
              <a:off x="2686680" y="3847320"/>
              <a:ext cx="231120" cy="206640"/>
            </a:xfrm>
            <a:custGeom>
              <a:avLst/>
              <a:gdLst/>
              <a:ahLst/>
              <a:cxnLst/>
              <a:rect l="l" t="t" r="r" b="b"/>
              <a:pathLst>
                <a:path w="203200" h="228600" extrusionOk="0">
                  <a:moveTo>
                    <a:pt x="0" y="0"/>
                  </a:moveTo>
                  <a:lnTo>
                    <a:pt x="203200" y="0"/>
                  </a:lnTo>
                  <a:lnTo>
                    <a:pt x="203200" y="228600"/>
                  </a:lnTo>
                  <a:lnTo>
                    <a:pt x="0" y="228600"/>
                  </a:lnTo>
                  <a:lnTo>
                    <a:pt x="0" y="0"/>
                  </a:lnTo>
                  <a:close/>
                </a:path>
              </a:pathLst>
            </a:custGeom>
            <a:noFill/>
            <a:ln w="28425" cap="flat" cmpd="sng">
              <a:solidFill>
                <a:srgbClr val="000000"/>
              </a:solidFill>
              <a:prstDash val="solid"/>
              <a:round/>
              <a:headEnd type="none" w="sm" len="sm"/>
              <a:tailEnd type="none" w="sm" len="sm"/>
            </a:ln>
          </p:spPr>
        </p:sp>
        <p:sp>
          <p:nvSpPr>
            <p:cNvPr id="1191" name="Google Shape;1191;p60"/>
            <p:cNvSpPr/>
            <p:nvPr/>
          </p:nvSpPr>
          <p:spPr>
            <a:xfrm>
              <a:off x="2686680" y="4055040"/>
              <a:ext cx="231120" cy="206640"/>
            </a:xfrm>
            <a:custGeom>
              <a:avLst/>
              <a:gdLst/>
              <a:ahLst/>
              <a:cxnLst/>
              <a:rect l="l" t="t" r="r" b="b"/>
              <a:pathLst>
                <a:path w="203200" h="228600" extrusionOk="0">
                  <a:moveTo>
                    <a:pt x="0" y="228600"/>
                  </a:moveTo>
                  <a:lnTo>
                    <a:pt x="203200" y="228600"/>
                  </a:lnTo>
                  <a:lnTo>
                    <a:pt x="203200" y="0"/>
                  </a:lnTo>
                  <a:lnTo>
                    <a:pt x="0" y="0"/>
                  </a:lnTo>
                  <a:lnTo>
                    <a:pt x="0" y="228600"/>
                  </a:lnTo>
                  <a:close/>
                </a:path>
              </a:pathLst>
            </a:custGeom>
            <a:solidFill>
              <a:srgbClr val="8A8A8A"/>
            </a:solidFill>
            <a:ln>
              <a:noFill/>
            </a:ln>
          </p:spPr>
        </p:sp>
        <p:sp>
          <p:nvSpPr>
            <p:cNvPr id="1192" name="Google Shape;1192;p60"/>
            <p:cNvSpPr/>
            <p:nvPr/>
          </p:nvSpPr>
          <p:spPr>
            <a:xfrm>
              <a:off x="2686680" y="4055040"/>
              <a:ext cx="231120" cy="206640"/>
            </a:xfrm>
            <a:custGeom>
              <a:avLst/>
              <a:gdLst/>
              <a:ahLst/>
              <a:cxnLst/>
              <a:rect l="l" t="t" r="r" b="b"/>
              <a:pathLst>
                <a:path w="203200" h="228600" extrusionOk="0">
                  <a:moveTo>
                    <a:pt x="0" y="0"/>
                  </a:moveTo>
                  <a:lnTo>
                    <a:pt x="203200" y="0"/>
                  </a:lnTo>
                  <a:lnTo>
                    <a:pt x="203200" y="228600"/>
                  </a:lnTo>
                  <a:lnTo>
                    <a:pt x="0" y="228600"/>
                  </a:lnTo>
                  <a:lnTo>
                    <a:pt x="0" y="0"/>
                  </a:lnTo>
                  <a:close/>
                </a:path>
              </a:pathLst>
            </a:custGeom>
            <a:noFill/>
            <a:ln w="28425" cap="flat" cmpd="sng">
              <a:solidFill>
                <a:srgbClr val="000000"/>
              </a:solidFill>
              <a:prstDash val="solid"/>
              <a:round/>
              <a:headEnd type="none" w="sm" len="sm"/>
              <a:tailEnd type="none" w="sm" len="sm"/>
            </a:ln>
          </p:spPr>
        </p:sp>
        <p:sp>
          <p:nvSpPr>
            <p:cNvPr id="1193" name="Google Shape;1193;p60"/>
            <p:cNvSpPr/>
            <p:nvPr/>
          </p:nvSpPr>
          <p:spPr>
            <a:xfrm>
              <a:off x="2686680" y="4262400"/>
              <a:ext cx="231120" cy="206640"/>
            </a:xfrm>
            <a:custGeom>
              <a:avLst/>
              <a:gdLst/>
              <a:ahLst/>
              <a:cxnLst/>
              <a:rect l="l" t="t" r="r" b="b"/>
              <a:pathLst>
                <a:path w="203200" h="228600" extrusionOk="0">
                  <a:moveTo>
                    <a:pt x="0" y="228600"/>
                  </a:moveTo>
                  <a:lnTo>
                    <a:pt x="203200" y="228600"/>
                  </a:lnTo>
                  <a:lnTo>
                    <a:pt x="203200" y="0"/>
                  </a:lnTo>
                  <a:lnTo>
                    <a:pt x="0" y="0"/>
                  </a:lnTo>
                  <a:lnTo>
                    <a:pt x="0" y="228600"/>
                  </a:lnTo>
                  <a:close/>
                </a:path>
              </a:pathLst>
            </a:custGeom>
            <a:solidFill>
              <a:srgbClr val="8A8A8A"/>
            </a:solidFill>
            <a:ln>
              <a:noFill/>
            </a:ln>
          </p:spPr>
        </p:sp>
        <p:sp>
          <p:nvSpPr>
            <p:cNvPr id="1194" name="Google Shape;1194;p60"/>
            <p:cNvSpPr/>
            <p:nvPr/>
          </p:nvSpPr>
          <p:spPr>
            <a:xfrm>
              <a:off x="2686680" y="4262400"/>
              <a:ext cx="231120" cy="206640"/>
            </a:xfrm>
            <a:custGeom>
              <a:avLst/>
              <a:gdLst/>
              <a:ahLst/>
              <a:cxnLst/>
              <a:rect l="l" t="t" r="r" b="b"/>
              <a:pathLst>
                <a:path w="203200" h="228600" extrusionOk="0">
                  <a:moveTo>
                    <a:pt x="0" y="0"/>
                  </a:moveTo>
                  <a:lnTo>
                    <a:pt x="203200" y="0"/>
                  </a:lnTo>
                  <a:lnTo>
                    <a:pt x="203200" y="228600"/>
                  </a:lnTo>
                  <a:lnTo>
                    <a:pt x="0" y="228600"/>
                  </a:lnTo>
                  <a:lnTo>
                    <a:pt x="0" y="0"/>
                  </a:lnTo>
                  <a:close/>
                </a:path>
              </a:pathLst>
            </a:custGeom>
            <a:noFill/>
            <a:ln w="28425" cap="flat" cmpd="sng">
              <a:solidFill>
                <a:srgbClr val="000000"/>
              </a:solidFill>
              <a:prstDash val="solid"/>
              <a:round/>
              <a:headEnd type="none" w="sm" len="sm"/>
              <a:tailEnd type="none" w="sm" len="sm"/>
            </a:ln>
          </p:spPr>
        </p:sp>
        <p:sp>
          <p:nvSpPr>
            <p:cNvPr id="1195" name="Google Shape;1195;p60"/>
            <p:cNvSpPr/>
            <p:nvPr/>
          </p:nvSpPr>
          <p:spPr>
            <a:xfrm>
              <a:off x="2686680" y="4469760"/>
              <a:ext cx="231120" cy="206640"/>
            </a:xfrm>
            <a:custGeom>
              <a:avLst/>
              <a:gdLst/>
              <a:ahLst/>
              <a:cxnLst/>
              <a:rect l="l" t="t" r="r" b="b"/>
              <a:pathLst>
                <a:path w="203200" h="228600" extrusionOk="0">
                  <a:moveTo>
                    <a:pt x="0" y="228599"/>
                  </a:moveTo>
                  <a:lnTo>
                    <a:pt x="203200" y="228599"/>
                  </a:lnTo>
                  <a:lnTo>
                    <a:pt x="203200" y="0"/>
                  </a:lnTo>
                  <a:lnTo>
                    <a:pt x="0" y="0"/>
                  </a:lnTo>
                  <a:lnTo>
                    <a:pt x="0" y="228599"/>
                  </a:lnTo>
                  <a:close/>
                </a:path>
              </a:pathLst>
            </a:custGeom>
            <a:solidFill>
              <a:srgbClr val="8A8A8A"/>
            </a:solidFill>
            <a:ln>
              <a:noFill/>
            </a:ln>
          </p:spPr>
        </p:sp>
        <p:sp>
          <p:nvSpPr>
            <p:cNvPr id="1196" name="Google Shape;1196;p60"/>
            <p:cNvSpPr/>
            <p:nvPr/>
          </p:nvSpPr>
          <p:spPr>
            <a:xfrm>
              <a:off x="2686680" y="4469760"/>
              <a:ext cx="231120" cy="206640"/>
            </a:xfrm>
            <a:custGeom>
              <a:avLst/>
              <a:gdLst/>
              <a:ahLst/>
              <a:cxnLst/>
              <a:rect l="l" t="t" r="r" b="b"/>
              <a:pathLst>
                <a:path w="203200" h="228600" extrusionOk="0">
                  <a:moveTo>
                    <a:pt x="0" y="0"/>
                  </a:moveTo>
                  <a:lnTo>
                    <a:pt x="203200" y="0"/>
                  </a:lnTo>
                  <a:lnTo>
                    <a:pt x="203200" y="228600"/>
                  </a:lnTo>
                  <a:lnTo>
                    <a:pt x="0" y="228600"/>
                  </a:lnTo>
                  <a:lnTo>
                    <a:pt x="0" y="0"/>
                  </a:lnTo>
                  <a:close/>
                </a:path>
              </a:pathLst>
            </a:custGeom>
            <a:noFill/>
            <a:ln w="28425" cap="flat" cmpd="sng">
              <a:solidFill>
                <a:srgbClr val="000000"/>
              </a:solidFill>
              <a:prstDash val="solid"/>
              <a:round/>
              <a:headEnd type="none" w="sm" len="sm"/>
              <a:tailEnd type="none" w="sm" len="sm"/>
            </a:ln>
          </p:spPr>
        </p:sp>
        <p:sp>
          <p:nvSpPr>
            <p:cNvPr id="1197" name="Google Shape;1197;p60"/>
            <p:cNvSpPr/>
            <p:nvPr/>
          </p:nvSpPr>
          <p:spPr>
            <a:xfrm>
              <a:off x="2686680" y="4677480"/>
              <a:ext cx="231120" cy="206640"/>
            </a:xfrm>
            <a:custGeom>
              <a:avLst/>
              <a:gdLst/>
              <a:ahLst/>
              <a:cxnLst/>
              <a:rect l="l" t="t" r="r" b="b"/>
              <a:pathLst>
                <a:path w="203200" h="228600" extrusionOk="0">
                  <a:moveTo>
                    <a:pt x="0" y="228599"/>
                  </a:moveTo>
                  <a:lnTo>
                    <a:pt x="203200" y="228599"/>
                  </a:lnTo>
                  <a:lnTo>
                    <a:pt x="203200" y="0"/>
                  </a:lnTo>
                  <a:lnTo>
                    <a:pt x="0" y="0"/>
                  </a:lnTo>
                  <a:lnTo>
                    <a:pt x="0" y="228599"/>
                  </a:lnTo>
                  <a:close/>
                </a:path>
              </a:pathLst>
            </a:custGeom>
            <a:solidFill>
              <a:srgbClr val="8A8A8A"/>
            </a:solidFill>
            <a:ln>
              <a:noFill/>
            </a:ln>
          </p:spPr>
        </p:sp>
        <p:sp>
          <p:nvSpPr>
            <p:cNvPr id="1198" name="Google Shape;1198;p60"/>
            <p:cNvSpPr/>
            <p:nvPr/>
          </p:nvSpPr>
          <p:spPr>
            <a:xfrm>
              <a:off x="2686680" y="4677480"/>
              <a:ext cx="231120" cy="206640"/>
            </a:xfrm>
            <a:custGeom>
              <a:avLst/>
              <a:gdLst/>
              <a:ahLst/>
              <a:cxnLst/>
              <a:rect l="l" t="t" r="r" b="b"/>
              <a:pathLst>
                <a:path w="203200" h="228600" extrusionOk="0">
                  <a:moveTo>
                    <a:pt x="0" y="0"/>
                  </a:moveTo>
                  <a:lnTo>
                    <a:pt x="203200" y="0"/>
                  </a:lnTo>
                  <a:lnTo>
                    <a:pt x="203200" y="228600"/>
                  </a:lnTo>
                  <a:lnTo>
                    <a:pt x="0" y="228600"/>
                  </a:lnTo>
                  <a:lnTo>
                    <a:pt x="0" y="0"/>
                  </a:lnTo>
                  <a:close/>
                </a:path>
              </a:pathLst>
            </a:custGeom>
            <a:noFill/>
            <a:ln w="28425" cap="flat" cmpd="sng">
              <a:solidFill>
                <a:srgbClr val="000000"/>
              </a:solidFill>
              <a:prstDash val="solid"/>
              <a:round/>
              <a:headEnd type="none" w="sm" len="sm"/>
              <a:tailEnd type="none" w="sm" len="sm"/>
            </a:ln>
          </p:spPr>
        </p:sp>
        <p:sp>
          <p:nvSpPr>
            <p:cNvPr id="1199" name="Google Shape;1199;p60"/>
            <p:cNvSpPr/>
            <p:nvPr/>
          </p:nvSpPr>
          <p:spPr>
            <a:xfrm>
              <a:off x="2686680" y="4884840"/>
              <a:ext cx="231120" cy="206640"/>
            </a:xfrm>
            <a:custGeom>
              <a:avLst/>
              <a:gdLst/>
              <a:ahLst/>
              <a:cxnLst/>
              <a:rect l="l" t="t" r="r" b="b"/>
              <a:pathLst>
                <a:path w="203200" h="228600" extrusionOk="0">
                  <a:moveTo>
                    <a:pt x="0" y="228599"/>
                  </a:moveTo>
                  <a:lnTo>
                    <a:pt x="203200" y="228599"/>
                  </a:lnTo>
                  <a:lnTo>
                    <a:pt x="203200" y="0"/>
                  </a:lnTo>
                  <a:lnTo>
                    <a:pt x="0" y="0"/>
                  </a:lnTo>
                  <a:lnTo>
                    <a:pt x="0" y="228599"/>
                  </a:lnTo>
                  <a:close/>
                </a:path>
              </a:pathLst>
            </a:custGeom>
            <a:solidFill>
              <a:srgbClr val="8A8A8A"/>
            </a:solidFill>
            <a:ln>
              <a:noFill/>
            </a:ln>
          </p:spPr>
        </p:sp>
        <p:sp>
          <p:nvSpPr>
            <p:cNvPr id="1200" name="Google Shape;1200;p60"/>
            <p:cNvSpPr/>
            <p:nvPr/>
          </p:nvSpPr>
          <p:spPr>
            <a:xfrm>
              <a:off x="2686680" y="4884840"/>
              <a:ext cx="231120" cy="206640"/>
            </a:xfrm>
            <a:custGeom>
              <a:avLst/>
              <a:gdLst/>
              <a:ahLst/>
              <a:cxnLst/>
              <a:rect l="l" t="t" r="r" b="b"/>
              <a:pathLst>
                <a:path w="203200" h="228600" extrusionOk="0">
                  <a:moveTo>
                    <a:pt x="0" y="0"/>
                  </a:moveTo>
                  <a:lnTo>
                    <a:pt x="203200" y="0"/>
                  </a:lnTo>
                  <a:lnTo>
                    <a:pt x="203200" y="228600"/>
                  </a:lnTo>
                  <a:lnTo>
                    <a:pt x="0" y="228600"/>
                  </a:lnTo>
                  <a:lnTo>
                    <a:pt x="0" y="0"/>
                  </a:lnTo>
                  <a:close/>
                </a:path>
              </a:pathLst>
            </a:custGeom>
            <a:noFill/>
            <a:ln w="28425" cap="flat" cmpd="sng">
              <a:solidFill>
                <a:srgbClr val="000000"/>
              </a:solidFill>
              <a:prstDash val="solid"/>
              <a:round/>
              <a:headEnd type="none" w="sm" len="sm"/>
              <a:tailEnd type="none" w="sm" len="sm"/>
            </a:ln>
          </p:spPr>
        </p:sp>
        <p:sp>
          <p:nvSpPr>
            <p:cNvPr id="1201" name="Google Shape;1201;p60"/>
            <p:cNvSpPr/>
            <p:nvPr/>
          </p:nvSpPr>
          <p:spPr>
            <a:xfrm>
              <a:off x="2686680" y="5092200"/>
              <a:ext cx="231120" cy="206640"/>
            </a:xfrm>
            <a:custGeom>
              <a:avLst/>
              <a:gdLst/>
              <a:ahLst/>
              <a:cxnLst/>
              <a:rect l="l" t="t" r="r" b="b"/>
              <a:pathLst>
                <a:path w="203200" h="228600" extrusionOk="0">
                  <a:moveTo>
                    <a:pt x="0" y="228599"/>
                  </a:moveTo>
                  <a:lnTo>
                    <a:pt x="203200" y="228599"/>
                  </a:lnTo>
                  <a:lnTo>
                    <a:pt x="203200" y="0"/>
                  </a:lnTo>
                  <a:lnTo>
                    <a:pt x="0" y="0"/>
                  </a:lnTo>
                  <a:lnTo>
                    <a:pt x="0" y="228599"/>
                  </a:lnTo>
                  <a:close/>
                </a:path>
              </a:pathLst>
            </a:custGeom>
            <a:solidFill>
              <a:srgbClr val="8A8A8A"/>
            </a:solidFill>
            <a:ln>
              <a:noFill/>
            </a:ln>
          </p:spPr>
        </p:sp>
        <p:sp>
          <p:nvSpPr>
            <p:cNvPr id="1202" name="Google Shape;1202;p60"/>
            <p:cNvSpPr/>
            <p:nvPr/>
          </p:nvSpPr>
          <p:spPr>
            <a:xfrm>
              <a:off x="2686680" y="5092200"/>
              <a:ext cx="231120" cy="206640"/>
            </a:xfrm>
            <a:custGeom>
              <a:avLst/>
              <a:gdLst/>
              <a:ahLst/>
              <a:cxnLst/>
              <a:rect l="l" t="t" r="r" b="b"/>
              <a:pathLst>
                <a:path w="203200" h="228600" extrusionOk="0">
                  <a:moveTo>
                    <a:pt x="0" y="0"/>
                  </a:moveTo>
                  <a:lnTo>
                    <a:pt x="203200" y="0"/>
                  </a:lnTo>
                  <a:lnTo>
                    <a:pt x="203200" y="228600"/>
                  </a:lnTo>
                  <a:lnTo>
                    <a:pt x="0" y="228600"/>
                  </a:lnTo>
                  <a:lnTo>
                    <a:pt x="0" y="0"/>
                  </a:lnTo>
                  <a:close/>
                </a:path>
              </a:pathLst>
            </a:custGeom>
            <a:noFill/>
            <a:ln w="28425" cap="flat" cmpd="sng">
              <a:solidFill>
                <a:srgbClr val="000000"/>
              </a:solidFill>
              <a:prstDash val="solid"/>
              <a:round/>
              <a:headEnd type="none" w="sm" len="sm"/>
              <a:tailEnd type="none" w="sm" len="sm"/>
            </a:ln>
          </p:spPr>
        </p:sp>
        <p:sp>
          <p:nvSpPr>
            <p:cNvPr id="1203" name="Google Shape;1203;p60"/>
            <p:cNvSpPr/>
            <p:nvPr/>
          </p:nvSpPr>
          <p:spPr>
            <a:xfrm>
              <a:off x="2686680" y="5299920"/>
              <a:ext cx="231120" cy="206640"/>
            </a:xfrm>
            <a:custGeom>
              <a:avLst/>
              <a:gdLst/>
              <a:ahLst/>
              <a:cxnLst/>
              <a:rect l="l" t="t" r="r" b="b"/>
              <a:pathLst>
                <a:path w="203200" h="228600" extrusionOk="0">
                  <a:moveTo>
                    <a:pt x="0" y="228599"/>
                  </a:moveTo>
                  <a:lnTo>
                    <a:pt x="203200" y="228599"/>
                  </a:lnTo>
                  <a:lnTo>
                    <a:pt x="203200" y="0"/>
                  </a:lnTo>
                  <a:lnTo>
                    <a:pt x="0" y="0"/>
                  </a:lnTo>
                  <a:lnTo>
                    <a:pt x="0" y="228599"/>
                  </a:lnTo>
                  <a:close/>
                </a:path>
              </a:pathLst>
            </a:custGeom>
            <a:solidFill>
              <a:srgbClr val="8A8A8A"/>
            </a:solidFill>
            <a:ln>
              <a:noFill/>
            </a:ln>
          </p:spPr>
        </p:sp>
        <p:sp>
          <p:nvSpPr>
            <p:cNvPr id="1204" name="Google Shape;1204;p60"/>
            <p:cNvSpPr/>
            <p:nvPr/>
          </p:nvSpPr>
          <p:spPr>
            <a:xfrm>
              <a:off x="2686680" y="5299920"/>
              <a:ext cx="231120" cy="206640"/>
            </a:xfrm>
            <a:custGeom>
              <a:avLst/>
              <a:gdLst/>
              <a:ahLst/>
              <a:cxnLst/>
              <a:rect l="l" t="t" r="r" b="b"/>
              <a:pathLst>
                <a:path w="203200" h="228600" extrusionOk="0">
                  <a:moveTo>
                    <a:pt x="0" y="0"/>
                  </a:moveTo>
                  <a:lnTo>
                    <a:pt x="203200" y="0"/>
                  </a:lnTo>
                  <a:lnTo>
                    <a:pt x="203200" y="228600"/>
                  </a:lnTo>
                  <a:lnTo>
                    <a:pt x="0" y="228600"/>
                  </a:lnTo>
                  <a:lnTo>
                    <a:pt x="0" y="0"/>
                  </a:lnTo>
                  <a:close/>
                </a:path>
              </a:pathLst>
            </a:custGeom>
            <a:noFill/>
            <a:ln w="28425" cap="flat" cmpd="sng">
              <a:solidFill>
                <a:srgbClr val="000000"/>
              </a:solidFill>
              <a:prstDash val="solid"/>
              <a:round/>
              <a:headEnd type="none" w="sm" len="sm"/>
              <a:tailEnd type="none" w="sm" len="sm"/>
            </a:ln>
          </p:spPr>
        </p:sp>
        <p:sp>
          <p:nvSpPr>
            <p:cNvPr id="1205" name="Google Shape;1205;p60"/>
            <p:cNvSpPr/>
            <p:nvPr/>
          </p:nvSpPr>
          <p:spPr>
            <a:xfrm>
              <a:off x="2686680" y="5507280"/>
              <a:ext cx="231120" cy="206640"/>
            </a:xfrm>
            <a:custGeom>
              <a:avLst/>
              <a:gdLst/>
              <a:ahLst/>
              <a:cxnLst/>
              <a:rect l="l" t="t" r="r" b="b"/>
              <a:pathLst>
                <a:path w="203200" h="228600" extrusionOk="0">
                  <a:moveTo>
                    <a:pt x="0" y="228599"/>
                  </a:moveTo>
                  <a:lnTo>
                    <a:pt x="203200" y="228599"/>
                  </a:lnTo>
                  <a:lnTo>
                    <a:pt x="203200" y="0"/>
                  </a:lnTo>
                  <a:lnTo>
                    <a:pt x="0" y="0"/>
                  </a:lnTo>
                  <a:lnTo>
                    <a:pt x="0" y="228599"/>
                  </a:lnTo>
                  <a:close/>
                </a:path>
              </a:pathLst>
            </a:custGeom>
            <a:solidFill>
              <a:srgbClr val="8A8A8A"/>
            </a:solidFill>
            <a:ln>
              <a:noFill/>
            </a:ln>
          </p:spPr>
        </p:sp>
        <p:sp>
          <p:nvSpPr>
            <p:cNvPr id="1206" name="Google Shape;1206;p60"/>
            <p:cNvSpPr/>
            <p:nvPr/>
          </p:nvSpPr>
          <p:spPr>
            <a:xfrm>
              <a:off x="2686680" y="5507280"/>
              <a:ext cx="231120" cy="206640"/>
            </a:xfrm>
            <a:custGeom>
              <a:avLst/>
              <a:gdLst/>
              <a:ahLst/>
              <a:cxnLst/>
              <a:rect l="l" t="t" r="r" b="b"/>
              <a:pathLst>
                <a:path w="203200" h="228600" extrusionOk="0">
                  <a:moveTo>
                    <a:pt x="0" y="0"/>
                  </a:moveTo>
                  <a:lnTo>
                    <a:pt x="203200" y="0"/>
                  </a:lnTo>
                  <a:lnTo>
                    <a:pt x="203200" y="228600"/>
                  </a:lnTo>
                  <a:lnTo>
                    <a:pt x="0" y="228600"/>
                  </a:lnTo>
                  <a:lnTo>
                    <a:pt x="0" y="0"/>
                  </a:lnTo>
                  <a:close/>
                </a:path>
              </a:pathLst>
            </a:custGeom>
            <a:noFill/>
            <a:ln w="28425" cap="flat" cmpd="sng">
              <a:solidFill>
                <a:srgbClr val="000000"/>
              </a:solidFill>
              <a:prstDash val="solid"/>
              <a:round/>
              <a:headEnd type="none" w="sm" len="sm"/>
              <a:tailEnd type="none" w="sm" len="sm"/>
            </a:ln>
          </p:spPr>
        </p:sp>
        <p:sp>
          <p:nvSpPr>
            <p:cNvPr id="1207" name="Google Shape;1207;p60"/>
            <p:cNvSpPr/>
            <p:nvPr/>
          </p:nvSpPr>
          <p:spPr>
            <a:xfrm>
              <a:off x="2686680" y="5714640"/>
              <a:ext cx="231120" cy="206640"/>
            </a:xfrm>
            <a:custGeom>
              <a:avLst/>
              <a:gdLst/>
              <a:ahLst/>
              <a:cxnLst/>
              <a:rect l="l" t="t" r="r" b="b"/>
              <a:pathLst>
                <a:path w="203200" h="228600" extrusionOk="0">
                  <a:moveTo>
                    <a:pt x="0" y="228599"/>
                  </a:moveTo>
                  <a:lnTo>
                    <a:pt x="203200" y="228599"/>
                  </a:lnTo>
                  <a:lnTo>
                    <a:pt x="203200" y="0"/>
                  </a:lnTo>
                  <a:lnTo>
                    <a:pt x="0" y="0"/>
                  </a:lnTo>
                  <a:lnTo>
                    <a:pt x="0" y="228599"/>
                  </a:lnTo>
                  <a:close/>
                </a:path>
              </a:pathLst>
            </a:custGeom>
            <a:solidFill>
              <a:srgbClr val="8A8A8A"/>
            </a:solidFill>
            <a:ln>
              <a:noFill/>
            </a:ln>
          </p:spPr>
        </p:sp>
        <p:sp>
          <p:nvSpPr>
            <p:cNvPr id="1208" name="Google Shape;1208;p60"/>
            <p:cNvSpPr/>
            <p:nvPr/>
          </p:nvSpPr>
          <p:spPr>
            <a:xfrm>
              <a:off x="2686680" y="5714640"/>
              <a:ext cx="231120" cy="206640"/>
            </a:xfrm>
            <a:custGeom>
              <a:avLst/>
              <a:gdLst/>
              <a:ahLst/>
              <a:cxnLst/>
              <a:rect l="l" t="t" r="r" b="b"/>
              <a:pathLst>
                <a:path w="203200" h="228600" extrusionOk="0">
                  <a:moveTo>
                    <a:pt x="0" y="0"/>
                  </a:moveTo>
                  <a:lnTo>
                    <a:pt x="203200" y="0"/>
                  </a:lnTo>
                  <a:lnTo>
                    <a:pt x="203200" y="228600"/>
                  </a:lnTo>
                  <a:lnTo>
                    <a:pt x="0" y="228600"/>
                  </a:lnTo>
                  <a:lnTo>
                    <a:pt x="0" y="0"/>
                  </a:lnTo>
                  <a:close/>
                </a:path>
              </a:pathLst>
            </a:custGeom>
            <a:noFill/>
            <a:ln w="28425" cap="flat" cmpd="sng">
              <a:solidFill>
                <a:srgbClr val="000000"/>
              </a:solidFill>
              <a:prstDash val="solid"/>
              <a:round/>
              <a:headEnd type="none" w="sm" len="sm"/>
              <a:tailEnd type="none" w="sm" len="sm"/>
            </a:ln>
          </p:spPr>
        </p:sp>
        <p:sp>
          <p:nvSpPr>
            <p:cNvPr id="1209" name="Google Shape;1209;p60"/>
            <p:cNvSpPr/>
            <p:nvPr/>
          </p:nvSpPr>
          <p:spPr>
            <a:xfrm>
              <a:off x="2686680" y="5922000"/>
              <a:ext cx="231120" cy="206640"/>
            </a:xfrm>
            <a:custGeom>
              <a:avLst/>
              <a:gdLst/>
              <a:ahLst/>
              <a:cxnLst/>
              <a:rect l="l" t="t" r="r" b="b"/>
              <a:pathLst>
                <a:path w="203200" h="228600" extrusionOk="0">
                  <a:moveTo>
                    <a:pt x="0" y="228599"/>
                  </a:moveTo>
                  <a:lnTo>
                    <a:pt x="203200" y="228599"/>
                  </a:lnTo>
                  <a:lnTo>
                    <a:pt x="203200" y="0"/>
                  </a:lnTo>
                  <a:lnTo>
                    <a:pt x="0" y="0"/>
                  </a:lnTo>
                  <a:lnTo>
                    <a:pt x="0" y="228599"/>
                  </a:lnTo>
                  <a:close/>
                </a:path>
              </a:pathLst>
            </a:custGeom>
            <a:solidFill>
              <a:srgbClr val="8A8A8A"/>
            </a:solidFill>
            <a:ln>
              <a:noFill/>
            </a:ln>
          </p:spPr>
        </p:sp>
        <p:sp>
          <p:nvSpPr>
            <p:cNvPr id="1210" name="Google Shape;1210;p60"/>
            <p:cNvSpPr/>
            <p:nvPr/>
          </p:nvSpPr>
          <p:spPr>
            <a:xfrm>
              <a:off x="2686680" y="5922000"/>
              <a:ext cx="231120" cy="206640"/>
            </a:xfrm>
            <a:custGeom>
              <a:avLst/>
              <a:gdLst/>
              <a:ahLst/>
              <a:cxnLst/>
              <a:rect l="l" t="t" r="r" b="b"/>
              <a:pathLst>
                <a:path w="203200" h="228600" extrusionOk="0">
                  <a:moveTo>
                    <a:pt x="0" y="0"/>
                  </a:moveTo>
                  <a:lnTo>
                    <a:pt x="203200" y="0"/>
                  </a:lnTo>
                  <a:lnTo>
                    <a:pt x="203200" y="228600"/>
                  </a:lnTo>
                  <a:lnTo>
                    <a:pt x="0" y="228600"/>
                  </a:lnTo>
                  <a:lnTo>
                    <a:pt x="0" y="0"/>
                  </a:lnTo>
                  <a:close/>
                </a:path>
              </a:pathLst>
            </a:custGeom>
            <a:noFill/>
            <a:ln w="28425" cap="flat" cmpd="sng">
              <a:solidFill>
                <a:srgbClr val="000000"/>
              </a:solidFill>
              <a:prstDash val="solid"/>
              <a:round/>
              <a:headEnd type="none" w="sm" len="sm"/>
              <a:tailEnd type="none" w="sm" len="sm"/>
            </a:ln>
          </p:spPr>
        </p:sp>
        <p:sp>
          <p:nvSpPr>
            <p:cNvPr id="1211" name="Google Shape;1211;p60"/>
            <p:cNvSpPr/>
            <p:nvPr/>
          </p:nvSpPr>
          <p:spPr>
            <a:xfrm>
              <a:off x="447840" y="2879280"/>
              <a:ext cx="1931040" cy="3595320"/>
            </a:xfrm>
            <a:custGeom>
              <a:avLst/>
              <a:gdLst/>
              <a:ahLst/>
              <a:cxnLst/>
              <a:rect l="l" t="t" r="r" b="b"/>
              <a:pathLst>
                <a:path w="1694179" h="3962400" extrusionOk="0">
                  <a:moveTo>
                    <a:pt x="0" y="3962400"/>
                  </a:moveTo>
                  <a:lnTo>
                    <a:pt x="1693862" y="3962400"/>
                  </a:lnTo>
                  <a:lnTo>
                    <a:pt x="1693862" y="0"/>
                  </a:lnTo>
                  <a:lnTo>
                    <a:pt x="0" y="0"/>
                  </a:lnTo>
                  <a:lnTo>
                    <a:pt x="0" y="3962400"/>
                  </a:lnTo>
                  <a:close/>
                </a:path>
              </a:pathLst>
            </a:custGeom>
            <a:solidFill>
              <a:srgbClr val="8A8A8A"/>
            </a:solidFill>
            <a:ln>
              <a:noFill/>
            </a:ln>
          </p:spPr>
        </p:sp>
        <p:sp>
          <p:nvSpPr>
            <p:cNvPr id="1212" name="Google Shape;1212;p60"/>
            <p:cNvSpPr/>
            <p:nvPr/>
          </p:nvSpPr>
          <p:spPr>
            <a:xfrm>
              <a:off x="447840" y="2879280"/>
              <a:ext cx="1931040" cy="3595320"/>
            </a:xfrm>
            <a:custGeom>
              <a:avLst/>
              <a:gdLst/>
              <a:ahLst/>
              <a:cxnLst/>
              <a:rect l="l" t="t" r="r" b="b"/>
              <a:pathLst>
                <a:path w="1694179" h="3962400" extrusionOk="0">
                  <a:moveTo>
                    <a:pt x="0" y="0"/>
                  </a:moveTo>
                  <a:lnTo>
                    <a:pt x="1693860" y="0"/>
                  </a:lnTo>
                  <a:lnTo>
                    <a:pt x="1693860" y="3962402"/>
                  </a:lnTo>
                  <a:lnTo>
                    <a:pt x="0" y="3962402"/>
                  </a:lnTo>
                  <a:lnTo>
                    <a:pt x="0" y="0"/>
                  </a:lnTo>
                  <a:close/>
                </a:path>
              </a:pathLst>
            </a:custGeom>
            <a:noFill/>
            <a:ln w="28425" cap="flat" cmpd="sng">
              <a:solidFill>
                <a:srgbClr val="000000"/>
              </a:solidFill>
              <a:prstDash val="solid"/>
              <a:round/>
              <a:headEnd type="none" w="sm" len="sm"/>
              <a:tailEnd type="none" w="sm" len="sm"/>
            </a:ln>
          </p:spPr>
        </p:sp>
        <p:sp>
          <p:nvSpPr>
            <p:cNvPr id="1213" name="Google Shape;1213;p60"/>
            <p:cNvSpPr/>
            <p:nvPr/>
          </p:nvSpPr>
          <p:spPr>
            <a:xfrm rot="-5400000">
              <a:off x="-317880" y="4411440"/>
              <a:ext cx="3469680" cy="529560"/>
            </a:xfrm>
            <a:prstGeom prst="rect">
              <a:avLst/>
            </a:prstGeom>
            <a:noFill/>
            <a:ln>
              <a:noFill/>
            </a:ln>
          </p:spPr>
          <p:txBody>
            <a:bodyPr spcFirstLastPara="1" wrap="square" lIns="0" tIns="0" rIns="0" bIns="0" anchor="t" anchorCtr="0">
              <a:spAutoFit/>
            </a:bodyPr>
            <a:lstStyle/>
            <a:p>
              <a:pPr marL="12600" marR="0" lvl="0" indent="0" algn="l" rtl="0">
                <a:lnSpc>
                  <a:spcPct val="109000"/>
                </a:lnSpc>
                <a:spcBef>
                  <a:spcPts val="0"/>
                </a:spcBef>
                <a:spcAft>
                  <a:spcPts val="0"/>
                </a:spcAft>
                <a:buNone/>
              </a:pPr>
              <a:r>
                <a:rPr lang="es-CL" sz="1600" b="1" i="0" u="none" strike="noStrike" cap="none">
                  <a:solidFill>
                    <a:srgbClr val="FFFC00"/>
                  </a:solidFill>
                  <a:latin typeface="Verdana"/>
                  <a:ea typeface="Verdana"/>
                  <a:cs typeface="Verdana"/>
                  <a:sym typeface="Verdana"/>
                </a:rPr>
                <a:t>Módulo de salidas digitales a relé</a:t>
              </a:r>
              <a:endParaRPr sz="1600" b="0" i="0" u="none" strike="noStrike" cap="none">
                <a:latin typeface="Arial"/>
                <a:ea typeface="Arial"/>
                <a:cs typeface="Arial"/>
                <a:sym typeface="Arial"/>
              </a:endParaRPr>
            </a:p>
          </p:txBody>
        </p:sp>
        <p:sp>
          <p:nvSpPr>
            <p:cNvPr id="1214" name="Google Shape;1214;p60"/>
            <p:cNvSpPr/>
            <p:nvPr/>
          </p:nvSpPr>
          <p:spPr>
            <a:xfrm rot="-5400000">
              <a:off x="2081880" y="5428800"/>
              <a:ext cx="1141920" cy="445680"/>
            </a:xfrm>
            <a:prstGeom prst="rect">
              <a:avLst/>
            </a:prstGeom>
            <a:noFill/>
            <a:ln>
              <a:noFill/>
            </a:ln>
          </p:spPr>
          <p:txBody>
            <a:bodyPr spcFirstLastPara="1" wrap="square" lIns="0" tIns="0" rIns="0" bIns="0" anchor="t" anchorCtr="0">
              <a:spAutoFit/>
            </a:bodyPr>
            <a:lstStyle/>
            <a:p>
              <a:pPr marL="12600" marR="0" lvl="0" indent="0" algn="l" rtl="0">
                <a:lnSpc>
                  <a:spcPct val="75000"/>
                </a:lnSpc>
                <a:spcBef>
                  <a:spcPts val="0"/>
                </a:spcBef>
                <a:spcAft>
                  <a:spcPts val="0"/>
                </a:spcAft>
                <a:buNone/>
              </a:pPr>
              <a:r>
                <a:rPr lang="es-CL" sz="2100" b="1" i="0" u="none" strike="noStrike" cap="none" baseline="30000">
                  <a:solidFill>
                    <a:srgbClr val="FF2800"/>
                  </a:solidFill>
                  <a:latin typeface="Verdana"/>
                  <a:ea typeface="Verdana"/>
                  <a:cs typeface="Verdana"/>
                  <a:sym typeface="Verdana"/>
                </a:rPr>
                <a:t>L1 </a:t>
              </a:r>
              <a:r>
                <a:rPr lang="es-CL" sz="1500" b="1" i="0" u="none" strike="noStrike" cap="none" baseline="30000">
                  <a:solidFill>
                    <a:srgbClr val="FF2800"/>
                  </a:solidFill>
                  <a:latin typeface="Verdana"/>
                  <a:ea typeface="Verdana"/>
                  <a:cs typeface="Verdana"/>
                  <a:sym typeface="Verdana"/>
                </a:rPr>
                <a:t>Q3.0 </a:t>
              </a:r>
              <a:r>
                <a:rPr lang="es-CL" sz="1000" b="1" i="0" u="none" strike="noStrike" cap="none">
                  <a:solidFill>
                    <a:srgbClr val="FF2800"/>
                  </a:solidFill>
                  <a:latin typeface="Verdana"/>
                  <a:ea typeface="Verdana"/>
                  <a:cs typeface="Verdana"/>
                  <a:sym typeface="Verdana"/>
                </a:rPr>
                <a:t>. 1 . 2 </a:t>
              </a:r>
              <a:r>
                <a:rPr lang="es-CL" sz="1500" b="1" i="0" u="none" strike="noStrike" cap="none" baseline="-25000">
                  <a:solidFill>
                    <a:srgbClr val="FF2800"/>
                  </a:solidFill>
                  <a:latin typeface="Verdana"/>
                  <a:ea typeface="Verdana"/>
                  <a:cs typeface="Verdana"/>
                  <a:sym typeface="Verdana"/>
                </a:rPr>
                <a:t>. 3</a:t>
              </a:r>
              <a:endParaRPr sz="1500" b="0" i="0" u="none" strike="noStrike" cap="none">
                <a:latin typeface="Arial"/>
                <a:ea typeface="Arial"/>
                <a:cs typeface="Arial"/>
                <a:sym typeface="Arial"/>
              </a:endParaRPr>
            </a:p>
          </p:txBody>
        </p:sp>
        <p:sp>
          <p:nvSpPr>
            <p:cNvPr id="1215" name="Google Shape;1215;p60"/>
            <p:cNvSpPr/>
            <p:nvPr/>
          </p:nvSpPr>
          <p:spPr>
            <a:xfrm>
              <a:off x="2764440" y="6060600"/>
              <a:ext cx="1467360" cy="360"/>
            </a:xfrm>
            <a:custGeom>
              <a:avLst/>
              <a:gdLst/>
              <a:ahLst/>
              <a:cxnLst/>
              <a:rect l="l" t="t" r="r" b="b"/>
              <a:pathLst>
                <a:path w="1287779" h="120000" extrusionOk="0">
                  <a:moveTo>
                    <a:pt x="0" y="0"/>
                  </a:moveTo>
                  <a:lnTo>
                    <a:pt x="1287460" y="0"/>
                  </a:lnTo>
                </a:path>
              </a:pathLst>
            </a:custGeom>
            <a:noFill/>
            <a:ln w="28425" cap="flat" cmpd="sng">
              <a:solidFill>
                <a:srgbClr val="004479"/>
              </a:solidFill>
              <a:prstDash val="solid"/>
              <a:round/>
              <a:headEnd type="none" w="sm" len="sm"/>
              <a:tailEnd type="none" w="sm" len="sm"/>
            </a:ln>
          </p:spPr>
        </p:sp>
        <p:sp>
          <p:nvSpPr>
            <p:cNvPr id="1216" name="Google Shape;1216;p60"/>
            <p:cNvSpPr/>
            <p:nvPr/>
          </p:nvSpPr>
          <p:spPr>
            <a:xfrm>
              <a:off x="4232520" y="5783760"/>
              <a:ext cx="360" cy="621720"/>
            </a:xfrm>
            <a:custGeom>
              <a:avLst/>
              <a:gdLst/>
              <a:ahLst/>
              <a:cxnLst/>
              <a:rect l="l" t="t" r="r" b="b"/>
              <a:pathLst>
                <a:path w="120000" h="685800" extrusionOk="0">
                  <a:moveTo>
                    <a:pt x="0" y="0"/>
                  </a:moveTo>
                  <a:lnTo>
                    <a:pt x="0" y="685800"/>
                  </a:lnTo>
                </a:path>
              </a:pathLst>
            </a:custGeom>
            <a:noFill/>
            <a:ln w="28425" cap="flat" cmpd="sng">
              <a:solidFill>
                <a:srgbClr val="004479"/>
              </a:solidFill>
              <a:prstDash val="solid"/>
              <a:round/>
              <a:headEnd type="none" w="sm" len="sm"/>
              <a:tailEnd type="none" w="sm" len="sm"/>
            </a:ln>
          </p:spPr>
        </p:sp>
        <p:sp>
          <p:nvSpPr>
            <p:cNvPr id="1217" name="Google Shape;1217;p60"/>
            <p:cNvSpPr/>
            <p:nvPr/>
          </p:nvSpPr>
          <p:spPr>
            <a:xfrm>
              <a:off x="4386240" y="5922000"/>
              <a:ext cx="360" cy="275760"/>
            </a:xfrm>
            <a:custGeom>
              <a:avLst/>
              <a:gdLst/>
              <a:ahLst/>
              <a:cxnLst/>
              <a:rect l="l" t="t" r="r" b="b"/>
              <a:pathLst>
                <a:path w="120000" h="304800" extrusionOk="0">
                  <a:moveTo>
                    <a:pt x="0" y="0"/>
                  </a:moveTo>
                  <a:lnTo>
                    <a:pt x="0" y="304800"/>
                  </a:lnTo>
                </a:path>
              </a:pathLst>
            </a:custGeom>
            <a:noFill/>
            <a:ln w="28425" cap="flat" cmpd="sng">
              <a:solidFill>
                <a:srgbClr val="004479"/>
              </a:solidFill>
              <a:prstDash val="solid"/>
              <a:round/>
              <a:headEnd type="none" w="sm" len="sm"/>
              <a:tailEnd type="none" w="sm" len="sm"/>
            </a:ln>
          </p:spPr>
        </p:sp>
        <p:sp>
          <p:nvSpPr>
            <p:cNvPr id="1218" name="Google Shape;1218;p60"/>
            <p:cNvSpPr/>
            <p:nvPr/>
          </p:nvSpPr>
          <p:spPr>
            <a:xfrm>
              <a:off x="4386240" y="6060600"/>
              <a:ext cx="1467360" cy="360"/>
            </a:xfrm>
            <a:custGeom>
              <a:avLst/>
              <a:gdLst/>
              <a:ahLst/>
              <a:cxnLst/>
              <a:rect l="l" t="t" r="r" b="b"/>
              <a:pathLst>
                <a:path w="1287779" h="120000" extrusionOk="0">
                  <a:moveTo>
                    <a:pt x="0" y="0"/>
                  </a:moveTo>
                  <a:lnTo>
                    <a:pt x="1287460" y="0"/>
                  </a:lnTo>
                </a:path>
              </a:pathLst>
            </a:custGeom>
            <a:noFill/>
            <a:ln w="28425" cap="flat" cmpd="sng">
              <a:solidFill>
                <a:srgbClr val="004479"/>
              </a:solidFill>
              <a:prstDash val="solid"/>
              <a:round/>
              <a:headEnd type="none" w="sm" len="sm"/>
              <a:tailEnd type="none" w="sm" len="sm"/>
            </a:ln>
          </p:spPr>
        </p:sp>
        <p:sp>
          <p:nvSpPr>
            <p:cNvPr id="1219" name="Google Shape;1219;p60"/>
            <p:cNvSpPr/>
            <p:nvPr/>
          </p:nvSpPr>
          <p:spPr>
            <a:xfrm>
              <a:off x="5853960" y="5507280"/>
              <a:ext cx="360" cy="552600"/>
            </a:xfrm>
            <a:custGeom>
              <a:avLst/>
              <a:gdLst/>
              <a:ahLst/>
              <a:cxnLst/>
              <a:rect l="l" t="t" r="r" b="b"/>
              <a:pathLst>
                <a:path w="120000" h="609600" extrusionOk="0">
                  <a:moveTo>
                    <a:pt x="0" y="0"/>
                  </a:moveTo>
                  <a:lnTo>
                    <a:pt x="0" y="609600"/>
                  </a:lnTo>
                </a:path>
              </a:pathLst>
            </a:custGeom>
            <a:noFill/>
            <a:ln w="28425" cap="flat" cmpd="sng">
              <a:solidFill>
                <a:srgbClr val="004479"/>
              </a:solidFill>
              <a:prstDash val="solid"/>
              <a:round/>
              <a:headEnd type="none" w="sm" len="sm"/>
              <a:tailEnd type="none" w="sm" len="sm"/>
            </a:ln>
          </p:spPr>
        </p:sp>
        <p:sp>
          <p:nvSpPr>
            <p:cNvPr id="1220" name="Google Shape;1220;p60"/>
            <p:cNvSpPr/>
            <p:nvPr/>
          </p:nvSpPr>
          <p:spPr>
            <a:xfrm>
              <a:off x="2764440" y="5783760"/>
              <a:ext cx="1080360" cy="360"/>
            </a:xfrm>
            <a:custGeom>
              <a:avLst/>
              <a:gdLst/>
              <a:ahLst/>
              <a:cxnLst/>
              <a:rect l="l" t="t" r="r" b="b"/>
              <a:pathLst>
                <a:path w="948054" h="120000" extrusionOk="0">
                  <a:moveTo>
                    <a:pt x="0" y="0"/>
                  </a:moveTo>
                  <a:lnTo>
                    <a:pt x="947740" y="0"/>
                  </a:lnTo>
                </a:path>
              </a:pathLst>
            </a:custGeom>
            <a:noFill/>
            <a:ln w="28425" cap="flat" cmpd="sng">
              <a:solidFill>
                <a:srgbClr val="004479"/>
              </a:solidFill>
              <a:prstDash val="solid"/>
              <a:round/>
              <a:headEnd type="none" w="sm" len="sm"/>
              <a:tailEnd type="none" w="sm" len="sm"/>
            </a:ln>
          </p:spPr>
        </p:sp>
        <p:sp>
          <p:nvSpPr>
            <p:cNvPr id="1221" name="Google Shape;1221;p60"/>
            <p:cNvSpPr/>
            <p:nvPr/>
          </p:nvSpPr>
          <p:spPr>
            <a:xfrm>
              <a:off x="3845160" y="5507280"/>
              <a:ext cx="360" cy="275760"/>
            </a:xfrm>
            <a:custGeom>
              <a:avLst/>
              <a:gdLst/>
              <a:ahLst/>
              <a:cxnLst/>
              <a:rect l="l" t="t" r="r" b="b"/>
              <a:pathLst>
                <a:path w="120000" h="304800" extrusionOk="0">
                  <a:moveTo>
                    <a:pt x="0" y="0"/>
                  </a:moveTo>
                  <a:lnTo>
                    <a:pt x="0" y="304800"/>
                  </a:lnTo>
                </a:path>
              </a:pathLst>
            </a:custGeom>
            <a:noFill/>
            <a:ln w="28425" cap="flat" cmpd="sng">
              <a:solidFill>
                <a:srgbClr val="004479"/>
              </a:solidFill>
              <a:prstDash val="solid"/>
              <a:round/>
              <a:headEnd type="none" w="sm" len="sm"/>
              <a:tailEnd type="none" w="sm" len="sm"/>
            </a:ln>
          </p:spPr>
        </p:sp>
        <p:sp>
          <p:nvSpPr>
            <p:cNvPr id="1222" name="Google Shape;1222;p60"/>
            <p:cNvSpPr/>
            <p:nvPr/>
          </p:nvSpPr>
          <p:spPr>
            <a:xfrm>
              <a:off x="4674240" y="5350320"/>
              <a:ext cx="272160" cy="244080"/>
            </a:xfrm>
            <a:custGeom>
              <a:avLst/>
              <a:gdLst/>
              <a:ahLst/>
              <a:cxnLst/>
              <a:rect l="l" t="t" r="r" b="b"/>
              <a:pathLst>
                <a:path w="239395" h="269875" extrusionOk="0">
                  <a:moveTo>
                    <a:pt x="0" y="0"/>
                  </a:moveTo>
                  <a:lnTo>
                    <a:pt x="239100" y="269400"/>
                  </a:lnTo>
                </a:path>
              </a:pathLst>
            </a:custGeom>
            <a:noFill/>
            <a:ln w="28425" cap="flat" cmpd="sng">
              <a:solidFill>
                <a:srgbClr val="004479"/>
              </a:solidFill>
              <a:prstDash val="solid"/>
              <a:round/>
              <a:headEnd type="none" w="sm" len="sm"/>
              <a:tailEnd type="none" w="sm" len="sm"/>
            </a:ln>
          </p:spPr>
        </p:sp>
        <p:sp>
          <p:nvSpPr>
            <p:cNvPr id="1223" name="Google Shape;1223;p60"/>
            <p:cNvSpPr/>
            <p:nvPr/>
          </p:nvSpPr>
          <p:spPr>
            <a:xfrm>
              <a:off x="4674240" y="5350320"/>
              <a:ext cx="272160" cy="244080"/>
            </a:xfrm>
            <a:custGeom>
              <a:avLst/>
              <a:gdLst/>
              <a:ahLst/>
              <a:cxnLst/>
              <a:rect l="l" t="t" r="r" b="b"/>
              <a:pathLst>
                <a:path w="239395" h="269875" extrusionOk="0">
                  <a:moveTo>
                    <a:pt x="239100" y="0"/>
                  </a:moveTo>
                  <a:lnTo>
                    <a:pt x="0" y="269400"/>
                  </a:lnTo>
                </a:path>
              </a:pathLst>
            </a:custGeom>
            <a:noFill/>
            <a:ln w="28425" cap="flat" cmpd="sng">
              <a:solidFill>
                <a:srgbClr val="004479"/>
              </a:solidFill>
              <a:prstDash val="solid"/>
              <a:round/>
              <a:headEnd type="none" w="sm" len="sm"/>
              <a:tailEnd type="none" w="sm" len="sm"/>
            </a:ln>
          </p:spPr>
        </p:sp>
        <p:sp>
          <p:nvSpPr>
            <p:cNvPr id="1224" name="Google Shape;1224;p60"/>
            <p:cNvSpPr/>
            <p:nvPr/>
          </p:nvSpPr>
          <p:spPr>
            <a:xfrm>
              <a:off x="4617720" y="5299920"/>
              <a:ext cx="385200" cy="345240"/>
            </a:xfrm>
            <a:custGeom>
              <a:avLst/>
              <a:gdLst/>
              <a:ahLst/>
              <a:cxnLst/>
              <a:rect l="l" t="t" r="r" b="b"/>
              <a:pathLst>
                <a:path w="338454" h="381000" extrusionOk="0">
                  <a:moveTo>
                    <a:pt x="0" y="190500"/>
                  </a:moveTo>
                  <a:lnTo>
                    <a:pt x="6039" y="139857"/>
                  </a:lnTo>
                  <a:lnTo>
                    <a:pt x="23084" y="94351"/>
                  </a:lnTo>
                  <a:lnTo>
                    <a:pt x="49521" y="55796"/>
                  </a:lnTo>
                  <a:lnTo>
                    <a:pt x="83739" y="26008"/>
                  </a:lnTo>
                  <a:lnTo>
                    <a:pt x="124126" y="6804"/>
                  </a:lnTo>
                  <a:lnTo>
                    <a:pt x="169070" y="0"/>
                  </a:lnTo>
                  <a:lnTo>
                    <a:pt x="214013" y="6804"/>
                  </a:lnTo>
                  <a:lnTo>
                    <a:pt x="254400" y="26008"/>
                  </a:lnTo>
                  <a:lnTo>
                    <a:pt x="288618" y="55796"/>
                  </a:lnTo>
                  <a:lnTo>
                    <a:pt x="315056" y="94351"/>
                  </a:lnTo>
                  <a:lnTo>
                    <a:pt x="332100" y="139857"/>
                  </a:lnTo>
                  <a:lnTo>
                    <a:pt x="338140" y="190500"/>
                  </a:lnTo>
                  <a:lnTo>
                    <a:pt x="332100" y="241142"/>
                  </a:lnTo>
                  <a:lnTo>
                    <a:pt x="315056" y="286649"/>
                  </a:lnTo>
                  <a:lnTo>
                    <a:pt x="288618" y="325203"/>
                  </a:lnTo>
                  <a:lnTo>
                    <a:pt x="254400" y="354991"/>
                  </a:lnTo>
                  <a:lnTo>
                    <a:pt x="214013" y="374195"/>
                  </a:lnTo>
                  <a:lnTo>
                    <a:pt x="169070" y="381000"/>
                  </a:lnTo>
                  <a:lnTo>
                    <a:pt x="124122" y="374195"/>
                  </a:lnTo>
                  <a:lnTo>
                    <a:pt x="83734" y="354991"/>
                  </a:lnTo>
                  <a:lnTo>
                    <a:pt x="49517" y="325203"/>
                  </a:lnTo>
                  <a:lnTo>
                    <a:pt x="23081" y="286649"/>
                  </a:lnTo>
                  <a:lnTo>
                    <a:pt x="6038" y="241142"/>
                  </a:lnTo>
                  <a:lnTo>
                    <a:pt x="0" y="190500"/>
                  </a:lnTo>
                  <a:close/>
                </a:path>
              </a:pathLst>
            </a:custGeom>
            <a:noFill/>
            <a:ln w="28425" cap="flat" cmpd="sng">
              <a:solidFill>
                <a:srgbClr val="004479"/>
              </a:solidFill>
              <a:prstDash val="solid"/>
              <a:round/>
              <a:headEnd type="none" w="sm" len="sm"/>
              <a:tailEnd type="none" w="sm" len="sm"/>
            </a:ln>
          </p:spPr>
        </p:sp>
        <p:sp>
          <p:nvSpPr>
            <p:cNvPr id="1225" name="Google Shape;1225;p60"/>
            <p:cNvSpPr/>
            <p:nvPr/>
          </p:nvSpPr>
          <p:spPr>
            <a:xfrm>
              <a:off x="3845160" y="5507280"/>
              <a:ext cx="772560" cy="360"/>
            </a:xfrm>
            <a:custGeom>
              <a:avLst/>
              <a:gdLst/>
              <a:ahLst/>
              <a:cxnLst/>
              <a:rect l="l" t="t" r="r" b="b"/>
              <a:pathLst>
                <a:path w="678179" h="120000" extrusionOk="0">
                  <a:moveTo>
                    <a:pt x="0" y="0"/>
                  </a:moveTo>
                  <a:lnTo>
                    <a:pt x="677860" y="0"/>
                  </a:lnTo>
                </a:path>
              </a:pathLst>
            </a:custGeom>
            <a:noFill/>
            <a:ln w="28425" cap="flat" cmpd="sng">
              <a:solidFill>
                <a:srgbClr val="004479"/>
              </a:solidFill>
              <a:prstDash val="solid"/>
              <a:round/>
              <a:headEnd type="none" w="sm" len="sm"/>
              <a:tailEnd type="none" w="sm" len="sm"/>
            </a:ln>
          </p:spPr>
        </p:sp>
        <p:sp>
          <p:nvSpPr>
            <p:cNvPr id="1226" name="Google Shape;1226;p60"/>
            <p:cNvSpPr/>
            <p:nvPr/>
          </p:nvSpPr>
          <p:spPr>
            <a:xfrm>
              <a:off x="5003280" y="5507280"/>
              <a:ext cx="849960" cy="360"/>
            </a:xfrm>
            <a:custGeom>
              <a:avLst/>
              <a:gdLst/>
              <a:ahLst/>
              <a:cxnLst/>
              <a:rect l="l" t="t" r="r" b="b"/>
              <a:pathLst>
                <a:path w="746125" h="120000" extrusionOk="0">
                  <a:moveTo>
                    <a:pt x="0" y="0"/>
                  </a:moveTo>
                  <a:lnTo>
                    <a:pt x="746120" y="0"/>
                  </a:lnTo>
                </a:path>
              </a:pathLst>
            </a:custGeom>
            <a:noFill/>
            <a:ln w="28425" cap="flat" cmpd="sng">
              <a:solidFill>
                <a:srgbClr val="004479"/>
              </a:solidFill>
              <a:prstDash val="solid"/>
              <a:round/>
              <a:headEnd type="none" w="sm" len="sm"/>
              <a:tailEnd type="none" w="sm" len="sm"/>
            </a:ln>
          </p:spPr>
        </p:sp>
        <p:sp>
          <p:nvSpPr>
            <p:cNvPr id="1227" name="Google Shape;1227;p60"/>
            <p:cNvSpPr/>
            <p:nvPr/>
          </p:nvSpPr>
          <p:spPr>
            <a:xfrm>
              <a:off x="2842200" y="4193280"/>
              <a:ext cx="1080360" cy="360"/>
            </a:xfrm>
            <a:custGeom>
              <a:avLst/>
              <a:gdLst/>
              <a:ahLst/>
              <a:cxnLst/>
              <a:rect l="l" t="t" r="r" b="b"/>
              <a:pathLst>
                <a:path w="948054" h="120000" extrusionOk="0">
                  <a:moveTo>
                    <a:pt x="0" y="0"/>
                  </a:moveTo>
                  <a:lnTo>
                    <a:pt x="947740" y="0"/>
                  </a:lnTo>
                </a:path>
              </a:pathLst>
            </a:custGeom>
            <a:noFill/>
            <a:ln w="28425" cap="flat" cmpd="sng">
              <a:solidFill>
                <a:srgbClr val="004479"/>
              </a:solidFill>
              <a:prstDash val="solid"/>
              <a:round/>
              <a:headEnd type="none" w="sm" len="sm"/>
              <a:tailEnd type="none" w="sm" len="sm"/>
            </a:ln>
          </p:spPr>
        </p:sp>
        <p:sp>
          <p:nvSpPr>
            <p:cNvPr id="1228" name="Google Shape;1228;p60"/>
            <p:cNvSpPr/>
            <p:nvPr/>
          </p:nvSpPr>
          <p:spPr>
            <a:xfrm>
              <a:off x="3922920" y="3985920"/>
              <a:ext cx="153360" cy="414360"/>
            </a:xfrm>
            <a:custGeom>
              <a:avLst/>
              <a:gdLst/>
              <a:ahLst/>
              <a:cxnLst/>
              <a:rect l="l" t="t" r="r" b="b"/>
              <a:pathLst>
                <a:path w="135254" h="457200" extrusionOk="0">
                  <a:moveTo>
                    <a:pt x="0" y="0"/>
                  </a:moveTo>
                  <a:lnTo>
                    <a:pt x="134938" y="0"/>
                  </a:lnTo>
                  <a:lnTo>
                    <a:pt x="134938" y="457200"/>
                  </a:lnTo>
                  <a:lnTo>
                    <a:pt x="0" y="457200"/>
                  </a:lnTo>
                  <a:lnTo>
                    <a:pt x="0" y="0"/>
                  </a:lnTo>
                  <a:close/>
                </a:path>
              </a:pathLst>
            </a:custGeom>
            <a:noFill/>
            <a:ln w="28425" cap="flat" cmpd="sng">
              <a:solidFill>
                <a:srgbClr val="004479"/>
              </a:solidFill>
              <a:prstDash val="solid"/>
              <a:round/>
              <a:headEnd type="none" w="sm" len="sm"/>
              <a:tailEnd type="none" w="sm" len="sm"/>
            </a:ln>
          </p:spPr>
        </p:sp>
        <p:sp>
          <p:nvSpPr>
            <p:cNvPr id="1229" name="Google Shape;1229;p60"/>
            <p:cNvSpPr/>
            <p:nvPr/>
          </p:nvSpPr>
          <p:spPr>
            <a:xfrm>
              <a:off x="4076640" y="4193280"/>
              <a:ext cx="1699200" cy="360"/>
            </a:xfrm>
            <a:custGeom>
              <a:avLst/>
              <a:gdLst/>
              <a:ahLst/>
              <a:cxnLst/>
              <a:rect l="l" t="t" r="r" b="b"/>
              <a:pathLst>
                <a:path w="1490979" h="120000" extrusionOk="0">
                  <a:moveTo>
                    <a:pt x="0" y="0"/>
                  </a:moveTo>
                  <a:lnTo>
                    <a:pt x="1490660" y="0"/>
                  </a:lnTo>
                </a:path>
              </a:pathLst>
            </a:custGeom>
            <a:noFill/>
            <a:ln w="28425" cap="flat" cmpd="sng">
              <a:solidFill>
                <a:srgbClr val="004479"/>
              </a:solidFill>
              <a:prstDash val="solid"/>
              <a:round/>
              <a:headEnd type="none" w="sm" len="sm"/>
              <a:tailEnd type="none" w="sm" len="sm"/>
            </a:ln>
          </p:spPr>
        </p:sp>
        <p:sp>
          <p:nvSpPr>
            <p:cNvPr id="1230" name="Google Shape;1230;p60"/>
            <p:cNvSpPr/>
            <p:nvPr/>
          </p:nvSpPr>
          <p:spPr>
            <a:xfrm>
              <a:off x="4154400" y="2810160"/>
              <a:ext cx="694440" cy="360"/>
            </a:xfrm>
            <a:custGeom>
              <a:avLst/>
              <a:gdLst/>
              <a:ahLst/>
              <a:cxnLst/>
              <a:rect l="l" t="t" r="r" b="b"/>
              <a:pathLst>
                <a:path w="609600" h="120000" extrusionOk="0">
                  <a:moveTo>
                    <a:pt x="0" y="0"/>
                  </a:moveTo>
                  <a:lnTo>
                    <a:pt x="609600" y="0"/>
                  </a:lnTo>
                </a:path>
              </a:pathLst>
            </a:custGeom>
            <a:noFill/>
            <a:ln w="28425" cap="flat" cmpd="sng">
              <a:solidFill>
                <a:srgbClr val="004479"/>
              </a:solidFill>
              <a:prstDash val="solid"/>
              <a:round/>
              <a:headEnd type="none" w="sm" len="sm"/>
              <a:tailEnd type="none" w="sm" len="sm"/>
            </a:ln>
          </p:spPr>
        </p:sp>
        <p:sp>
          <p:nvSpPr>
            <p:cNvPr id="1231" name="Google Shape;1231;p60"/>
            <p:cNvSpPr/>
            <p:nvPr/>
          </p:nvSpPr>
          <p:spPr>
            <a:xfrm>
              <a:off x="4154400" y="3052080"/>
              <a:ext cx="672480" cy="360"/>
            </a:xfrm>
            <a:custGeom>
              <a:avLst/>
              <a:gdLst/>
              <a:ahLst/>
              <a:cxnLst/>
              <a:rect l="l" t="t" r="r" b="b"/>
              <a:pathLst>
                <a:path w="590550" h="120000" extrusionOk="0">
                  <a:moveTo>
                    <a:pt x="0" y="0"/>
                  </a:moveTo>
                  <a:lnTo>
                    <a:pt x="589988" y="0"/>
                  </a:lnTo>
                </a:path>
              </a:pathLst>
            </a:custGeom>
            <a:noFill/>
            <a:ln w="28425" cap="flat" cmpd="sng">
              <a:solidFill>
                <a:srgbClr val="004479"/>
              </a:solidFill>
              <a:prstDash val="solid"/>
              <a:round/>
              <a:headEnd type="none" w="sm" len="sm"/>
              <a:tailEnd type="none" w="sm" len="sm"/>
            </a:ln>
          </p:spPr>
        </p:sp>
        <p:sp>
          <p:nvSpPr>
            <p:cNvPr id="1232" name="Google Shape;1232;p60"/>
            <p:cNvSpPr/>
            <p:nvPr/>
          </p:nvSpPr>
          <p:spPr>
            <a:xfrm>
              <a:off x="4154400" y="3294360"/>
              <a:ext cx="694440" cy="360"/>
            </a:xfrm>
            <a:custGeom>
              <a:avLst/>
              <a:gdLst/>
              <a:ahLst/>
              <a:cxnLst/>
              <a:rect l="l" t="t" r="r" b="b"/>
              <a:pathLst>
                <a:path w="609600" h="120000" extrusionOk="0">
                  <a:moveTo>
                    <a:pt x="0" y="0"/>
                  </a:moveTo>
                  <a:lnTo>
                    <a:pt x="609600" y="0"/>
                  </a:lnTo>
                </a:path>
              </a:pathLst>
            </a:custGeom>
            <a:noFill/>
            <a:ln w="28425" cap="flat" cmpd="sng">
              <a:solidFill>
                <a:srgbClr val="004479"/>
              </a:solidFill>
              <a:prstDash val="solid"/>
              <a:round/>
              <a:headEnd type="none" w="sm" len="sm"/>
              <a:tailEnd type="none" w="sm" len="sm"/>
            </a:ln>
          </p:spPr>
        </p:sp>
        <p:sp>
          <p:nvSpPr>
            <p:cNvPr id="1233" name="Google Shape;1233;p60"/>
            <p:cNvSpPr/>
            <p:nvPr/>
          </p:nvSpPr>
          <p:spPr>
            <a:xfrm>
              <a:off x="3381480" y="3294360"/>
              <a:ext cx="386640" cy="360"/>
            </a:xfrm>
            <a:custGeom>
              <a:avLst/>
              <a:gdLst/>
              <a:ahLst/>
              <a:cxnLst/>
              <a:rect l="l" t="t" r="r" b="b"/>
              <a:pathLst>
                <a:path w="339725" h="120000" extrusionOk="0">
                  <a:moveTo>
                    <a:pt x="0" y="0"/>
                  </a:moveTo>
                  <a:lnTo>
                    <a:pt x="339720" y="0"/>
                  </a:lnTo>
                </a:path>
              </a:pathLst>
            </a:custGeom>
            <a:noFill/>
            <a:ln w="28425" cap="flat" cmpd="sng">
              <a:solidFill>
                <a:srgbClr val="004479"/>
              </a:solidFill>
              <a:prstDash val="solid"/>
              <a:round/>
              <a:headEnd type="none" w="sm" len="sm"/>
              <a:tailEnd type="none" w="sm" len="sm"/>
            </a:ln>
          </p:spPr>
        </p:sp>
        <p:sp>
          <p:nvSpPr>
            <p:cNvPr id="1234" name="Google Shape;1234;p60"/>
            <p:cNvSpPr/>
            <p:nvPr/>
          </p:nvSpPr>
          <p:spPr>
            <a:xfrm>
              <a:off x="3381480" y="2810160"/>
              <a:ext cx="386640" cy="360"/>
            </a:xfrm>
            <a:custGeom>
              <a:avLst/>
              <a:gdLst/>
              <a:ahLst/>
              <a:cxnLst/>
              <a:rect l="l" t="t" r="r" b="b"/>
              <a:pathLst>
                <a:path w="339725" h="120000" extrusionOk="0">
                  <a:moveTo>
                    <a:pt x="0" y="0"/>
                  </a:moveTo>
                  <a:lnTo>
                    <a:pt x="339720" y="0"/>
                  </a:lnTo>
                </a:path>
              </a:pathLst>
            </a:custGeom>
            <a:noFill/>
            <a:ln w="28425" cap="flat" cmpd="sng">
              <a:solidFill>
                <a:srgbClr val="004479"/>
              </a:solidFill>
              <a:prstDash val="solid"/>
              <a:round/>
              <a:headEnd type="none" w="sm" len="sm"/>
              <a:tailEnd type="none" w="sm" len="sm"/>
            </a:ln>
          </p:spPr>
        </p:sp>
        <p:sp>
          <p:nvSpPr>
            <p:cNvPr id="1235" name="Google Shape;1235;p60"/>
            <p:cNvSpPr/>
            <p:nvPr/>
          </p:nvSpPr>
          <p:spPr>
            <a:xfrm>
              <a:off x="3381480" y="3052080"/>
              <a:ext cx="386640" cy="360"/>
            </a:xfrm>
            <a:custGeom>
              <a:avLst/>
              <a:gdLst/>
              <a:ahLst/>
              <a:cxnLst/>
              <a:rect l="l" t="t" r="r" b="b"/>
              <a:pathLst>
                <a:path w="339725" h="120000" extrusionOk="0">
                  <a:moveTo>
                    <a:pt x="0" y="0"/>
                  </a:moveTo>
                  <a:lnTo>
                    <a:pt x="339720" y="0"/>
                  </a:lnTo>
                </a:path>
              </a:pathLst>
            </a:custGeom>
            <a:noFill/>
            <a:ln w="28425" cap="flat" cmpd="sng">
              <a:solidFill>
                <a:srgbClr val="004479"/>
              </a:solidFill>
              <a:prstDash val="solid"/>
              <a:round/>
              <a:headEnd type="none" w="sm" len="sm"/>
              <a:tailEnd type="none" w="sm" len="sm"/>
            </a:ln>
          </p:spPr>
        </p:sp>
        <p:sp>
          <p:nvSpPr>
            <p:cNvPr id="1236" name="Google Shape;1236;p60"/>
            <p:cNvSpPr/>
            <p:nvPr/>
          </p:nvSpPr>
          <p:spPr>
            <a:xfrm>
              <a:off x="3922920" y="3294360"/>
              <a:ext cx="231120" cy="206640"/>
            </a:xfrm>
            <a:custGeom>
              <a:avLst/>
              <a:gdLst/>
              <a:ahLst/>
              <a:cxnLst/>
              <a:rect l="l" t="t" r="r" b="b"/>
              <a:pathLst>
                <a:path w="203200" h="228600" extrusionOk="0">
                  <a:moveTo>
                    <a:pt x="203200" y="0"/>
                  </a:moveTo>
                  <a:lnTo>
                    <a:pt x="0" y="228600"/>
                  </a:lnTo>
                </a:path>
              </a:pathLst>
            </a:custGeom>
            <a:noFill/>
            <a:ln w="28425" cap="flat" cmpd="sng">
              <a:solidFill>
                <a:srgbClr val="004479"/>
              </a:solidFill>
              <a:prstDash val="solid"/>
              <a:round/>
              <a:headEnd type="none" w="sm" len="sm"/>
              <a:tailEnd type="none" w="sm" len="sm"/>
            </a:ln>
          </p:spPr>
        </p:sp>
        <p:sp>
          <p:nvSpPr>
            <p:cNvPr id="1237" name="Google Shape;1237;p60"/>
            <p:cNvSpPr/>
            <p:nvPr/>
          </p:nvSpPr>
          <p:spPr>
            <a:xfrm>
              <a:off x="3922920" y="3017520"/>
              <a:ext cx="231120" cy="206640"/>
            </a:xfrm>
            <a:custGeom>
              <a:avLst/>
              <a:gdLst/>
              <a:ahLst/>
              <a:cxnLst/>
              <a:rect l="l" t="t" r="r" b="b"/>
              <a:pathLst>
                <a:path w="203200" h="228600" extrusionOk="0">
                  <a:moveTo>
                    <a:pt x="203200" y="0"/>
                  </a:moveTo>
                  <a:lnTo>
                    <a:pt x="0" y="228600"/>
                  </a:lnTo>
                </a:path>
              </a:pathLst>
            </a:custGeom>
            <a:noFill/>
            <a:ln w="28425" cap="flat" cmpd="sng">
              <a:solidFill>
                <a:srgbClr val="004479"/>
              </a:solidFill>
              <a:prstDash val="solid"/>
              <a:round/>
              <a:headEnd type="none" w="sm" len="sm"/>
              <a:tailEnd type="none" w="sm" len="sm"/>
            </a:ln>
          </p:spPr>
        </p:sp>
        <p:sp>
          <p:nvSpPr>
            <p:cNvPr id="1238" name="Google Shape;1238;p60"/>
            <p:cNvSpPr/>
            <p:nvPr/>
          </p:nvSpPr>
          <p:spPr>
            <a:xfrm>
              <a:off x="3922920" y="2810160"/>
              <a:ext cx="231120" cy="206640"/>
            </a:xfrm>
            <a:custGeom>
              <a:avLst/>
              <a:gdLst/>
              <a:ahLst/>
              <a:cxnLst/>
              <a:rect l="l" t="t" r="r" b="b"/>
              <a:pathLst>
                <a:path w="203200" h="228600" extrusionOk="0">
                  <a:moveTo>
                    <a:pt x="203200" y="0"/>
                  </a:moveTo>
                  <a:lnTo>
                    <a:pt x="0" y="228600"/>
                  </a:lnTo>
                </a:path>
              </a:pathLst>
            </a:custGeom>
            <a:noFill/>
            <a:ln w="28425" cap="flat" cmpd="sng">
              <a:solidFill>
                <a:srgbClr val="004479"/>
              </a:solidFill>
              <a:prstDash val="solid"/>
              <a:round/>
              <a:headEnd type="none" w="sm" len="sm"/>
              <a:tailEnd type="none" w="sm" len="sm"/>
            </a:ln>
          </p:spPr>
        </p:sp>
        <p:sp>
          <p:nvSpPr>
            <p:cNvPr id="1239" name="Google Shape;1239;p60"/>
            <p:cNvSpPr/>
            <p:nvPr/>
          </p:nvSpPr>
          <p:spPr>
            <a:xfrm>
              <a:off x="4000680" y="2464200"/>
              <a:ext cx="360" cy="1520640"/>
            </a:xfrm>
            <a:custGeom>
              <a:avLst/>
              <a:gdLst/>
              <a:ahLst/>
              <a:cxnLst/>
              <a:rect l="l" t="t" r="r" b="b"/>
              <a:pathLst>
                <a:path w="120000" h="1676400" extrusionOk="0">
                  <a:moveTo>
                    <a:pt x="0" y="1676400"/>
                  </a:moveTo>
                  <a:lnTo>
                    <a:pt x="0" y="0"/>
                  </a:lnTo>
                </a:path>
              </a:pathLst>
            </a:custGeom>
            <a:noFill/>
            <a:ln w="28425" cap="flat" cmpd="sng">
              <a:solidFill>
                <a:srgbClr val="004479"/>
              </a:solidFill>
              <a:prstDash val="solid"/>
              <a:round/>
              <a:headEnd type="none" w="sm" len="sm"/>
              <a:tailEnd type="none" w="sm" len="sm"/>
            </a:ln>
          </p:spPr>
        </p:sp>
        <p:sp>
          <p:nvSpPr>
            <p:cNvPr id="1240" name="Google Shape;1240;p60"/>
            <p:cNvSpPr/>
            <p:nvPr/>
          </p:nvSpPr>
          <p:spPr>
            <a:xfrm>
              <a:off x="4617720" y="2741040"/>
              <a:ext cx="772560" cy="759960"/>
            </a:xfrm>
            <a:custGeom>
              <a:avLst/>
              <a:gdLst/>
              <a:ahLst/>
              <a:cxnLst/>
              <a:rect l="l" t="t" r="r" b="b"/>
              <a:pathLst>
                <a:path w="678179" h="838200" extrusionOk="0">
                  <a:moveTo>
                    <a:pt x="338937" y="0"/>
                  </a:moveTo>
                  <a:lnTo>
                    <a:pt x="296420" y="3265"/>
                  </a:lnTo>
                  <a:lnTo>
                    <a:pt x="255479" y="12800"/>
                  </a:lnTo>
                  <a:lnTo>
                    <a:pt x="216432" y="28210"/>
                  </a:lnTo>
                  <a:lnTo>
                    <a:pt x="179597" y="49105"/>
                  </a:lnTo>
                  <a:lnTo>
                    <a:pt x="145291" y="75090"/>
                  </a:lnTo>
                  <a:lnTo>
                    <a:pt x="113832" y="105773"/>
                  </a:lnTo>
                  <a:lnTo>
                    <a:pt x="85537" y="140761"/>
                  </a:lnTo>
                  <a:lnTo>
                    <a:pt x="60724" y="179661"/>
                  </a:lnTo>
                  <a:lnTo>
                    <a:pt x="39710" y="222081"/>
                  </a:lnTo>
                  <a:lnTo>
                    <a:pt x="22813" y="267627"/>
                  </a:lnTo>
                  <a:lnTo>
                    <a:pt x="10350" y="315908"/>
                  </a:lnTo>
                  <a:lnTo>
                    <a:pt x="2640" y="366529"/>
                  </a:lnTo>
                  <a:lnTo>
                    <a:pt x="0" y="419100"/>
                  </a:lnTo>
                  <a:lnTo>
                    <a:pt x="2640" y="471670"/>
                  </a:lnTo>
                  <a:lnTo>
                    <a:pt x="10350" y="522291"/>
                  </a:lnTo>
                  <a:lnTo>
                    <a:pt x="22813" y="570572"/>
                  </a:lnTo>
                  <a:lnTo>
                    <a:pt x="39710" y="616118"/>
                  </a:lnTo>
                  <a:lnTo>
                    <a:pt x="60724" y="658538"/>
                  </a:lnTo>
                  <a:lnTo>
                    <a:pt x="85537" y="697438"/>
                  </a:lnTo>
                  <a:lnTo>
                    <a:pt x="113832" y="732426"/>
                  </a:lnTo>
                  <a:lnTo>
                    <a:pt x="145291" y="763109"/>
                  </a:lnTo>
                  <a:lnTo>
                    <a:pt x="179597" y="789094"/>
                  </a:lnTo>
                  <a:lnTo>
                    <a:pt x="216432" y="809989"/>
                  </a:lnTo>
                  <a:lnTo>
                    <a:pt x="255479" y="825399"/>
                  </a:lnTo>
                  <a:lnTo>
                    <a:pt x="296420" y="834934"/>
                  </a:lnTo>
                  <a:lnTo>
                    <a:pt x="338937" y="838200"/>
                  </a:lnTo>
                  <a:lnTo>
                    <a:pt x="381452" y="834934"/>
                  </a:lnTo>
                  <a:lnTo>
                    <a:pt x="422390" y="825399"/>
                  </a:lnTo>
                  <a:lnTo>
                    <a:pt x="461435" y="809989"/>
                  </a:lnTo>
                  <a:lnTo>
                    <a:pt x="498268" y="789094"/>
                  </a:lnTo>
                  <a:lnTo>
                    <a:pt x="532573" y="763109"/>
                  </a:lnTo>
                  <a:lnTo>
                    <a:pt x="564032" y="732426"/>
                  </a:lnTo>
                  <a:lnTo>
                    <a:pt x="592326" y="697438"/>
                  </a:lnTo>
                  <a:lnTo>
                    <a:pt x="617139" y="658538"/>
                  </a:lnTo>
                  <a:lnTo>
                    <a:pt x="638152" y="616118"/>
                  </a:lnTo>
                  <a:lnTo>
                    <a:pt x="655049" y="570572"/>
                  </a:lnTo>
                  <a:lnTo>
                    <a:pt x="667511" y="522291"/>
                  </a:lnTo>
                  <a:lnTo>
                    <a:pt x="675221" y="471670"/>
                  </a:lnTo>
                  <a:lnTo>
                    <a:pt x="677862" y="419100"/>
                  </a:lnTo>
                  <a:lnTo>
                    <a:pt x="675221" y="366529"/>
                  </a:lnTo>
                  <a:lnTo>
                    <a:pt x="667511" y="315908"/>
                  </a:lnTo>
                  <a:lnTo>
                    <a:pt x="655049" y="267627"/>
                  </a:lnTo>
                  <a:lnTo>
                    <a:pt x="638152" y="222081"/>
                  </a:lnTo>
                  <a:lnTo>
                    <a:pt x="617139" y="179661"/>
                  </a:lnTo>
                  <a:lnTo>
                    <a:pt x="592326" y="140761"/>
                  </a:lnTo>
                  <a:lnTo>
                    <a:pt x="564032" y="105773"/>
                  </a:lnTo>
                  <a:lnTo>
                    <a:pt x="532573" y="75090"/>
                  </a:lnTo>
                  <a:lnTo>
                    <a:pt x="498268" y="49105"/>
                  </a:lnTo>
                  <a:lnTo>
                    <a:pt x="461435" y="28210"/>
                  </a:lnTo>
                  <a:lnTo>
                    <a:pt x="422390" y="12800"/>
                  </a:lnTo>
                  <a:lnTo>
                    <a:pt x="381452" y="3265"/>
                  </a:lnTo>
                  <a:lnTo>
                    <a:pt x="338937" y="0"/>
                  </a:lnTo>
                  <a:close/>
                </a:path>
              </a:pathLst>
            </a:custGeom>
            <a:solidFill>
              <a:srgbClr val="FFFFFF"/>
            </a:solidFill>
            <a:ln>
              <a:noFill/>
            </a:ln>
          </p:spPr>
        </p:sp>
        <p:sp>
          <p:nvSpPr>
            <p:cNvPr id="1241" name="Google Shape;1241;p60"/>
            <p:cNvSpPr/>
            <p:nvPr/>
          </p:nvSpPr>
          <p:spPr>
            <a:xfrm>
              <a:off x="4617720" y="2741040"/>
              <a:ext cx="772560" cy="759960"/>
            </a:xfrm>
            <a:custGeom>
              <a:avLst/>
              <a:gdLst/>
              <a:ahLst/>
              <a:cxnLst/>
              <a:rect l="l" t="t" r="r" b="b"/>
              <a:pathLst>
                <a:path w="678179" h="838200" extrusionOk="0">
                  <a:moveTo>
                    <a:pt x="0" y="419100"/>
                  </a:moveTo>
                  <a:lnTo>
                    <a:pt x="2640" y="366529"/>
                  </a:lnTo>
                  <a:lnTo>
                    <a:pt x="10350" y="315907"/>
                  </a:lnTo>
                  <a:lnTo>
                    <a:pt x="22813" y="267626"/>
                  </a:lnTo>
                  <a:lnTo>
                    <a:pt x="39710" y="222080"/>
                  </a:lnTo>
                  <a:lnTo>
                    <a:pt x="60723" y="179660"/>
                  </a:lnTo>
                  <a:lnTo>
                    <a:pt x="85536" y="140760"/>
                  </a:lnTo>
                  <a:lnTo>
                    <a:pt x="113831" y="105772"/>
                  </a:lnTo>
                  <a:lnTo>
                    <a:pt x="145290" y="75089"/>
                  </a:lnTo>
                  <a:lnTo>
                    <a:pt x="179595" y="49104"/>
                  </a:lnTo>
                  <a:lnTo>
                    <a:pt x="216429" y="28210"/>
                  </a:lnTo>
                  <a:lnTo>
                    <a:pt x="255475" y="12799"/>
                  </a:lnTo>
                  <a:lnTo>
                    <a:pt x="296414" y="3265"/>
                  </a:lnTo>
                  <a:lnTo>
                    <a:pt x="338930" y="0"/>
                  </a:lnTo>
                  <a:lnTo>
                    <a:pt x="381445" y="3265"/>
                  </a:lnTo>
                  <a:lnTo>
                    <a:pt x="422385" y="12799"/>
                  </a:lnTo>
                  <a:lnTo>
                    <a:pt x="461430" y="28210"/>
                  </a:lnTo>
                  <a:lnTo>
                    <a:pt x="498264" y="49104"/>
                  </a:lnTo>
                  <a:lnTo>
                    <a:pt x="532570" y="75089"/>
                  </a:lnTo>
                  <a:lnTo>
                    <a:pt x="564028" y="105772"/>
                  </a:lnTo>
                  <a:lnTo>
                    <a:pt x="592323" y="140760"/>
                  </a:lnTo>
                  <a:lnTo>
                    <a:pt x="617136" y="179660"/>
                  </a:lnTo>
                  <a:lnTo>
                    <a:pt x="638150" y="222080"/>
                  </a:lnTo>
                  <a:lnTo>
                    <a:pt x="655047" y="267626"/>
                  </a:lnTo>
                  <a:lnTo>
                    <a:pt x="667509" y="315907"/>
                  </a:lnTo>
                  <a:lnTo>
                    <a:pt x="675219" y="366529"/>
                  </a:lnTo>
                  <a:lnTo>
                    <a:pt x="677860" y="419100"/>
                  </a:lnTo>
                  <a:lnTo>
                    <a:pt x="675219" y="471670"/>
                  </a:lnTo>
                  <a:lnTo>
                    <a:pt x="667509" y="522292"/>
                  </a:lnTo>
                  <a:lnTo>
                    <a:pt x="655047" y="570573"/>
                  </a:lnTo>
                  <a:lnTo>
                    <a:pt x="638150" y="616120"/>
                  </a:lnTo>
                  <a:lnTo>
                    <a:pt x="617136" y="658540"/>
                  </a:lnTo>
                  <a:lnTo>
                    <a:pt x="592323" y="697440"/>
                  </a:lnTo>
                  <a:lnTo>
                    <a:pt x="564028" y="732428"/>
                  </a:lnTo>
                  <a:lnTo>
                    <a:pt x="532570" y="763110"/>
                  </a:lnTo>
                  <a:lnTo>
                    <a:pt x="498264" y="789095"/>
                  </a:lnTo>
                  <a:lnTo>
                    <a:pt x="461430" y="809989"/>
                  </a:lnTo>
                  <a:lnTo>
                    <a:pt x="422385" y="825400"/>
                  </a:lnTo>
                  <a:lnTo>
                    <a:pt x="381445" y="834935"/>
                  </a:lnTo>
                  <a:lnTo>
                    <a:pt x="338930" y="838200"/>
                  </a:lnTo>
                  <a:lnTo>
                    <a:pt x="296414" y="834935"/>
                  </a:lnTo>
                  <a:lnTo>
                    <a:pt x="255475" y="825400"/>
                  </a:lnTo>
                  <a:lnTo>
                    <a:pt x="216429" y="809989"/>
                  </a:lnTo>
                  <a:lnTo>
                    <a:pt x="179595" y="789095"/>
                  </a:lnTo>
                  <a:lnTo>
                    <a:pt x="145290" y="763110"/>
                  </a:lnTo>
                  <a:lnTo>
                    <a:pt x="113831" y="732428"/>
                  </a:lnTo>
                  <a:lnTo>
                    <a:pt x="85536" y="697440"/>
                  </a:lnTo>
                  <a:lnTo>
                    <a:pt x="60723" y="658540"/>
                  </a:lnTo>
                  <a:lnTo>
                    <a:pt x="39710" y="616120"/>
                  </a:lnTo>
                  <a:lnTo>
                    <a:pt x="22813" y="570573"/>
                  </a:lnTo>
                  <a:lnTo>
                    <a:pt x="10350" y="522292"/>
                  </a:lnTo>
                  <a:lnTo>
                    <a:pt x="2640" y="471670"/>
                  </a:lnTo>
                  <a:lnTo>
                    <a:pt x="0" y="419100"/>
                  </a:lnTo>
                  <a:close/>
                </a:path>
              </a:pathLst>
            </a:custGeom>
            <a:noFill/>
            <a:ln w="28425" cap="flat" cmpd="sng">
              <a:solidFill>
                <a:srgbClr val="004479"/>
              </a:solidFill>
              <a:prstDash val="solid"/>
              <a:round/>
              <a:headEnd type="none" w="sm" len="sm"/>
              <a:tailEnd type="none" w="sm" len="sm"/>
            </a:ln>
          </p:spPr>
        </p:sp>
        <p:sp>
          <p:nvSpPr>
            <p:cNvPr id="1242" name="Google Shape;1242;p60"/>
            <p:cNvSpPr/>
            <p:nvPr/>
          </p:nvSpPr>
          <p:spPr>
            <a:xfrm>
              <a:off x="4827240" y="2860560"/>
              <a:ext cx="350280" cy="437400"/>
            </a:xfrm>
            <a:custGeom>
              <a:avLst/>
              <a:gdLst/>
              <a:ahLst/>
              <a:cxnLst/>
              <a:rect l="l" t="t" r="r" b="b"/>
              <a:pathLst>
                <a:path w="307975" h="482600" extrusionOk="0">
                  <a:moveTo>
                    <a:pt x="0" y="482600"/>
                  </a:moveTo>
                  <a:lnTo>
                    <a:pt x="307863" y="482600"/>
                  </a:lnTo>
                  <a:lnTo>
                    <a:pt x="307863" y="0"/>
                  </a:lnTo>
                  <a:lnTo>
                    <a:pt x="0" y="0"/>
                  </a:lnTo>
                  <a:lnTo>
                    <a:pt x="0" y="482600"/>
                  </a:lnTo>
                  <a:close/>
                </a:path>
              </a:pathLst>
            </a:custGeom>
            <a:solidFill>
              <a:srgbClr val="FFFFFF">
                <a:alpha val="49803"/>
              </a:srgbClr>
            </a:solidFill>
            <a:ln>
              <a:noFill/>
            </a:ln>
          </p:spPr>
        </p:sp>
        <p:sp>
          <p:nvSpPr>
            <p:cNvPr id="1243" name="Google Shape;1243;p60"/>
            <p:cNvSpPr/>
            <p:nvPr/>
          </p:nvSpPr>
          <p:spPr>
            <a:xfrm rot="-5400000">
              <a:off x="4988880" y="2847960"/>
              <a:ext cx="290160" cy="468360"/>
            </a:xfrm>
            <a:prstGeom prst="rect">
              <a:avLst/>
            </a:prstGeom>
            <a:noFill/>
            <a:ln>
              <a:noFill/>
            </a:ln>
          </p:spPr>
          <p:txBody>
            <a:bodyPr spcFirstLastPara="1" wrap="square" lIns="0" tIns="0" rIns="0" bIns="0" anchor="t" anchorCtr="0">
              <a:spAutoFit/>
            </a:bodyPr>
            <a:lstStyle/>
            <a:p>
              <a:pPr marL="12600" marR="0" lvl="0" indent="0" algn="l" rtl="0">
                <a:lnSpc>
                  <a:spcPct val="110000"/>
                </a:lnSpc>
                <a:spcBef>
                  <a:spcPts val="0"/>
                </a:spcBef>
                <a:spcAft>
                  <a:spcPts val="0"/>
                </a:spcAft>
                <a:buNone/>
              </a:pPr>
              <a:r>
                <a:rPr lang="es-CL" sz="1400" b="1" i="0" u="none" strike="noStrike" cap="none">
                  <a:solidFill>
                    <a:srgbClr val="FF2800"/>
                  </a:solidFill>
                  <a:latin typeface="Verdana"/>
                  <a:ea typeface="Verdana"/>
                  <a:cs typeface="Verdana"/>
                  <a:sym typeface="Verdana"/>
                </a:rPr>
                <a:t>M3</a:t>
              </a:r>
              <a:endParaRPr sz="1400" b="0" i="0" u="none" strike="noStrike" cap="none">
                <a:latin typeface="Arial"/>
                <a:ea typeface="Arial"/>
                <a:cs typeface="Arial"/>
                <a:sym typeface="Arial"/>
              </a:endParaRPr>
            </a:p>
          </p:txBody>
        </p:sp>
        <p:sp>
          <p:nvSpPr>
            <p:cNvPr id="1244" name="Google Shape;1244;p60"/>
            <p:cNvSpPr/>
            <p:nvPr/>
          </p:nvSpPr>
          <p:spPr>
            <a:xfrm>
              <a:off x="3613320" y="2533680"/>
              <a:ext cx="772560" cy="2004840"/>
            </a:xfrm>
            <a:custGeom>
              <a:avLst/>
              <a:gdLst/>
              <a:ahLst/>
              <a:cxnLst/>
              <a:rect l="l" t="t" r="r" b="b"/>
              <a:pathLst>
                <a:path w="678179" h="2209800" extrusionOk="0">
                  <a:moveTo>
                    <a:pt x="0" y="1104900"/>
                  </a:moveTo>
                  <a:lnTo>
                    <a:pt x="666" y="1035024"/>
                  </a:lnTo>
                  <a:lnTo>
                    <a:pt x="2640" y="966304"/>
                  </a:lnTo>
                  <a:lnTo>
                    <a:pt x="5881" y="898867"/>
                  </a:lnTo>
                  <a:lnTo>
                    <a:pt x="10350" y="832845"/>
                  </a:lnTo>
                  <a:lnTo>
                    <a:pt x="16008" y="768365"/>
                  </a:lnTo>
                  <a:lnTo>
                    <a:pt x="22813" y="705558"/>
                  </a:lnTo>
                  <a:lnTo>
                    <a:pt x="30727" y="644554"/>
                  </a:lnTo>
                  <a:lnTo>
                    <a:pt x="39710" y="585481"/>
                  </a:lnTo>
                  <a:lnTo>
                    <a:pt x="49722" y="528468"/>
                  </a:lnTo>
                  <a:lnTo>
                    <a:pt x="60723" y="473646"/>
                  </a:lnTo>
                  <a:lnTo>
                    <a:pt x="72675" y="421144"/>
                  </a:lnTo>
                  <a:lnTo>
                    <a:pt x="85536" y="371091"/>
                  </a:lnTo>
                  <a:lnTo>
                    <a:pt x="99268" y="323617"/>
                  </a:lnTo>
                  <a:lnTo>
                    <a:pt x="113831" y="278851"/>
                  </a:lnTo>
                  <a:lnTo>
                    <a:pt x="129185" y="236922"/>
                  </a:lnTo>
                  <a:lnTo>
                    <a:pt x="145290" y="197961"/>
                  </a:lnTo>
                  <a:lnTo>
                    <a:pt x="162106" y="162095"/>
                  </a:lnTo>
                  <a:lnTo>
                    <a:pt x="197716" y="100171"/>
                  </a:lnTo>
                  <a:lnTo>
                    <a:pt x="235696" y="52186"/>
                  </a:lnTo>
                  <a:lnTo>
                    <a:pt x="275728" y="19175"/>
                  </a:lnTo>
                  <a:lnTo>
                    <a:pt x="317495" y="2173"/>
                  </a:lnTo>
                  <a:lnTo>
                    <a:pt x="338930" y="0"/>
                  </a:lnTo>
                  <a:lnTo>
                    <a:pt x="381445" y="8608"/>
                  </a:lnTo>
                  <a:lnTo>
                    <a:pt x="422385" y="33744"/>
                  </a:lnTo>
                  <a:lnTo>
                    <a:pt x="461430" y="74372"/>
                  </a:lnTo>
                  <a:lnTo>
                    <a:pt x="498264" y="129456"/>
                  </a:lnTo>
                  <a:lnTo>
                    <a:pt x="532570" y="197961"/>
                  </a:lnTo>
                  <a:lnTo>
                    <a:pt x="548675" y="236922"/>
                  </a:lnTo>
                  <a:lnTo>
                    <a:pt x="564028" y="278851"/>
                  </a:lnTo>
                  <a:lnTo>
                    <a:pt x="578591" y="323617"/>
                  </a:lnTo>
                  <a:lnTo>
                    <a:pt x="592323" y="371091"/>
                  </a:lnTo>
                  <a:lnTo>
                    <a:pt x="605185" y="421144"/>
                  </a:lnTo>
                  <a:lnTo>
                    <a:pt x="617136" y="473646"/>
                  </a:lnTo>
                  <a:lnTo>
                    <a:pt x="628138" y="528468"/>
                  </a:lnTo>
                  <a:lnTo>
                    <a:pt x="638150" y="585481"/>
                  </a:lnTo>
                  <a:lnTo>
                    <a:pt x="647133" y="644554"/>
                  </a:lnTo>
                  <a:lnTo>
                    <a:pt x="655047" y="705558"/>
                  </a:lnTo>
                  <a:lnTo>
                    <a:pt x="661852" y="768365"/>
                  </a:lnTo>
                  <a:lnTo>
                    <a:pt x="667509" y="832845"/>
                  </a:lnTo>
                  <a:lnTo>
                    <a:pt x="671978" y="898867"/>
                  </a:lnTo>
                  <a:lnTo>
                    <a:pt x="675219" y="966304"/>
                  </a:lnTo>
                  <a:lnTo>
                    <a:pt x="677193" y="1035024"/>
                  </a:lnTo>
                  <a:lnTo>
                    <a:pt x="677860" y="1104900"/>
                  </a:lnTo>
                  <a:lnTo>
                    <a:pt x="677193" y="1174776"/>
                  </a:lnTo>
                  <a:lnTo>
                    <a:pt x="675219" y="1243497"/>
                  </a:lnTo>
                  <a:lnTo>
                    <a:pt x="671978" y="1310933"/>
                  </a:lnTo>
                  <a:lnTo>
                    <a:pt x="667509" y="1376956"/>
                  </a:lnTo>
                  <a:lnTo>
                    <a:pt x="661852" y="1441435"/>
                  </a:lnTo>
                  <a:lnTo>
                    <a:pt x="655047" y="1504242"/>
                  </a:lnTo>
                  <a:lnTo>
                    <a:pt x="647133" y="1565247"/>
                  </a:lnTo>
                  <a:lnTo>
                    <a:pt x="638150" y="1624320"/>
                  </a:lnTo>
                  <a:lnTo>
                    <a:pt x="628138" y="1681332"/>
                  </a:lnTo>
                  <a:lnTo>
                    <a:pt x="617136" y="1736154"/>
                  </a:lnTo>
                  <a:lnTo>
                    <a:pt x="605185" y="1788656"/>
                  </a:lnTo>
                  <a:lnTo>
                    <a:pt x="592323" y="1838709"/>
                  </a:lnTo>
                  <a:lnTo>
                    <a:pt x="578591" y="1886183"/>
                  </a:lnTo>
                  <a:lnTo>
                    <a:pt x="564028" y="1930949"/>
                  </a:lnTo>
                  <a:lnTo>
                    <a:pt x="548675" y="1972878"/>
                  </a:lnTo>
                  <a:lnTo>
                    <a:pt x="532570" y="2011840"/>
                  </a:lnTo>
                  <a:lnTo>
                    <a:pt x="515753" y="2047705"/>
                  </a:lnTo>
                  <a:lnTo>
                    <a:pt x="480143" y="2109629"/>
                  </a:lnTo>
                  <a:lnTo>
                    <a:pt x="442164" y="2157614"/>
                  </a:lnTo>
                  <a:lnTo>
                    <a:pt x="402132" y="2190625"/>
                  </a:lnTo>
                  <a:lnTo>
                    <a:pt x="360365" y="2207627"/>
                  </a:lnTo>
                  <a:lnTo>
                    <a:pt x="338930" y="2209801"/>
                  </a:lnTo>
                  <a:lnTo>
                    <a:pt x="317495" y="2207627"/>
                  </a:lnTo>
                  <a:lnTo>
                    <a:pt x="296414" y="2201192"/>
                  </a:lnTo>
                  <a:lnTo>
                    <a:pt x="255475" y="2176056"/>
                  </a:lnTo>
                  <a:lnTo>
                    <a:pt x="216429" y="2135428"/>
                  </a:lnTo>
                  <a:lnTo>
                    <a:pt x="179595" y="2080344"/>
                  </a:lnTo>
                  <a:lnTo>
                    <a:pt x="145290" y="2011840"/>
                  </a:lnTo>
                  <a:lnTo>
                    <a:pt x="129185" y="1972878"/>
                  </a:lnTo>
                  <a:lnTo>
                    <a:pt x="113831" y="1930949"/>
                  </a:lnTo>
                  <a:lnTo>
                    <a:pt x="99268" y="1886183"/>
                  </a:lnTo>
                  <a:lnTo>
                    <a:pt x="85536" y="1838709"/>
                  </a:lnTo>
                  <a:lnTo>
                    <a:pt x="72675" y="1788656"/>
                  </a:lnTo>
                  <a:lnTo>
                    <a:pt x="60723" y="1736154"/>
                  </a:lnTo>
                  <a:lnTo>
                    <a:pt x="49722" y="1681332"/>
                  </a:lnTo>
                  <a:lnTo>
                    <a:pt x="39710" y="1624320"/>
                  </a:lnTo>
                  <a:lnTo>
                    <a:pt x="30727" y="1565247"/>
                  </a:lnTo>
                  <a:lnTo>
                    <a:pt x="22813" y="1504242"/>
                  </a:lnTo>
                  <a:lnTo>
                    <a:pt x="16008" y="1441435"/>
                  </a:lnTo>
                  <a:lnTo>
                    <a:pt x="10350" y="1376956"/>
                  </a:lnTo>
                  <a:lnTo>
                    <a:pt x="5881" y="1310933"/>
                  </a:lnTo>
                  <a:lnTo>
                    <a:pt x="2640" y="1243497"/>
                  </a:lnTo>
                  <a:lnTo>
                    <a:pt x="666" y="1174776"/>
                  </a:lnTo>
                  <a:lnTo>
                    <a:pt x="0" y="1104900"/>
                  </a:lnTo>
                  <a:close/>
                </a:path>
              </a:pathLst>
            </a:custGeom>
            <a:noFill/>
            <a:ln w="19075" cap="rnd" cmpd="sng">
              <a:solidFill>
                <a:srgbClr val="FF2800"/>
              </a:solidFill>
              <a:prstDash val="lgDash"/>
              <a:round/>
              <a:headEnd type="none" w="sm" len="sm"/>
              <a:tailEnd type="none" w="sm" len="sm"/>
            </a:ln>
          </p:spPr>
        </p:sp>
        <p:sp>
          <p:nvSpPr>
            <p:cNvPr id="1245" name="Google Shape;1245;p60"/>
            <p:cNvSpPr/>
            <p:nvPr/>
          </p:nvSpPr>
          <p:spPr>
            <a:xfrm>
              <a:off x="4386240" y="3639960"/>
              <a:ext cx="1543680" cy="360"/>
            </a:xfrm>
            <a:custGeom>
              <a:avLst/>
              <a:gdLst/>
              <a:ahLst/>
              <a:cxnLst/>
              <a:rect l="l" t="t" r="r" b="b"/>
              <a:pathLst>
                <a:path w="1354454" h="120000" extrusionOk="0">
                  <a:moveTo>
                    <a:pt x="0" y="0"/>
                  </a:moveTo>
                  <a:lnTo>
                    <a:pt x="1354140" y="0"/>
                  </a:lnTo>
                </a:path>
              </a:pathLst>
            </a:custGeom>
            <a:noFill/>
            <a:ln w="12600" cap="flat" cmpd="sng">
              <a:solidFill>
                <a:srgbClr val="FF2800"/>
              </a:solidFill>
              <a:prstDash val="solid"/>
              <a:round/>
              <a:headEnd type="none" w="sm" len="sm"/>
              <a:tailEnd type="none" w="sm" len="sm"/>
            </a:ln>
          </p:spPr>
        </p:sp>
        <p:sp>
          <p:nvSpPr>
            <p:cNvPr id="1246" name="Google Shape;1246;p60"/>
            <p:cNvSpPr/>
            <p:nvPr/>
          </p:nvSpPr>
          <p:spPr>
            <a:xfrm>
              <a:off x="5872320" y="3605400"/>
              <a:ext cx="86040" cy="68400"/>
            </a:xfrm>
            <a:custGeom>
              <a:avLst/>
              <a:gdLst/>
              <a:ahLst/>
              <a:cxnLst/>
              <a:rect l="l" t="t" r="r" b="b"/>
              <a:pathLst>
                <a:path w="76200" h="76200" extrusionOk="0">
                  <a:moveTo>
                    <a:pt x="0" y="0"/>
                  </a:moveTo>
                  <a:lnTo>
                    <a:pt x="0" y="76200"/>
                  </a:lnTo>
                  <a:lnTo>
                    <a:pt x="76200" y="38100"/>
                  </a:lnTo>
                  <a:lnTo>
                    <a:pt x="0" y="0"/>
                  </a:lnTo>
                  <a:close/>
                </a:path>
              </a:pathLst>
            </a:custGeom>
            <a:solidFill>
              <a:srgbClr val="FF2800"/>
            </a:solidFill>
            <a:ln>
              <a:noFill/>
            </a:ln>
          </p:spPr>
        </p:sp>
        <p:sp>
          <p:nvSpPr>
            <p:cNvPr id="1247" name="Google Shape;1247;p60"/>
            <p:cNvSpPr/>
            <p:nvPr/>
          </p:nvSpPr>
          <p:spPr>
            <a:xfrm rot="-5400000">
              <a:off x="2338560" y="4048560"/>
              <a:ext cx="536400" cy="353880"/>
            </a:xfrm>
            <a:prstGeom prst="rect">
              <a:avLst/>
            </a:prstGeom>
            <a:noFill/>
            <a:ln>
              <a:noFill/>
            </a:ln>
          </p:spPr>
          <p:txBody>
            <a:bodyPr spcFirstLastPara="1" wrap="square" lIns="0" tIns="0" rIns="0" bIns="0" anchor="t" anchorCtr="0">
              <a:spAutoFit/>
            </a:bodyPr>
            <a:lstStyle/>
            <a:p>
              <a:pPr marL="12600" marR="0" lvl="0" indent="0" algn="l" rtl="0">
                <a:lnSpc>
                  <a:spcPct val="75000"/>
                </a:lnSpc>
                <a:spcBef>
                  <a:spcPts val="0"/>
                </a:spcBef>
                <a:spcAft>
                  <a:spcPts val="0"/>
                </a:spcAft>
                <a:buNone/>
              </a:pPr>
              <a:r>
                <a:rPr lang="es-CL" sz="2100" b="1" i="0" u="none" strike="noStrike" cap="none" baseline="30000">
                  <a:solidFill>
                    <a:srgbClr val="FF2800"/>
                  </a:solidFill>
                  <a:latin typeface="Verdana"/>
                  <a:ea typeface="Verdana"/>
                  <a:cs typeface="Verdana"/>
                  <a:sym typeface="Verdana"/>
                </a:rPr>
                <a:t>L2</a:t>
              </a:r>
              <a:r>
                <a:rPr lang="es-CL" sz="1000" b="1" i="0" u="none" strike="noStrike" cap="none">
                  <a:solidFill>
                    <a:srgbClr val="FF2800"/>
                  </a:solidFill>
                  <a:latin typeface="Verdana"/>
                  <a:ea typeface="Verdana"/>
                  <a:cs typeface="Verdana"/>
                  <a:sym typeface="Verdana"/>
                </a:rPr>
                <a:t>Q4.0</a:t>
              </a:r>
              <a:endParaRPr sz="1000" b="0" i="0" u="none" strike="noStrike" cap="none">
                <a:latin typeface="Arial"/>
                <a:ea typeface="Arial"/>
                <a:cs typeface="Arial"/>
                <a:sym typeface="Arial"/>
              </a:endParaRPr>
            </a:p>
          </p:txBody>
        </p:sp>
        <p:sp>
          <p:nvSpPr>
            <p:cNvPr id="1248" name="Google Shape;1248;p60"/>
            <p:cNvSpPr/>
            <p:nvPr/>
          </p:nvSpPr>
          <p:spPr>
            <a:xfrm>
              <a:off x="5776200" y="4193280"/>
              <a:ext cx="360" cy="483480"/>
            </a:xfrm>
            <a:custGeom>
              <a:avLst/>
              <a:gdLst/>
              <a:ahLst/>
              <a:cxnLst/>
              <a:rect l="l" t="t" r="r" b="b"/>
              <a:pathLst>
                <a:path w="120000" h="533400" extrusionOk="0">
                  <a:moveTo>
                    <a:pt x="0" y="0"/>
                  </a:moveTo>
                  <a:lnTo>
                    <a:pt x="0" y="533400"/>
                  </a:lnTo>
                </a:path>
              </a:pathLst>
            </a:custGeom>
            <a:noFill/>
            <a:ln w="28425" cap="flat" cmpd="sng">
              <a:solidFill>
                <a:srgbClr val="004479"/>
              </a:solidFill>
              <a:prstDash val="solid"/>
              <a:round/>
              <a:headEnd type="none" w="sm" len="sm"/>
              <a:tailEnd type="none" w="sm" len="sm"/>
            </a:ln>
          </p:spPr>
        </p:sp>
        <p:sp>
          <p:nvSpPr>
            <p:cNvPr id="1249" name="Google Shape;1249;p60"/>
            <p:cNvSpPr/>
            <p:nvPr/>
          </p:nvSpPr>
          <p:spPr>
            <a:xfrm>
              <a:off x="2764440" y="4400640"/>
              <a:ext cx="694440" cy="360"/>
            </a:xfrm>
            <a:custGeom>
              <a:avLst/>
              <a:gdLst/>
              <a:ahLst/>
              <a:cxnLst/>
              <a:rect l="l" t="t" r="r" b="b"/>
              <a:pathLst>
                <a:path w="609600" h="120000" extrusionOk="0">
                  <a:moveTo>
                    <a:pt x="0" y="0"/>
                  </a:moveTo>
                  <a:lnTo>
                    <a:pt x="609600" y="0"/>
                  </a:lnTo>
                </a:path>
              </a:pathLst>
            </a:custGeom>
            <a:noFill/>
            <a:ln w="28425" cap="flat" cmpd="sng">
              <a:solidFill>
                <a:srgbClr val="004479"/>
              </a:solidFill>
              <a:prstDash val="solid"/>
              <a:round/>
              <a:headEnd type="none" w="sm" len="sm"/>
              <a:tailEnd type="none" w="sm" len="sm"/>
            </a:ln>
          </p:spPr>
        </p:sp>
        <p:sp>
          <p:nvSpPr>
            <p:cNvPr id="1250" name="Google Shape;1250;p60"/>
            <p:cNvSpPr/>
            <p:nvPr/>
          </p:nvSpPr>
          <p:spPr>
            <a:xfrm>
              <a:off x="3459600" y="4400640"/>
              <a:ext cx="360" cy="275760"/>
            </a:xfrm>
            <a:custGeom>
              <a:avLst/>
              <a:gdLst/>
              <a:ahLst/>
              <a:cxnLst/>
              <a:rect l="l" t="t" r="r" b="b"/>
              <a:pathLst>
                <a:path w="120000" h="304800" extrusionOk="0">
                  <a:moveTo>
                    <a:pt x="0" y="0"/>
                  </a:moveTo>
                  <a:lnTo>
                    <a:pt x="0" y="304800"/>
                  </a:lnTo>
                </a:path>
              </a:pathLst>
            </a:custGeom>
            <a:noFill/>
            <a:ln w="28425" cap="flat" cmpd="sng">
              <a:solidFill>
                <a:srgbClr val="004479"/>
              </a:solidFill>
              <a:prstDash val="solid"/>
              <a:round/>
              <a:headEnd type="none" w="sm" len="sm"/>
              <a:tailEnd type="none" w="sm" len="sm"/>
            </a:ln>
          </p:spPr>
        </p:sp>
        <p:sp>
          <p:nvSpPr>
            <p:cNvPr id="1251" name="Google Shape;1251;p60"/>
            <p:cNvSpPr/>
            <p:nvPr/>
          </p:nvSpPr>
          <p:spPr>
            <a:xfrm>
              <a:off x="3459600" y="4677480"/>
              <a:ext cx="2315880" cy="360"/>
            </a:xfrm>
            <a:custGeom>
              <a:avLst/>
              <a:gdLst/>
              <a:ahLst/>
              <a:cxnLst/>
              <a:rect l="l" t="t" r="r" b="b"/>
              <a:pathLst>
                <a:path w="2032000" h="120000" extrusionOk="0">
                  <a:moveTo>
                    <a:pt x="0" y="0"/>
                  </a:moveTo>
                  <a:lnTo>
                    <a:pt x="2032001" y="0"/>
                  </a:lnTo>
                </a:path>
              </a:pathLst>
            </a:custGeom>
            <a:noFill/>
            <a:ln w="28425" cap="flat" cmpd="sng">
              <a:solidFill>
                <a:srgbClr val="004479"/>
              </a:solidFill>
              <a:prstDash val="solid"/>
              <a:round/>
              <a:headEnd type="none" w="sm" len="sm"/>
              <a:tailEnd type="none" w="sm" len="sm"/>
            </a:ln>
          </p:spPr>
        </p:sp>
        <p:sp>
          <p:nvSpPr>
            <p:cNvPr id="1252" name="Google Shape;1252;p60"/>
            <p:cNvSpPr/>
            <p:nvPr/>
          </p:nvSpPr>
          <p:spPr>
            <a:xfrm>
              <a:off x="4464000" y="4469760"/>
              <a:ext cx="462600" cy="483480"/>
            </a:xfrm>
            <a:custGeom>
              <a:avLst/>
              <a:gdLst/>
              <a:ahLst/>
              <a:cxnLst/>
              <a:rect l="l" t="t" r="r" b="b"/>
              <a:pathLst>
                <a:path w="406400" h="533400" extrusionOk="0">
                  <a:moveTo>
                    <a:pt x="203200" y="0"/>
                  </a:moveTo>
                  <a:lnTo>
                    <a:pt x="162246" y="5418"/>
                  </a:lnTo>
                  <a:lnTo>
                    <a:pt x="124103" y="20958"/>
                  </a:lnTo>
                  <a:lnTo>
                    <a:pt x="89586" y="45548"/>
                  </a:lnTo>
                  <a:lnTo>
                    <a:pt x="59513" y="78114"/>
                  </a:lnTo>
                  <a:lnTo>
                    <a:pt x="34701" y="117585"/>
                  </a:lnTo>
                  <a:lnTo>
                    <a:pt x="15967" y="162888"/>
                  </a:lnTo>
                  <a:lnTo>
                    <a:pt x="4128" y="212950"/>
                  </a:lnTo>
                  <a:lnTo>
                    <a:pt x="0" y="266699"/>
                  </a:lnTo>
                  <a:lnTo>
                    <a:pt x="4128" y="320449"/>
                  </a:lnTo>
                  <a:lnTo>
                    <a:pt x="15967" y="370511"/>
                  </a:lnTo>
                  <a:lnTo>
                    <a:pt x="34701" y="415814"/>
                  </a:lnTo>
                  <a:lnTo>
                    <a:pt x="59513" y="455285"/>
                  </a:lnTo>
                  <a:lnTo>
                    <a:pt x="89586" y="487851"/>
                  </a:lnTo>
                  <a:lnTo>
                    <a:pt x="124103" y="512441"/>
                  </a:lnTo>
                  <a:lnTo>
                    <a:pt x="162246" y="527981"/>
                  </a:lnTo>
                  <a:lnTo>
                    <a:pt x="203200" y="533399"/>
                  </a:lnTo>
                  <a:lnTo>
                    <a:pt x="244153" y="527981"/>
                  </a:lnTo>
                  <a:lnTo>
                    <a:pt x="282296" y="512441"/>
                  </a:lnTo>
                  <a:lnTo>
                    <a:pt x="316813" y="487851"/>
                  </a:lnTo>
                  <a:lnTo>
                    <a:pt x="346886" y="455285"/>
                  </a:lnTo>
                  <a:lnTo>
                    <a:pt x="371698" y="415814"/>
                  </a:lnTo>
                  <a:lnTo>
                    <a:pt x="390432" y="370511"/>
                  </a:lnTo>
                  <a:lnTo>
                    <a:pt x="402271" y="320449"/>
                  </a:lnTo>
                  <a:lnTo>
                    <a:pt x="406400" y="266699"/>
                  </a:lnTo>
                  <a:lnTo>
                    <a:pt x="402271" y="212950"/>
                  </a:lnTo>
                  <a:lnTo>
                    <a:pt x="390432" y="162888"/>
                  </a:lnTo>
                  <a:lnTo>
                    <a:pt x="371698" y="117585"/>
                  </a:lnTo>
                  <a:lnTo>
                    <a:pt x="346886" y="78114"/>
                  </a:lnTo>
                  <a:lnTo>
                    <a:pt x="316813" y="45548"/>
                  </a:lnTo>
                  <a:lnTo>
                    <a:pt x="282296" y="20958"/>
                  </a:lnTo>
                  <a:lnTo>
                    <a:pt x="244153" y="5418"/>
                  </a:lnTo>
                  <a:lnTo>
                    <a:pt x="203200" y="0"/>
                  </a:lnTo>
                  <a:close/>
                </a:path>
              </a:pathLst>
            </a:custGeom>
            <a:solidFill>
              <a:srgbClr val="000000"/>
            </a:solidFill>
            <a:ln>
              <a:noFill/>
            </a:ln>
          </p:spPr>
        </p:sp>
        <p:sp>
          <p:nvSpPr>
            <p:cNvPr id="1253" name="Google Shape;1253;p60"/>
            <p:cNvSpPr/>
            <p:nvPr/>
          </p:nvSpPr>
          <p:spPr>
            <a:xfrm>
              <a:off x="4464000" y="4469760"/>
              <a:ext cx="462600" cy="483480"/>
            </a:xfrm>
            <a:custGeom>
              <a:avLst/>
              <a:gdLst/>
              <a:ahLst/>
              <a:cxnLst/>
              <a:rect l="l" t="t" r="r" b="b"/>
              <a:pathLst>
                <a:path w="406400" h="533400" extrusionOk="0">
                  <a:moveTo>
                    <a:pt x="0" y="266700"/>
                  </a:moveTo>
                  <a:lnTo>
                    <a:pt x="4128" y="212952"/>
                  </a:lnTo>
                  <a:lnTo>
                    <a:pt x="15969" y="162890"/>
                  </a:lnTo>
                  <a:lnTo>
                    <a:pt x="34704" y="117587"/>
                  </a:lnTo>
                  <a:lnTo>
                    <a:pt x="59517" y="78116"/>
                  </a:lnTo>
                  <a:lnTo>
                    <a:pt x="89590" y="45549"/>
                  </a:lnTo>
                  <a:lnTo>
                    <a:pt x="124107" y="20959"/>
                  </a:lnTo>
                  <a:lnTo>
                    <a:pt x="162249" y="5418"/>
                  </a:lnTo>
                  <a:lnTo>
                    <a:pt x="203200" y="0"/>
                  </a:lnTo>
                  <a:lnTo>
                    <a:pt x="244153" y="5418"/>
                  </a:lnTo>
                  <a:lnTo>
                    <a:pt x="282297" y="20959"/>
                  </a:lnTo>
                  <a:lnTo>
                    <a:pt x="316813" y="45549"/>
                  </a:lnTo>
                  <a:lnTo>
                    <a:pt x="346886" y="78116"/>
                  </a:lnTo>
                  <a:lnTo>
                    <a:pt x="371698" y="117587"/>
                  </a:lnTo>
                  <a:lnTo>
                    <a:pt x="390432" y="162890"/>
                  </a:lnTo>
                  <a:lnTo>
                    <a:pt x="402272" y="212952"/>
                  </a:lnTo>
                  <a:lnTo>
                    <a:pt x="406400" y="266700"/>
                  </a:lnTo>
                  <a:lnTo>
                    <a:pt x="402272" y="320448"/>
                  </a:lnTo>
                  <a:lnTo>
                    <a:pt x="390432" y="370510"/>
                  </a:lnTo>
                  <a:lnTo>
                    <a:pt x="371698" y="415812"/>
                  </a:lnTo>
                  <a:lnTo>
                    <a:pt x="346886" y="455284"/>
                  </a:lnTo>
                  <a:lnTo>
                    <a:pt x="316813" y="487850"/>
                  </a:lnTo>
                  <a:lnTo>
                    <a:pt x="282297" y="512441"/>
                  </a:lnTo>
                  <a:lnTo>
                    <a:pt x="244153" y="527981"/>
                  </a:lnTo>
                  <a:lnTo>
                    <a:pt x="203200" y="533400"/>
                  </a:lnTo>
                  <a:lnTo>
                    <a:pt x="162249" y="527981"/>
                  </a:lnTo>
                  <a:lnTo>
                    <a:pt x="124107" y="512441"/>
                  </a:lnTo>
                  <a:lnTo>
                    <a:pt x="89590" y="487850"/>
                  </a:lnTo>
                  <a:lnTo>
                    <a:pt x="59517" y="455284"/>
                  </a:lnTo>
                  <a:lnTo>
                    <a:pt x="34704" y="415812"/>
                  </a:lnTo>
                  <a:lnTo>
                    <a:pt x="15969" y="370510"/>
                  </a:lnTo>
                  <a:lnTo>
                    <a:pt x="4128" y="320448"/>
                  </a:lnTo>
                  <a:lnTo>
                    <a:pt x="0" y="266700"/>
                  </a:lnTo>
                  <a:close/>
                </a:path>
              </a:pathLst>
            </a:custGeom>
            <a:noFill/>
            <a:ln w="28425" cap="flat" cmpd="sng">
              <a:solidFill>
                <a:srgbClr val="004479"/>
              </a:solidFill>
              <a:prstDash val="solid"/>
              <a:round/>
              <a:headEnd type="none" w="sm" len="sm"/>
              <a:tailEnd type="none" w="sm" len="sm"/>
            </a:ln>
          </p:spPr>
        </p:sp>
        <p:sp>
          <p:nvSpPr>
            <p:cNvPr id="1254" name="Google Shape;1254;p60"/>
            <p:cNvSpPr/>
            <p:nvPr/>
          </p:nvSpPr>
          <p:spPr>
            <a:xfrm rot="-5400000">
              <a:off x="3894480" y="6282000"/>
              <a:ext cx="626400" cy="468360"/>
            </a:xfrm>
            <a:prstGeom prst="rect">
              <a:avLst/>
            </a:prstGeom>
            <a:noFill/>
            <a:ln>
              <a:noFill/>
            </a:ln>
          </p:spPr>
          <p:txBody>
            <a:bodyPr spcFirstLastPara="1" wrap="square" lIns="0" tIns="0" rIns="0" bIns="0" anchor="t" anchorCtr="0">
              <a:spAutoFit/>
            </a:bodyPr>
            <a:lstStyle/>
            <a:p>
              <a:pPr marL="12600" marR="0" lvl="0" indent="0" algn="l" rtl="0">
                <a:lnSpc>
                  <a:spcPct val="110000"/>
                </a:lnSpc>
                <a:spcBef>
                  <a:spcPts val="0"/>
                </a:spcBef>
                <a:spcAft>
                  <a:spcPts val="0"/>
                </a:spcAft>
                <a:buNone/>
              </a:pPr>
              <a:r>
                <a:rPr lang="es-CL" sz="1400" b="1" i="0" u="none" strike="noStrike" cap="none">
                  <a:solidFill>
                    <a:srgbClr val="FF2800"/>
                  </a:solidFill>
                  <a:latin typeface="Verdana"/>
                  <a:ea typeface="Verdana"/>
                  <a:cs typeface="Verdana"/>
                  <a:sym typeface="Verdana"/>
                </a:rPr>
                <a:t>24VDC</a:t>
              </a:r>
              <a:endParaRPr sz="1400" b="0" i="0" u="none" strike="noStrike" cap="none">
                <a:latin typeface="Arial"/>
                <a:ea typeface="Arial"/>
                <a:cs typeface="Arial"/>
                <a:sym typeface="Arial"/>
              </a:endParaRPr>
            </a:p>
          </p:txBody>
        </p:sp>
        <p:sp>
          <p:nvSpPr>
            <p:cNvPr id="1255" name="Google Shape;1255;p60"/>
            <p:cNvSpPr/>
            <p:nvPr/>
          </p:nvSpPr>
          <p:spPr>
            <a:xfrm rot="-5400000">
              <a:off x="4789080" y="4384080"/>
              <a:ext cx="843120" cy="468360"/>
            </a:xfrm>
            <a:prstGeom prst="rect">
              <a:avLst/>
            </a:prstGeom>
            <a:noFill/>
            <a:ln>
              <a:noFill/>
            </a:ln>
          </p:spPr>
          <p:txBody>
            <a:bodyPr spcFirstLastPara="1" wrap="square" lIns="0" tIns="0" rIns="0" bIns="0" anchor="t" anchorCtr="0">
              <a:spAutoFit/>
            </a:bodyPr>
            <a:lstStyle/>
            <a:p>
              <a:pPr marL="12600" marR="0" lvl="0" indent="0" algn="l" rtl="0">
                <a:lnSpc>
                  <a:spcPct val="110000"/>
                </a:lnSpc>
                <a:spcBef>
                  <a:spcPts val="0"/>
                </a:spcBef>
                <a:spcAft>
                  <a:spcPts val="0"/>
                </a:spcAft>
                <a:buNone/>
              </a:pPr>
              <a:r>
                <a:rPr lang="es-CL" sz="1400" b="1" i="0" u="none" strike="noStrike" cap="none">
                  <a:solidFill>
                    <a:srgbClr val="FF2800"/>
                  </a:solidFill>
                  <a:latin typeface="Verdana"/>
                  <a:ea typeface="Verdana"/>
                  <a:cs typeface="Verdana"/>
                  <a:sym typeface="Verdana"/>
                </a:rPr>
                <a:t>220  VAC</a:t>
              </a:r>
              <a:endParaRPr sz="1400" b="0" i="0" u="none" strike="noStrike" cap="none">
                <a:latin typeface="Arial"/>
                <a:ea typeface="Arial"/>
                <a:cs typeface="Arial"/>
                <a:sym typeface="Arial"/>
              </a:endParaRPr>
            </a:p>
          </p:txBody>
        </p:sp>
        <p:sp>
          <p:nvSpPr>
            <p:cNvPr id="1256" name="Google Shape;1256;p60"/>
            <p:cNvSpPr/>
            <p:nvPr/>
          </p:nvSpPr>
          <p:spPr>
            <a:xfrm>
              <a:off x="5916240" y="3537720"/>
              <a:ext cx="3451680" cy="223200"/>
            </a:xfrm>
            <a:prstGeom prst="rect">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60"/>
            <p:cNvSpPr/>
            <p:nvPr/>
          </p:nvSpPr>
          <p:spPr>
            <a:xfrm>
              <a:off x="5938560" y="3589200"/>
              <a:ext cx="969480" cy="114480"/>
            </a:xfrm>
            <a:prstGeom prst="rect">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60"/>
            <p:cNvSpPr/>
            <p:nvPr/>
          </p:nvSpPr>
          <p:spPr>
            <a:xfrm>
              <a:off x="6995520" y="3577680"/>
              <a:ext cx="2345040" cy="128880"/>
            </a:xfrm>
            <a:prstGeom prst="rect">
              <a:avLst/>
            </a:prstGeom>
            <a:blipFill rotWithShape="1">
              <a:blip r:embed="rId5">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60"/>
            <p:cNvSpPr/>
            <p:nvPr/>
          </p:nvSpPr>
          <p:spPr>
            <a:xfrm>
              <a:off x="6780960" y="2325960"/>
              <a:ext cx="960480" cy="1186560"/>
            </a:xfrm>
            <a:prstGeom prst="rect">
              <a:avLst/>
            </a:prstGeom>
            <a:blipFill rotWithShape="1">
              <a:blip r:embed="rId6">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60"/>
            <p:cNvSpPr/>
            <p:nvPr/>
          </p:nvSpPr>
          <p:spPr>
            <a:xfrm>
              <a:off x="6393600" y="4608360"/>
              <a:ext cx="2156760" cy="2009160"/>
            </a:xfrm>
            <a:prstGeom prst="rect">
              <a:avLst/>
            </a:prstGeom>
            <a:blipFill rotWithShape="1">
              <a:blip r:embed="rId7">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60"/>
            <p:cNvSpPr/>
            <p:nvPr/>
          </p:nvSpPr>
          <p:spPr>
            <a:xfrm>
              <a:off x="4849560" y="5645520"/>
              <a:ext cx="1543680" cy="345240"/>
            </a:xfrm>
            <a:custGeom>
              <a:avLst/>
              <a:gdLst/>
              <a:ahLst/>
              <a:cxnLst/>
              <a:rect l="l" t="t" r="r" b="b"/>
              <a:pathLst>
                <a:path w="1354454" h="381000" extrusionOk="0">
                  <a:moveTo>
                    <a:pt x="0" y="0"/>
                  </a:moveTo>
                  <a:lnTo>
                    <a:pt x="1354140" y="381000"/>
                  </a:lnTo>
                </a:path>
              </a:pathLst>
            </a:custGeom>
            <a:noFill/>
            <a:ln w="12600" cap="flat" cmpd="sng">
              <a:solidFill>
                <a:srgbClr val="FF2800"/>
              </a:solidFill>
              <a:prstDash val="solid"/>
              <a:round/>
              <a:headEnd type="none" w="sm" len="sm"/>
              <a:tailEnd type="none" w="sm" len="sm"/>
            </a:ln>
          </p:spPr>
        </p:sp>
        <p:sp>
          <p:nvSpPr>
            <p:cNvPr id="1262" name="Google Shape;1262;p60"/>
            <p:cNvSpPr/>
            <p:nvPr/>
          </p:nvSpPr>
          <p:spPr>
            <a:xfrm>
              <a:off x="6325920" y="5945400"/>
              <a:ext cx="94680" cy="66240"/>
            </a:xfrm>
            <a:custGeom>
              <a:avLst/>
              <a:gdLst/>
              <a:ahLst/>
              <a:cxnLst/>
              <a:rect l="l" t="t" r="r" b="b"/>
              <a:pathLst>
                <a:path w="83820" h="73660" extrusionOk="0">
                  <a:moveTo>
                    <a:pt x="20637" y="0"/>
                  </a:moveTo>
                  <a:lnTo>
                    <a:pt x="0" y="73355"/>
                  </a:lnTo>
                  <a:lnTo>
                    <a:pt x="83667" y="57315"/>
                  </a:lnTo>
                  <a:lnTo>
                    <a:pt x="20637" y="0"/>
                  </a:lnTo>
                  <a:close/>
                </a:path>
              </a:pathLst>
            </a:custGeom>
            <a:solidFill>
              <a:srgbClr val="FF2800"/>
            </a:solidFill>
            <a:ln>
              <a:noFill/>
            </a:ln>
          </p:spPr>
        </p:sp>
        <p:sp>
          <p:nvSpPr>
            <p:cNvPr id="1263" name="Google Shape;1263;p60"/>
            <p:cNvSpPr/>
            <p:nvPr/>
          </p:nvSpPr>
          <p:spPr>
            <a:xfrm>
              <a:off x="6082920" y="6718680"/>
              <a:ext cx="2800080" cy="223200"/>
            </a:xfrm>
            <a:prstGeom prst="rect">
              <a:avLst/>
            </a:prstGeom>
            <a:blipFill rotWithShape="1">
              <a:blip r:embed="rId8">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60"/>
            <p:cNvSpPr/>
            <p:nvPr/>
          </p:nvSpPr>
          <p:spPr>
            <a:xfrm>
              <a:off x="6104880" y="6759000"/>
              <a:ext cx="2736000" cy="160560"/>
            </a:xfrm>
            <a:prstGeom prst="rect">
              <a:avLst/>
            </a:prstGeom>
            <a:blipFill rotWithShape="1">
              <a:blip r:embed="rId9">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60"/>
            <p:cNvSpPr/>
            <p:nvPr/>
          </p:nvSpPr>
          <p:spPr>
            <a:xfrm>
              <a:off x="8208000" y="6860520"/>
              <a:ext cx="278640" cy="205560"/>
            </a:xfrm>
            <a:prstGeom prst="rect">
              <a:avLst/>
            </a:prstGeom>
            <a:noFill/>
            <a:ln>
              <a:noFill/>
            </a:ln>
          </p:spPr>
          <p:txBody>
            <a:bodyPr spcFirstLastPara="1" wrap="square" lIns="0" tIns="0" rIns="0" bIns="0" anchor="t" anchorCtr="0">
              <a:spAutoFit/>
            </a:bodyPr>
            <a:lstStyle/>
            <a:p>
              <a:pPr marL="25560" marR="0" lvl="0" indent="0" algn="l" rtl="0">
                <a:lnSpc>
                  <a:spcPct val="111000"/>
                </a:lnSpc>
                <a:spcBef>
                  <a:spcPts val="0"/>
                </a:spcBef>
                <a:spcAft>
                  <a:spcPts val="0"/>
                </a:spcAft>
                <a:buNone/>
              </a:pPr>
              <a:fld id="{00000000-1234-1234-1234-123412341234}" type="slidenum">
                <a:rPr lang="es-CL" sz="1200" b="0" i="0" u="none" strike="noStrike" cap="none">
                  <a:solidFill>
                    <a:srgbClr val="000000"/>
                  </a:solidFill>
                  <a:latin typeface="Verdana"/>
                  <a:ea typeface="Verdana"/>
                  <a:cs typeface="Verdana"/>
                  <a:sym typeface="Verdana"/>
                </a:rPr>
                <a:t>60</a:t>
              </a:fld>
              <a:endParaRPr sz="1200" b="0" i="0" u="none" strike="noStrike" cap="none">
                <a:latin typeface="Arial"/>
                <a:ea typeface="Arial"/>
                <a:cs typeface="Arial"/>
                <a:sym typeface="Arial"/>
              </a:endParaRPr>
            </a:p>
          </p:txBody>
        </p:sp>
      </p:gr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1269"/>
        <p:cNvGrpSpPr/>
        <p:nvPr/>
      </p:nvGrpSpPr>
      <p:grpSpPr>
        <a:xfrm>
          <a:off x="0" y="0"/>
          <a:ext cx="0" cy="0"/>
          <a:chOff x="0" y="0"/>
          <a:chExt cx="0" cy="0"/>
        </a:xfrm>
      </p:grpSpPr>
      <p:sp>
        <p:nvSpPr>
          <p:cNvPr id="1270" name="Google Shape;1270;p61"/>
          <p:cNvSpPr/>
          <p:nvPr/>
        </p:nvSpPr>
        <p:spPr>
          <a:xfrm>
            <a:off x="6870600" y="2574360"/>
            <a:ext cx="2602440" cy="4084920"/>
          </a:xfrm>
          <a:prstGeom prst="rect">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61"/>
          <p:cNvSpPr/>
          <p:nvPr/>
        </p:nvSpPr>
        <p:spPr>
          <a:xfrm>
            <a:off x="447840" y="1214280"/>
            <a:ext cx="10122120" cy="56268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pPr>
            <a:r>
              <a:rPr lang="es-CL" sz="3100" b="1" i="0" u="none" strike="noStrike" cap="none">
                <a:solidFill>
                  <a:srgbClr val="29754D"/>
                </a:solidFill>
                <a:latin typeface="Calibri"/>
                <a:ea typeface="Calibri"/>
                <a:cs typeface="Calibri"/>
                <a:sym typeface="Calibri"/>
              </a:rPr>
              <a:t>RELÉS DE </a:t>
            </a:r>
            <a:r>
              <a:rPr lang="es-CL" sz="3100" b="0" i="0" u="none" strike="noStrike" cap="none">
                <a:solidFill>
                  <a:srgbClr val="C73E32"/>
                </a:solidFill>
                <a:latin typeface="Calibri"/>
                <a:ea typeface="Calibri"/>
                <a:cs typeface="Calibri"/>
                <a:sym typeface="Calibri"/>
              </a:rPr>
              <a:t>PROTECCIÓN</a:t>
            </a:r>
            <a:endParaRPr sz="3100" b="0" i="0" u="none" strike="noStrike" cap="none">
              <a:latin typeface="Arial"/>
              <a:ea typeface="Arial"/>
              <a:cs typeface="Arial"/>
              <a:sym typeface="Arial"/>
            </a:endParaRPr>
          </a:p>
        </p:txBody>
      </p:sp>
      <p:sp>
        <p:nvSpPr>
          <p:cNvPr id="1272" name="Google Shape;1272;p61"/>
          <p:cNvSpPr/>
          <p:nvPr/>
        </p:nvSpPr>
        <p:spPr>
          <a:xfrm>
            <a:off x="5972040" y="-1600200"/>
            <a:ext cx="183960" cy="30708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61"/>
          <p:cNvSpPr/>
          <p:nvPr/>
        </p:nvSpPr>
        <p:spPr>
          <a:xfrm>
            <a:off x="501840" y="2187720"/>
            <a:ext cx="4593600" cy="274320"/>
          </a:xfrm>
          <a:prstGeom prst="rect">
            <a:avLst/>
          </a:prstGeom>
          <a:noFill/>
          <a:ln>
            <a:noFill/>
          </a:ln>
        </p:spPr>
        <p:txBody>
          <a:bodyPr spcFirstLastPara="1" wrap="square" lIns="0" tIns="0" rIns="0" bIns="0" anchor="t" anchorCtr="0">
            <a:spAutoFit/>
          </a:bodyPr>
          <a:lstStyle/>
          <a:p>
            <a:pPr marL="12600" marR="0" lvl="0" indent="0" algn="l" rtl="0">
              <a:lnSpc>
                <a:spcPct val="100000"/>
              </a:lnSpc>
              <a:spcBef>
                <a:spcPts val="0"/>
              </a:spcBef>
              <a:spcAft>
                <a:spcPts val="0"/>
              </a:spcAft>
              <a:buNone/>
            </a:pPr>
            <a:r>
              <a:rPr lang="es-CL" sz="1800" b="0" i="0" u="none" strike="noStrike" cap="none">
                <a:solidFill>
                  <a:srgbClr val="000000"/>
                </a:solidFill>
                <a:latin typeface="Calibri"/>
                <a:ea typeface="Calibri"/>
                <a:cs typeface="Calibri"/>
                <a:sym typeface="Calibri"/>
              </a:rPr>
              <a:t>Relé magnetotérmico (automático).</a:t>
            </a:r>
            <a:endParaRPr sz="1800" b="0" i="0" u="none" strike="noStrike" cap="none">
              <a:latin typeface="Arial"/>
              <a:ea typeface="Arial"/>
              <a:cs typeface="Arial"/>
              <a:sym typeface="Arial"/>
            </a:endParaRPr>
          </a:p>
        </p:txBody>
      </p:sp>
      <p:sp>
        <p:nvSpPr>
          <p:cNvPr id="1274" name="Google Shape;1274;p61"/>
          <p:cNvSpPr/>
          <p:nvPr/>
        </p:nvSpPr>
        <p:spPr>
          <a:xfrm>
            <a:off x="2007720" y="2681280"/>
            <a:ext cx="3395520" cy="1996560"/>
          </a:xfrm>
          <a:prstGeom prst="rect">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61"/>
          <p:cNvSpPr/>
          <p:nvPr/>
        </p:nvSpPr>
        <p:spPr>
          <a:xfrm>
            <a:off x="564480" y="4943520"/>
            <a:ext cx="4150440" cy="1832040"/>
          </a:xfrm>
          <a:prstGeom prst="rect">
            <a:avLst/>
          </a:prstGeom>
          <a:blipFill rotWithShape="1">
            <a:blip r:embed="rId5">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61"/>
          <p:cNvSpPr/>
          <p:nvPr/>
        </p:nvSpPr>
        <p:spPr>
          <a:xfrm>
            <a:off x="4052160" y="4868640"/>
            <a:ext cx="2766240" cy="1867320"/>
          </a:xfrm>
          <a:prstGeom prst="rect">
            <a:avLst/>
          </a:prstGeom>
          <a:blipFill rotWithShape="1">
            <a:blip r:embed="rId6">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1280"/>
        <p:cNvGrpSpPr/>
        <p:nvPr/>
      </p:nvGrpSpPr>
      <p:grpSpPr>
        <a:xfrm>
          <a:off x="0" y="0"/>
          <a:ext cx="0" cy="0"/>
          <a:chOff x="0" y="0"/>
          <a:chExt cx="0" cy="0"/>
        </a:xfrm>
      </p:grpSpPr>
      <p:sp>
        <p:nvSpPr>
          <p:cNvPr id="1281" name="Google Shape;1281;p62"/>
          <p:cNvSpPr/>
          <p:nvPr/>
        </p:nvSpPr>
        <p:spPr>
          <a:xfrm>
            <a:off x="447840" y="1214280"/>
            <a:ext cx="10122120" cy="56268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pPr>
            <a:r>
              <a:rPr lang="es-CL" sz="3100" b="1" i="0" u="none" strike="noStrike" cap="none">
                <a:solidFill>
                  <a:srgbClr val="29754D"/>
                </a:solidFill>
                <a:latin typeface="Calibri"/>
                <a:ea typeface="Calibri"/>
                <a:cs typeface="Calibri"/>
                <a:sym typeface="Calibri"/>
              </a:rPr>
              <a:t>INTERRUPTORES </a:t>
            </a:r>
            <a:r>
              <a:rPr lang="es-CL" sz="3100" b="0" i="0" u="none" strike="noStrike" cap="none">
                <a:solidFill>
                  <a:srgbClr val="C73E32"/>
                </a:solidFill>
                <a:latin typeface="Calibri"/>
                <a:ea typeface="Calibri"/>
                <a:cs typeface="Calibri"/>
                <a:sym typeface="Calibri"/>
              </a:rPr>
              <a:t>DIFERENCIALES</a:t>
            </a:r>
            <a:endParaRPr sz="3100" b="0" i="0" u="none" strike="noStrike" cap="none">
              <a:latin typeface="Arial"/>
              <a:ea typeface="Arial"/>
              <a:cs typeface="Arial"/>
              <a:sym typeface="Arial"/>
            </a:endParaRPr>
          </a:p>
        </p:txBody>
      </p:sp>
      <p:sp>
        <p:nvSpPr>
          <p:cNvPr id="1282" name="Google Shape;1282;p62"/>
          <p:cNvSpPr/>
          <p:nvPr/>
        </p:nvSpPr>
        <p:spPr>
          <a:xfrm>
            <a:off x="5972040" y="-1600200"/>
            <a:ext cx="183960" cy="30708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62"/>
          <p:cNvSpPr/>
          <p:nvPr/>
        </p:nvSpPr>
        <p:spPr>
          <a:xfrm>
            <a:off x="501840" y="2187720"/>
            <a:ext cx="6578280" cy="822960"/>
          </a:xfrm>
          <a:prstGeom prst="rect">
            <a:avLst/>
          </a:prstGeom>
          <a:noFill/>
          <a:ln>
            <a:noFill/>
          </a:ln>
        </p:spPr>
        <p:txBody>
          <a:bodyPr spcFirstLastPara="1" wrap="square" lIns="0" tIns="0" rIns="0" bIns="0" anchor="t" anchorCtr="0">
            <a:spAutoFit/>
          </a:bodyPr>
          <a:lstStyle/>
          <a:p>
            <a:pPr marL="12600" marR="0" lvl="0" indent="0" algn="l" rtl="0">
              <a:lnSpc>
                <a:spcPct val="100000"/>
              </a:lnSpc>
              <a:spcBef>
                <a:spcPts val="0"/>
              </a:spcBef>
              <a:spcAft>
                <a:spcPts val="0"/>
              </a:spcAft>
              <a:buNone/>
            </a:pPr>
            <a:r>
              <a:rPr lang="es-CL" sz="1800" b="0" i="0" u="none" strike="noStrike" cap="none">
                <a:solidFill>
                  <a:srgbClr val="000000"/>
                </a:solidFill>
                <a:latin typeface="Calibri"/>
                <a:ea typeface="Calibri"/>
                <a:cs typeface="Calibri"/>
                <a:sym typeface="Calibri"/>
              </a:rPr>
              <a:t>Su funcionamiento se basa en la diferencia de corriente entre ambos conductores.</a:t>
            </a:r>
            <a:endParaRPr sz="1800" b="0" i="0" u="none" strike="noStrike" cap="none">
              <a:latin typeface="Arial"/>
              <a:ea typeface="Arial"/>
              <a:cs typeface="Arial"/>
              <a:sym typeface="Arial"/>
            </a:endParaRPr>
          </a:p>
          <a:p>
            <a:pPr marL="12600" marR="0" lvl="0" indent="0" algn="l" rtl="0">
              <a:lnSpc>
                <a:spcPct val="100000"/>
              </a:lnSpc>
              <a:spcBef>
                <a:spcPts val="0"/>
              </a:spcBef>
              <a:spcAft>
                <a:spcPts val="0"/>
              </a:spcAft>
              <a:buNone/>
            </a:pPr>
            <a:r>
              <a:rPr lang="es-CL" sz="1800" b="0" i="0" u="none" strike="noStrike" cap="none">
                <a:solidFill>
                  <a:srgbClr val="000000"/>
                </a:solidFill>
                <a:latin typeface="Calibri"/>
                <a:ea typeface="Calibri"/>
                <a:cs typeface="Calibri"/>
                <a:sym typeface="Calibri"/>
              </a:rPr>
              <a:t>Ejemplo: Puesta a tierra.</a:t>
            </a:r>
            <a:endParaRPr sz="1800" b="0" i="0" u="none" strike="noStrike" cap="none">
              <a:latin typeface="Arial"/>
              <a:ea typeface="Arial"/>
              <a:cs typeface="Arial"/>
              <a:sym typeface="Arial"/>
            </a:endParaRPr>
          </a:p>
        </p:txBody>
      </p:sp>
      <p:grpSp>
        <p:nvGrpSpPr>
          <p:cNvPr id="1284" name="Google Shape;1284;p62"/>
          <p:cNvGrpSpPr/>
          <p:nvPr/>
        </p:nvGrpSpPr>
        <p:grpSpPr>
          <a:xfrm>
            <a:off x="1598760" y="3996000"/>
            <a:ext cx="6666120" cy="1835280"/>
            <a:chOff x="1598760" y="3996000"/>
            <a:chExt cx="6666120" cy="1835280"/>
          </a:xfrm>
        </p:grpSpPr>
        <p:sp>
          <p:nvSpPr>
            <p:cNvPr id="1285" name="Google Shape;1285;p62"/>
            <p:cNvSpPr/>
            <p:nvPr/>
          </p:nvSpPr>
          <p:spPr>
            <a:xfrm>
              <a:off x="1598760" y="3996000"/>
              <a:ext cx="2054160" cy="1806840"/>
            </a:xfrm>
            <a:prstGeom prst="rect">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62"/>
            <p:cNvSpPr/>
            <p:nvPr/>
          </p:nvSpPr>
          <p:spPr>
            <a:xfrm>
              <a:off x="3653640" y="3996000"/>
              <a:ext cx="2448360" cy="1835280"/>
            </a:xfrm>
            <a:prstGeom prst="rect">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62"/>
            <p:cNvSpPr/>
            <p:nvPr/>
          </p:nvSpPr>
          <p:spPr>
            <a:xfrm>
              <a:off x="6055920" y="4133160"/>
              <a:ext cx="2208960" cy="1468080"/>
            </a:xfrm>
            <a:prstGeom prst="rect">
              <a:avLst/>
            </a:prstGeom>
            <a:blipFill rotWithShape="1">
              <a:blip r:embed="rId5">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1291"/>
        <p:cNvGrpSpPr/>
        <p:nvPr/>
      </p:nvGrpSpPr>
      <p:grpSpPr>
        <a:xfrm>
          <a:off x="0" y="0"/>
          <a:ext cx="0" cy="0"/>
          <a:chOff x="0" y="0"/>
          <a:chExt cx="0" cy="0"/>
        </a:xfrm>
      </p:grpSpPr>
      <p:sp>
        <p:nvSpPr>
          <p:cNvPr id="1292" name="Google Shape;1292;p63"/>
          <p:cNvSpPr/>
          <p:nvPr/>
        </p:nvSpPr>
        <p:spPr>
          <a:xfrm>
            <a:off x="447840" y="1214280"/>
            <a:ext cx="10122120" cy="56268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pPr>
            <a:r>
              <a:rPr lang="es-CL" sz="3100" b="1" i="0" u="none" strike="noStrike" cap="none">
                <a:solidFill>
                  <a:srgbClr val="29754D"/>
                </a:solidFill>
                <a:latin typeface="Calibri"/>
                <a:ea typeface="Calibri"/>
                <a:cs typeface="Calibri"/>
                <a:sym typeface="Calibri"/>
              </a:rPr>
              <a:t>MOTORES </a:t>
            </a:r>
            <a:r>
              <a:rPr lang="es-CL" sz="3100" b="0" i="0" u="none" strike="noStrike" cap="none">
                <a:solidFill>
                  <a:srgbClr val="C73E32"/>
                </a:solidFill>
                <a:latin typeface="Calibri"/>
                <a:ea typeface="Calibri"/>
                <a:cs typeface="Calibri"/>
                <a:sym typeface="Calibri"/>
              </a:rPr>
              <a:t>ELÉCTRICOS</a:t>
            </a:r>
            <a:endParaRPr sz="3100" b="0" i="0" u="none" strike="noStrike" cap="none">
              <a:latin typeface="Arial"/>
              <a:ea typeface="Arial"/>
              <a:cs typeface="Arial"/>
              <a:sym typeface="Arial"/>
            </a:endParaRPr>
          </a:p>
        </p:txBody>
      </p:sp>
      <p:sp>
        <p:nvSpPr>
          <p:cNvPr id="1293" name="Google Shape;1293;p63"/>
          <p:cNvSpPr/>
          <p:nvPr/>
        </p:nvSpPr>
        <p:spPr>
          <a:xfrm>
            <a:off x="5972040" y="-1600200"/>
            <a:ext cx="183960" cy="30708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63"/>
          <p:cNvSpPr/>
          <p:nvPr/>
        </p:nvSpPr>
        <p:spPr>
          <a:xfrm>
            <a:off x="1144800" y="2741760"/>
            <a:ext cx="7341120" cy="3045960"/>
          </a:xfrm>
          <a:prstGeom prst="rect">
            <a:avLst/>
          </a:prstGeom>
          <a:noFill/>
          <a:ln>
            <a:noFill/>
          </a:ln>
        </p:spPr>
        <p:txBody>
          <a:bodyPr spcFirstLastPara="1" wrap="square" lIns="0" tIns="0" rIns="0" bIns="0" anchor="t" anchorCtr="0">
            <a:spAutoFit/>
          </a:bodyPr>
          <a:lstStyle/>
          <a:p>
            <a:pPr marL="12600" marR="0" lvl="0" indent="0" algn="l" rtl="0">
              <a:lnSpc>
                <a:spcPct val="100000"/>
              </a:lnSpc>
              <a:spcBef>
                <a:spcPts val="0"/>
              </a:spcBef>
              <a:spcAft>
                <a:spcPts val="0"/>
              </a:spcAft>
              <a:buNone/>
            </a:pPr>
            <a:r>
              <a:rPr lang="es-CL" sz="1800" b="0" i="0" u="none" strike="noStrike" cap="none">
                <a:solidFill>
                  <a:srgbClr val="000000"/>
                </a:solidFill>
                <a:latin typeface="Calibri"/>
                <a:ea typeface="Calibri"/>
                <a:cs typeface="Calibri"/>
                <a:sym typeface="Calibri"/>
              </a:rPr>
              <a:t>De corriente continua:</a:t>
            </a:r>
            <a:endParaRPr sz="1800" b="0" i="0" u="none" strike="noStrike" cap="none">
              <a:latin typeface="Arial"/>
              <a:ea typeface="Arial"/>
              <a:cs typeface="Arial"/>
              <a:sym typeface="Arial"/>
            </a:endParaRPr>
          </a:p>
          <a:p>
            <a:pPr marL="768240" marR="0" lvl="1" indent="-285120" algn="l" rtl="0">
              <a:lnSpc>
                <a:spcPct val="100000"/>
              </a:lnSpc>
              <a:spcBef>
                <a:spcPts val="425"/>
              </a:spcBef>
              <a:spcAft>
                <a:spcPts val="0"/>
              </a:spcAft>
              <a:buClr>
                <a:srgbClr val="000000"/>
              </a:buClr>
              <a:buSzPts val="1800"/>
              <a:buFont typeface="Arial"/>
              <a:buChar char="•"/>
            </a:pPr>
            <a:r>
              <a:rPr lang="es-CL" sz="1800" b="0" i="0" u="none" strike="noStrike" cap="none">
                <a:solidFill>
                  <a:srgbClr val="000000"/>
                </a:solidFill>
                <a:latin typeface="Calibri"/>
                <a:ea typeface="Calibri"/>
                <a:cs typeface="Calibri"/>
                <a:sym typeface="Calibri"/>
              </a:rPr>
              <a:t>Pro: Par de arranque alto.</a:t>
            </a:r>
            <a:endParaRPr sz="1800" b="0" i="0" u="none" strike="noStrike" cap="none">
              <a:latin typeface="Arial"/>
              <a:ea typeface="Arial"/>
              <a:cs typeface="Arial"/>
              <a:sym typeface="Arial"/>
            </a:endParaRPr>
          </a:p>
          <a:p>
            <a:pPr marL="768240" marR="0" lvl="1" indent="-285120" algn="l" rtl="0">
              <a:lnSpc>
                <a:spcPct val="100000"/>
              </a:lnSpc>
              <a:spcBef>
                <a:spcPts val="380"/>
              </a:spcBef>
              <a:spcAft>
                <a:spcPts val="0"/>
              </a:spcAft>
              <a:buClr>
                <a:srgbClr val="000000"/>
              </a:buClr>
              <a:buSzPts val="1800"/>
              <a:buFont typeface="Arial"/>
              <a:buChar char="•"/>
            </a:pPr>
            <a:r>
              <a:rPr lang="es-CL" sz="1800" b="0" i="0" u="none" strike="noStrike" cap="none">
                <a:solidFill>
                  <a:srgbClr val="000000"/>
                </a:solidFill>
                <a:latin typeface="Calibri"/>
                <a:ea typeface="Calibri"/>
                <a:cs typeface="Calibri"/>
                <a:sym typeface="Calibri"/>
              </a:rPr>
              <a:t>Contra: Desgaste de las escobillas.</a:t>
            </a:r>
            <a:endParaRPr sz="1800" b="0" i="0" u="none" strike="noStrike" cap="none">
              <a:latin typeface="Arial"/>
              <a:ea typeface="Arial"/>
              <a:cs typeface="Arial"/>
              <a:sym typeface="Arial"/>
            </a:endParaRPr>
          </a:p>
          <a:p>
            <a:pPr marL="12600" marR="0" lvl="0" indent="0" algn="l" rtl="0">
              <a:lnSpc>
                <a:spcPct val="100000"/>
              </a:lnSpc>
              <a:spcBef>
                <a:spcPts val="425"/>
              </a:spcBef>
              <a:spcAft>
                <a:spcPts val="0"/>
              </a:spcAft>
              <a:buNone/>
            </a:pPr>
            <a:r>
              <a:rPr lang="es-CL" sz="1800" b="0" i="0" u="none" strike="noStrike" cap="none">
                <a:solidFill>
                  <a:srgbClr val="000000"/>
                </a:solidFill>
                <a:latin typeface="Calibri"/>
                <a:ea typeface="Calibri"/>
                <a:cs typeface="Calibri"/>
                <a:sym typeface="Calibri"/>
              </a:rPr>
              <a:t>De corriente alterna: Ausencia de escobillas.</a:t>
            </a:r>
            <a:endParaRPr sz="1800" b="0" i="0" u="none" strike="noStrike" cap="none">
              <a:latin typeface="Arial"/>
              <a:ea typeface="Arial"/>
              <a:cs typeface="Arial"/>
              <a:sym typeface="Arial"/>
            </a:endParaRPr>
          </a:p>
          <a:p>
            <a:pPr marL="768240" marR="0" lvl="1" indent="-285120" algn="l" rtl="0">
              <a:lnSpc>
                <a:spcPct val="98000"/>
              </a:lnSpc>
              <a:spcBef>
                <a:spcPts val="465"/>
              </a:spcBef>
              <a:spcAft>
                <a:spcPts val="0"/>
              </a:spcAft>
              <a:buClr>
                <a:srgbClr val="000000"/>
              </a:buClr>
              <a:buSzPts val="1800"/>
              <a:buFont typeface="Arial"/>
              <a:buChar char="•"/>
            </a:pPr>
            <a:r>
              <a:rPr lang="es-CL" sz="1800" b="0" i="0" u="none" strike="noStrike" cap="none">
                <a:solidFill>
                  <a:srgbClr val="000000"/>
                </a:solidFill>
                <a:latin typeface="Calibri"/>
                <a:ea typeface="Calibri"/>
                <a:cs typeface="Calibri"/>
                <a:sym typeface="Calibri"/>
              </a:rPr>
              <a:t>Asíncronos: Deslizamiento entre rotor y estátor necesario  para la generación de par. Accionados por variadores de  frecuencia.</a:t>
            </a:r>
            <a:endParaRPr sz="1800" b="0" i="0" u="none" strike="noStrike" cap="none">
              <a:latin typeface="Arial"/>
              <a:ea typeface="Arial"/>
              <a:cs typeface="Arial"/>
              <a:sym typeface="Arial"/>
            </a:endParaRPr>
          </a:p>
          <a:p>
            <a:pPr marL="768240" marR="0" lvl="1" indent="-285120" algn="l" rtl="0">
              <a:lnSpc>
                <a:spcPct val="99000"/>
              </a:lnSpc>
              <a:spcBef>
                <a:spcPts val="476"/>
              </a:spcBef>
              <a:spcAft>
                <a:spcPts val="0"/>
              </a:spcAft>
              <a:buClr>
                <a:srgbClr val="000000"/>
              </a:buClr>
              <a:buSzPts val="1800"/>
              <a:buFont typeface="Arial"/>
              <a:buChar char="•"/>
            </a:pPr>
            <a:r>
              <a:rPr lang="es-CL" sz="1800" b="0" i="0" u="none" strike="noStrike" cap="none">
                <a:solidFill>
                  <a:srgbClr val="000000"/>
                </a:solidFill>
                <a:latin typeface="Calibri"/>
                <a:ea typeface="Calibri"/>
                <a:cs typeface="Calibri"/>
                <a:sym typeface="Calibri"/>
              </a:rPr>
              <a:t>Síncronos: Brushless en la práctica. Campo magnético en el rotor generado por tierras raras.  Campo magnético giratorio en el estátor generados  mediante PWM.</a:t>
            </a:r>
            <a:endParaRPr sz="1800" b="0" i="0" u="none" strike="noStrike" cap="none">
              <a:latin typeface="Arial"/>
              <a:ea typeface="Arial"/>
              <a:cs typeface="Arial"/>
              <a:sym typeface="Arial"/>
            </a:endParaRPr>
          </a:p>
          <a:p>
            <a:pPr marL="12600" marR="0" lvl="0" indent="0" algn="l" rtl="0">
              <a:lnSpc>
                <a:spcPct val="100000"/>
              </a:lnSpc>
              <a:spcBef>
                <a:spcPts val="371"/>
              </a:spcBef>
              <a:spcAft>
                <a:spcPts val="0"/>
              </a:spcAft>
              <a:buNone/>
            </a:pPr>
            <a:r>
              <a:rPr lang="es-CL" sz="1800" b="0" i="0" u="none" strike="noStrike" cap="none">
                <a:solidFill>
                  <a:srgbClr val="000000"/>
                </a:solidFill>
                <a:latin typeface="Calibri"/>
                <a:ea typeface="Calibri"/>
                <a:cs typeface="Calibri"/>
                <a:sym typeface="Calibri"/>
              </a:rPr>
              <a:t>En la práctica el motor es accionado con un driver, con interfaz  para el PLC.</a:t>
            </a:r>
            <a:endParaRPr sz="1800" b="0" i="0" u="none" strike="noStrike" cap="none">
              <a:latin typeface="Arial"/>
              <a:ea typeface="Arial"/>
              <a:cs typeface="Arial"/>
              <a:sym typeface="Arial"/>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1298"/>
        <p:cNvGrpSpPr/>
        <p:nvPr/>
      </p:nvGrpSpPr>
      <p:grpSpPr>
        <a:xfrm>
          <a:off x="0" y="0"/>
          <a:ext cx="0" cy="0"/>
          <a:chOff x="0" y="0"/>
          <a:chExt cx="0" cy="0"/>
        </a:xfrm>
      </p:grpSpPr>
      <p:sp>
        <p:nvSpPr>
          <p:cNvPr id="1299" name="Google Shape;1299;p64"/>
          <p:cNvSpPr/>
          <p:nvPr/>
        </p:nvSpPr>
        <p:spPr>
          <a:xfrm>
            <a:off x="447840" y="1214280"/>
            <a:ext cx="10122120" cy="56268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pPr>
            <a:r>
              <a:rPr lang="es-CL" sz="3100" b="1" i="0" u="none" strike="noStrike" cap="none">
                <a:solidFill>
                  <a:srgbClr val="29754D"/>
                </a:solidFill>
                <a:latin typeface="Calibri"/>
                <a:ea typeface="Calibri"/>
                <a:cs typeface="Calibri"/>
                <a:sym typeface="Calibri"/>
              </a:rPr>
              <a:t>ACCIONAMIENTOS NEUMÁTICOS/HIDRÁULICOS</a:t>
            </a:r>
            <a:endParaRPr sz="3100" b="0" i="0" u="none" strike="noStrike" cap="none">
              <a:latin typeface="Arial"/>
              <a:ea typeface="Arial"/>
              <a:cs typeface="Arial"/>
              <a:sym typeface="Arial"/>
            </a:endParaRPr>
          </a:p>
        </p:txBody>
      </p:sp>
      <p:sp>
        <p:nvSpPr>
          <p:cNvPr id="1300" name="Google Shape;1300;p64"/>
          <p:cNvSpPr/>
          <p:nvPr/>
        </p:nvSpPr>
        <p:spPr>
          <a:xfrm>
            <a:off x="5972040" y="-1600200"/>
            <a:ext cx="183960" cy="30708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64"/>
          <p:cNvSpPr/>
          <p:nvPr/>
        </p:nvSpPr>
        <p:spPr>
          <a:xfrm>
            <a:off x="304920" y="2227320"/>
            <a:ext cx="9695880" cy="1675800"/>
          </a:xfrm>
          <a:prstGeom prst="rect">
            <a:avLst/>
          </a:prstGeom>
          <a:noFill/>
          <a:ln>
            <a:noFill/>
          </a:ln>
        </p:spPr>
        <p:txBody>
          <a:bodyPr spcFirstLastPara="1" wrap="square" lIns="0" tIns="0" rIns="0" bIns="0" anchor="t" anchorCtr="0">
            <a:spAutoFit/>
          </a:bodyPr>
          <a:lstStyle/>
          <a:p>
            <a:pPr marL="482760" marR="0" lvl="0" indent="-469080" algn="l" rtl="0">
              <a:lnSpc>
                <a:spcPct val="118000"/>
              </a:lnSpc>
              <a:spcBef>
                <a:spcPts val="0"/>
              </a:spcBef>
              <a:spcAft>
                <a:spcPts val="0"/>
              </a:spcAft>
              <a:buClr>
                <a:srgbClr val="000000"/>
              </a:buClr>
              <a:buSzPts val="1600"/>
              <a:buFont typeface="Arial"/>
              <a:buChar char="•"/>
            </a:pPr>
            <a:r>
              <a:rPr lang="es-CL" sz="1600" b="0" i="0" u="none" strike="noStrike" cap="none">
                <a:solidFill>
                  <a:srgbClr val="000000"/>
                </a:solidFill>
                <a:latin typeface="Calibri"/>
                <a:ea typeface="Calibri"/>
                <a:cs typeface="Calibri"/>
                <a:sym typeface="Calibri"/>
              </a:rPr>
              <a:t>La energía se transforma en movimiento rectilíneo (cilindros) o rotatorio (motores neumáticos).</a:t>
            </a:r>
            <a:endParaRPr sz="1600" b="0" i="0" u="none" strike="noStrike" cap="none">
              <a:latin typeface="Arial"/>
              <a:ea typeface="Arial"/>
              <a:cs typeface="Arial"/>
              <a:sym typeface="Arial"/>
            </a:endParaRPr>
          </a:p>
          <a:p>
            <a:pPr marL="482760" marR="0" lvl="0" indent="-469080" algn="l" rtl="0">
              <a:lnSpc>
                <a:spcPct val="100000"/>
              </a:lnSpc>
              <a:spcBef>
                <a:spcPts val="306"/>
              </a:spcBef>
              <a:spcAft>
                <a:spcPts val="0"/>
              </a:spcAft>
              <a:buClr>
                <a:srgbClr val="000000"/>
              </a:buClr>
              <a:buSzPts val="1600"/>
              <a:buFont typeface="Arial"/>
              <a:buChar char="•"/>
            </a:pPr>
            <a:r>
              <a:rPr lang="es-CL" sz="1600" b="0" i="0" u="none" strike="noStrike" cap="none">
                <a:solidFill>
                  <a:srgbClr val="000000"/>
                </a:solidFill>
                <a:latin typeface="Calibri"/>
                <a:ea typeface="Calibri"/>
                <a:cs typeface="Calibri"/>
                <a:sym typeface="Calibri"/>
              </a:rPr>
              <a:t>Cilindros:</a:t>
            </a:r>
            <a:endParaRPr sz="1600" b="0" i="0" u="none" strike="noStrike" cap="none">
              <a:latin typeface="Arial"/>
              <a:ea typeface="Arial"/>
              <a:cs typeface="Arial"/>
              <a:sym typeface="Arial"/>
            </a:endParaRPr>
          </a:p>
          <a:p>
            <a:pPr marL="927000" marR="0" lvl="1" indent="-443880" algn="l" rtl="0">
              <a:lnSpc>
                <a:spcPct val="100000"/>
              </a:lnSpc>
              <a:spcBef>
                <a:spcPts val="329"/>
              </a:spcBef>
              <a:spcAft>
                <a:spcPts val="0"/>
              </a:spcAft>
              <a:buClr>
                <a:srgbClr val="000000"/>
              </a:buClr>
              <a:buSzPts val="1600"/>
              <a:buFont typeface="Arial"/>
              <a:buChar char="•"/>
            </a:pPr>
            <a:r>
              <a:rPr lang="es-CL" sz="1600" b="0" i="0" u="none" strike="noStrike" cap="none">
                <a:solidFill>
                  <a:srgbClr val="000000"/>
                </a:solidFill>
                <a:latin typeface="Calibri"/>
                <a:ea typeface="Calibri"/>
                <a:cs typeface="Calibri"/>
                <a:sym typeface="Calibri"/>
              </a:rPr>
              <a:t>De simple efecto: Entrada de aire por un único punto del cilindro.  Realizan trabajo en un único sentido. El vástago retorna a la posición  original mediante muelle de retorno. Carrera de hasta 0.1m</a:t>
            </a:r>
            <a:endParaRPr sz="1600" b="0" i="0" u="none" strike="noStrike" cap="none">
              <a:latin typeface="Arial"/>
              <a:ea typeface="Arial"/>
              <a:cs typeface="Arial"/>
              <a:sym typeface="Arial"/>
            </a:endParaRPr>
          </a:p>
          <a:p>
            <a:pPr marL="918720" marR="0" lvl="1" indent="-435600" algn="l" rtl="0">
              <a:lnSpc>
                <a:spcPct val="100000"/>
              </a:lnSpc>
              <a:spcBef>
                <a:spcPts val="354"/>
              </a:spcBef>
              <a:spcAft>
                <a:spcPts val="0"/>
              </a:spcAft>
              <a:buClr>
                <a:srgbClr val="000000"/>
              </a:buClr>
              <a:buSzPts val="1600"/>
              <a:buFont typeface="Arial"/>
              <a:buChar char="•"/>
            </a:pPr>
            <a:r>
              <a:rPr lang="es-CL" sz="1600" b="0" i="0" u="none" strike="noStrike" cap="none">
                <a:solidFill>
                  <a:srgbClr val="000000"/>
                </a:solidFill>
                <a:latin typeface="Calibri"/>
                <a:ea typeface="Calibri"/>
                <a:cs typeface="Calibri"/>
                <a:sym typeface="Calibri"/>
              </a:rPr>
              <a:t>De doble efecto: Movimiento de translación en ambos sentidos.</a:t>
            </a:r>
            <a:endParaRPr sz="1600" b="0" i="0" u="none" strike="noStrike" cap="none">
              <a:latin typeface="Arial"/>
              <a:ea typeface="Arial"/>
              <a:cs typeface="Arial"/>
              <a:sym typeface="Arial"/>
            </a:endParaRPr>
          </a:p>
          <a:p>
            <a:pPr marL="482760" marR="0" lvl="0" indent="-469080" algn="l" rtl="0">
              <a:lnSpc>
                <a:spcPct val="100000"/>
              </a:lnSpc>
              <a:spcBef>
                <a:spcPts val="366"/>
              </a:spcBef>
              <a:spcAft>
                <a:spcPts val="0"/>
              </a:spcAft>
              <a:buClr>
                <a:srgbClr val="000000"/>
              </a:buClr>
              <a:buSzPts val="1600"/>
              <a:buFont typeface="Arial"/>
              <a:buChar char="•"/>
            </a:pPr>
            <a:r>
              <a:rPr lang="es-CL" sz="1600" b="0" i="0" u="none" strike="noStrike" cap="none">
                <a:solidFill>
                  <a:srgbClr val="000000"/>
                </a:solidFill>
                <a:latin typeface="Calibri"/>
                <a:ea typeface="Calibri"/>
                <a:cs typeface="Calibri"/>
                <a:sym typeface="Calibri"/>
              </a:rPr>
              <a:t>Pandeo del vástago: No aplicar cargas laterales. Cilindros de doble vástago.</a:t>
            </a:r>
            <a:endParaRPr sz="1600" b="0" i="0" u="none" strike="noStrike" cap="none">
              <a:latin typeface="Arial"/>
              <a:ea typeface="Arial"/>
              <a:cs typeface="Arial"/>
              <a:sym typeface="Arial"/>
            </a:endParaRPr>
          </a:p>
        </p:txBody>
      </p:sp>
      <p:grpSp>
        <p:nvGrpSpPr>
          <p:cNvPr id="1302" name="Google Shape;1302;p64"/>
          <p:cNvGrpSpPr/>
          <p:nvPr/>
        </p:nvGrpSpPr>
        <p:grpSpPr>
          <a:xfrm>
            <a:off x="304920" y="3930840"/>
            <a:ext cx="8903880" cy="2968920"/>
            <a:chOff x="304920" y="3930840"/>
            <a:chExt cx="8903880" cy="2968920"/>
          </a:xfrm>
        </p:grpSpPr>
        <p:sp>
          <p:nvSpPr>
            <p:cNvPr id="1303" name="Google Shape;1303;p64"/>
            <p:cNvSpPr/>
            <p:nvPr/>
          </p:nvSpPr>
          <p:spPr>
            <a:xfrm>
              <a:off x="897480" y="5880240"/>
              <a:ext cx="7702560" cy="360"/>
            </a:xfrm>
            <a:custGeom>
              <a:avLst/>
              <a:gdLst/>
              <a:ahLst/>
              <a:cxnLst/>
              <a:rect l="l" t="t" r="r" b="b"/>
              <a:pathLst>
                <a:path w="7924800" h="120000" extrusionOk="0">
                  <a:moveTo>
                    <a:pt x="0" y="0"/>
                  </a:moveTo>
                  <a:lnTo>
                    <a:pt x="7924804" y="0"/>
                  </a:lnTo>
                </a:path>
              </a:pathLst>
            </a:custGeom>
            <a:noFill/>
            <a:ln w="12600" cap="flat" cmpd="sng">
              <a:solidFill>
                <a:srgbClr val="D81F00"/>
              </a:solidFill>
              <a:prstDash val="solid"/>
              <a:round/>
              <a:headEnd type="none" w="sm" len="sm"/>
              <a:tailEnd type="none" w="sm" len="sm"/>
            </a:ln>
          </p:spPr>
        </p:sp>
        <p:sp>
          <p:nvSpPr>
            <p:cNvPr id="1304" name="Google Shape;1304;p64"/>
            <p:cNvSpPr/>
            <p:nvPr/>
          </p:nvSpPr>
          <p:spPr>
            <a:xfrm>
              <a:off x="304920" y="5429520"/>
              <a:ext cx="4465080" cy="147024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40"/>
                </a:spcBef>
                <a:spcAft>
                  <a:spcPts val="0"/>
                </a:spcAft>
                <a:buNone/>
              </a:pPr>
              <a:endParaRPr sz="1800" b="0" i="0" u="none" strike="noStrike" cap="none">
                <a:latin typeface="Arial"/>
                <a:ea typeface="Arial"/>
                <a:cs typeface="Arial"/>
                <a:sym typeface="Arial"/>
              </a:endParaRPr>
            </a:p>
            <a:p>
              <a:pPr marL="3008520" marR="0" lvl="0" indent="0" algn="l" rtl="0">
                <a:lnSpc>
                  <a:spcPct val="100000"/>
                </a:lnSpc>
                <a:spcBef>
                  <a:spcPts val="0"/>
                </a:spcBef>
                <a:spcAft>
                  <a:spcPts val="0"/>
                </a:spcAft>
                <a:buNone/>
              </a:pPr>
              <a:r>
                <a:rPr lang="es-CL" sz="1200" b="0" i="0" u="none" strike="noStrike" cap="none">
                  <a:solidFill>
                    <a:srgbClr val="000000"/>
                  </a:solidFill>
                  <a:latin typeface="Verdana"/>
                  <a:ea typeface="Verdana"/>
                  <a:cs typeface="Verdana"/>
                  <a:sym typeface="Verdana"/>
                </a:rPr>
                <a:t>ISA-UMH	</a:t>
              </a:r>
              <a:r>
                <a:rPr lang="es-CL" sz="1200" b="0" i="0" u="sng" strike="noStrike" cap="none">
                  <a:solidFill>
                    <a:srgbClr val="0097A7"/>
                  </a:solidFill>
                  <a:latin typeface="Verdana"/>
                  <a:ea typeface="Verdana"/>
                  <a:cs typeface="Verdana"/>
                  <a:sym typeface="Verdana"/>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http://isa</a:t>
              </a:r>
              <a:endParaRPr sz="1200" b="0" i="0" u="none" strike="noStrike" cap="none">
                <a:latin typeface="Arial"/>
                <a:ea typeface="Arial"/>
                <a:cs typeface="Arial"/>
                <a:sym typeface="Arial"/>
              </a:endParaRPr>
            </a:p>
          </p:txBody>
        </p:sp>
        <p:sp>
          <p:nvSpPr>
            <p:cNvPr id="1305" name="Google Shape;1305;p64"/>
            <p:cNvSpPr/>
            <p:nvPr/>
          </p:nvSpPr>
          <p:spPr>
            <a:xfrm>
              <a:off x="4503600" y="5373000"/>
              <a:ext cx="4689000" cy="144684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274320" marR="0" lvl="0" indent="0" algn="l" rtl="0">
                <a:lnSpc>
                  <a:spcPct val="117000"/>
                </a:lnSpc>
                <a:spcBef>
                  <a:spcPts val="1074"/>
                </a:spcBef>
                <a:spcAft>
                  <a:spcPts val="0"/>
                </a:spcAft>
                <a:buNone/>
              </a:pPr>
              <a:r>
                <a:rPr lang="es-CL" sz="1200" b="0" i="0" u="none" strike="noStrike" cap="none">
                  <a:solidFill>
                    <a:srgbClr val="000000"/>
                  </a:solidFill>
                  <a:latin typeface="Verdana"/>
                  <a:ea typeface="Verdana"/>
                  <a:cs typeface="Verdana"/>
                  <a:sym typeface="Verdana"/>
                </a:rPr>
                <a:t>.umh.es/	68</a:t>
              </a:r>
              <a:endParaRPr sz="1200" b="0" i="0" u="none" strike="noStrike" cap="none">
                <a:latin typeface="Arial"/>
                <a:ea typeface="Arial"/>
                <a:cs typeface="Arial"/>
                <a:sym typeface="Arial"/>
              </a:endParaRPr>
            </a:p>
          </p:txBody>
        </p:sp>
        <p:sp>
          <p:nvSpPr>
            <p:cNvPr id="1306" name="Google Shape;1306;p64"/>
            <p:cNvSpPr/>
            <p:nvPr/>
          </p:nvSpPr>
          <p:spPr>
            <a:xfrm>
              <a:off x="321120" y="3930840"/>
              <a:ext cx="8887680" cy="1392120"/>
            </a:xfrm>
            <a:prstGeom prst="rect">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64"/>
            <p:cNvSpPr/>
            <p:nvPr/>
          </p:nvSpPr>
          <p:spPr>
            <a:xfrm>
              <a:off x="304920" y="5429520"/>
              <a:ext cx="4443480" cy="884880"/>
            </a:xfrm>
            <a:prstGeom prst="rect">
              <a:avLst/>
            </a:prstGeom>
            <a:blipFill rotWithShape="1">
              <a:blip r:embed="rId5">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64"/>
            <p:cNvSpPr/>
            <p:nvPr/>
          </p:nvSpPr>
          <p:spPr>
            <a:xfrm>
              <a:off x="4503600" y="5373000"/>
              <a:ext cx="4688640" cy="786600"/>
            </a:xfrm>
            <a:prstGeom prst="rect">
              <a:avLst/>
            </a:prstGeom>
            <a:blipFill rotWithShape="1">
              <a:blip r:embed="rId6">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1312"/>
        <p:cNvGrpSpPr/>
        <p:nvPr/>
      </p:nvGrpSpPr>
      <p:grpSpPr>
        <a:xfrm>
          <a:off x="0" y="0"/>
          <a:ext cx="0" cy="0"/>
          <a:chOff x="0" y="0"/>
          <a:chExt cx="0" cy="0"/>
        </a:xfrm>
      </p:grpSpPr>
      <p:sp>
        <p:nvSpPr>
          <p:cNvPr id="1313" name="Google Shape;1313;p65"/>
          <p:cNvSpPr/>
          <p:nvPr/>
        </p:nvSpPr>
        <p:spPr>
          <a:xfrm>
            <a:off x="447840" y="1214280"/>
            <a:ext cx="10122120" cy="56268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pPr>
            <a:r>
              <a:rPr lang="es-CL" sz="3100" b="1" i="0" u="none" strike="noStrike" cap="none">
                <a:solidFill>
                  <a:srgbClr val="29754D"/>
                </a:solidFill>
                <a:latin typeface="Calibri"/>
                <a:ea typeface="Calibri"/>
                <a:cs typeface="Calibri"/>
                <a:sym typeface="Calibri"/>
              </a:rPr>
              <a:t>ACCIONAMIENTOS NEUMÁTICOS/HIDRÁULICOS</a:t>
            </a:r>
            <a:endParaRPr sz="3100" b="0" i="0" u="none" strike="noStrike" cap="none">
              <a:latin typeface="Arial"/>
              <a:ea typeface="Arial"/>
              <a:cs typeface="Arial"/>
              <a:sym typeface="Arial"/>
            </a:endParaRPr>
          </a:p>
        </p:txBody>
      </p:sp>
      <p:sp>
        <p:nvSpPr>
          <p:cNvPr id="1314" name="Google Shape;1314;p65"/>
          <p:cNvSpPr/>
          <p:nvPr/>
        </p:nvSpPr>
        <p:spPr>
          <a:xfrm>
            <a:off x="5972040" y="-1600200"/>
            <a:ext cx="183960" cy="30708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65"/>
          <p:cNvSpPr/>
          <p:nvPr/>
        </p:nvSpPr>
        <p:spPr>
          <a:xfrm>
            <a:off x="304920" y="2227320"/>
            <a:ext cx="9695880" cy="573840"/>
          </a:xfrm>
          <a:prstGeom prst="rect">
            <a:avLst/>
          </a:prstGeom>
          <a:noFill/>
          <a:ln>
            <a:noFill/>
          </a:ln>
        </p:spPr>
        <p:txBody>
          <a:bodyPr spcFirstLastPara="1" wrap="square" lIns="0" tIns="0" rIns="0" bIns="0" anchor="t" anchorCtr="0">
            <a:spAutoFit/>
          </a:bodyPr>
          <a:lstStyle/>
          <a:p>
            <a:pPr marL="482760" marR="0" lvl="0" indent="-469080" algn="l" rtl="0">
              <a:lnSpc>
                <a:spcPct val="118000"/>
              </a:lnSpc>
              <a:spcBef>
                <a:spcPts val="0"/>
              </a:spcBef>
              <a:spcAft>
                <a:spcPts val="0"/>
              </a:spcAft>
              <a:buClr>
                <a:srgbClr val="000000"/>
              </a:buClr>
              <a:buSzPts val="1600"/>
              <a:buFont typeface="Arial"/>
              <a:buChar char="•"/>
            </a:pPr>
            <a:r>
              <a:rPr lang="es-CL" sz="1600" b="0" i="0" u="none" strike="noStrike" cap="none">
                <a:solidFill>
                  <a:srgbClr val="000000"/>
                </a:solidFill>
                <a:latin typeface="Calibri"/>
                <a:ea typeface="Calibri"/>
                <a:cs typeface="Calibri"/>
                <a:sym typeface="Calibri"/>
              </a:rPr>
              <a:t>Se utilizan en operaciones que impliquen desplazamientos lineales cortos. Se actúa sobre el cilindro neumático mediante electroválvulas conectadas a las salidas del autómata.</a:t>
            </a:r>
            <a:endParaRPr sz="1600" b="0" i="0" u="none" strike="noStrike" cap="none">
              <a:latin typeface="Arial"/>
              <a:ea typeface="Arial"/>
              <a:cs typeface="Arial"/>
              <a:sym typeface="Arial"/>
            </a:endParaRPr>
          </a:p>
        </p:txBody>
      </p:sp>
      <p:sp>
        <p:nvSpPr>
          <p:cNvPr id="1316" name="Google Shape;1316;p65"/>
          <p:cNvSpPr/>
          <p:nvPr/>
        </p:nvSpPr>
        <p:spPr>
          <a:xfrm>
            <a:off x="926280" y="3256920"/>
            <a:ext cx="7921440" cy="2922480"/>
          </a:xfrm>
          <a:prstGeom prst="rect">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65"/>
          <p:cNvSpPr/>
          <p:nvPr/>
        </p:nvSpPr>
        <p:spPr>
          <a:xfrm>
            <a:off x="1262160" y="6188040"/>
            <a:ext cx="2009160" cy="215280"/>
          </a:xfrm>
          <a:prstGeom prst="rect">
            <a:avLst/>
          </a:prstGeom>
          <a:noFill/>
          <a:ln>
            <a:noFill/>
          </a:ln>
        </p:spPr>
        <p:txBody>
          <a:bodyPr spcFirstLastPara="1" wrap="square" lIns="0" tIns="0" rIns="0" bIns="0" anchor="t" anchorCtr="0">
            <a:spAutoFit/>
          </a:bodyPr>
          <a:lstStyle/>
          <a:p>
            <a:pPr marL="12600" marR="0" lvl="0" indent="0" algn="ctr" rtl="0">
              <a:lnSpc>
                <a:spcPct val="118000"/>
              </a:lnSpc>
              <a:spcBef>
                <a:spcPts val="0"/>
              </a:spcBef>
              <a:spcAft>
                <a:spcPts val="0"/>
              </a:spcAft>
              <a:buNone/>
            </a:pPr>
            <a:r>
              <a:rPr lang="es-CL" sz="1200" b="0" i="0" u="none" strike="noStrike" cap="none">
                <a:solidFill>
                  <a:srgbClr val="000000"/>
                </a:solidFill>
                <a:latin typeface="Calibri"/>
                <a:ea typeface="Calibri"/>
                <a:cs typeface="Calibri"/>
                <a:sym typeface="Calibri"/>
              </a:rPr>
              <a:t>Cilindros neumáticos</a:t>
            </a:r>
            <a:endParaRPr sz="1200" b="0" i="0" u="none" strike="noStrike" cap="none">
              <a:latin typeface="Arial"/>
              <a:ea typeface="Arial"/>
              <a:cs typeface="Arial"/>
              <a:sym typeface="Arial"/>
            </a:endParaRPr>
          </a:p>
        </p:txBody>
      </p:sp>
      <p:sp>
        <p:nvSpPr>
          <p:cNvPr id="1318" name="Google Shape;1318;p65"/>
          <p:cNvSpPr/>
          <p:nvPr/>
        </p:nvSpPr>
        <p:spPr>
          <a:xfrm>
            <a:off x="4054680" y="6188040"/>
            <a:ext cx="2009160" cy="215280"/>
          </a:xfrm>
          <a:prstGeom prst="rect">
            <a:avLst/>
          </a:prstGeom>
          <a:noFill/>
          <a:ln>
            <a:noFill/>
          </a:ln>
        </p:spPr>
        <p:txBody>
          <a:bodyPr spcFirstLastPara="1" wrap="square" lIns="0" tIns="0" rIns="0" bIns="0" anchor="t" anchorCtr="0">
            <a:spAutoFit/>
          </a:bodyPr>
          <a:lstStyle/>
          <a:p>
            <a:pPr marL="12600" marR="0" lvl="0" indent="0" algn="ctr" rtl="0">
              <a:lnSpc>
                <a:spcPct val="118000"/>
              </a:lnSpc>
              <a:spcBef>
                <a:spcPts val="0"/>
              </a:spcBef>
              <a:spcAft>
                <a:spcPts val="0"/>
              </a:spcAft>
              <a:buNone/>
            </a:pPr>
            <a:r>
              <a:rPr lang="es-CL" sz="1200" b="0" i="0" u="none" strike="noStrike" cap="none">
                <a:solidFill>
                  <a:srgbClr val="000000"/>
                </a:solidFill>
                <a:latin typeface="Calibri"/>
                <a:ea typeface="Calibri"/>
                <a:cs typeface="Calibri"/>
                <a:sym typeface="Calibri"/>
              </a:rPr>
              <a:t>Manipuladores</a:t>
            </a:r>
            <a:endParaRPr sz="1200" b="0" i="0" u="none" strike="noStrike" cap="none">
              <a:latin typeface="Arial"/>
              <a:ea typeface="Arial"/>
              <a:cs typeface="Arial"/>
              <a:sym typeface="Arial"/>
            </a:endParaRPr>
          </a:p>
        </p:txBody>
      </p:sp>
      <p:sp>
        <p:nvSpPr>
          <p:cNvPr id="1319" name="Google Shape;1319;p65"/>
          <p:cNvSpPr/>
          <p:nvPr/>
        </p:nvSpPr>
        <p:spPr>
          <a:xfrm>
            <a:off x="6832800" y="6188040"/>
            <a:ext cx="2009160" cy="215280"/>
          </a:xfrm>
          <a:prstGeom prst="rect">
            <a:avLst/>
          </a:prstGeom>
          <a:noFill/>
          <a:ln>
            <a:noFill/>
          </a:ln>
        </p:spPr>
        <p:txBody>
          <a:bodyPr spcFirstLastPara="1" wrap="square" lIns="0" tIns="0" rIns="0" bIns="0" anchor="t" anchorCtr="0">
            <a:spAutoFit/>
          </a:bodyPr>
          <a:lstStyle/>
          <a:p>
            <a:pPr marL="12600" marR="0" lvl="0" indent="0" algn="ctr" rtl="0">
              <a:lnSpc>
                <a:spcPct val="118000"/>
              </a:lnSpc>
              <a:spcBef>
                <a:spcPts val="0"/>
              </a:spcBef>
              <a:spcAft>
                <a:spcPts val="0"/>
              </a:spcAft>
              <a:buNone/>
            </a:pPr>
            <a:r>
              <a:rPr lang="es-CL" sz="1200" b="0" i="0" u="none" strike="noStrike" cap="none">
                <a:solidFill>
                  <a:srgbClr val="000000"/>
                </a:solidFill>
                <a:latin typeface="Calibri"/>
                <a:ea typeface="Calibri"/>
                <a:cs typeface="Calibri"/>
                <a:sym typeface="Calibri"/>
              </a:rPr>
              <a:t>Electroválvulas</a:t>
            </a:r>
            <a:endParaRPr sz="1200" b="0" i="0" u="none" strike="noStrike" cap="none">
              <a:latin typeface="Arial"/>
              <a:ea typeface="Arial"/>
              <a:cs typeface="Arial"/>
              <a:sym typeface="Arial"/>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1323"/>
        <p:cNvGrpSpPr/>
        <p:nvPr/>
      </p:nvGrpSpPr>
      <p:grpSpPr>
        <a:xfrm>
          <a:off x="0" y="0"/>
          <a:ext cx="0" cy="0"/>
          <a:chOff x="0" y="0"/>
          <a:chExt cx="0" cy="0"/>
        </a:xfrm>
      </p:grpSpPr>
      <p:sp>
        <p:nvSpPr>
          <p:cNvPr id="1324" name="Google Shape;1324;p66"/>
          <p:cNvSpPr/>
          <p:nvPr/>
        </p:nvSpPr>
        <p:spPr>
          <a:xfrm>
            <a:off x="447840" y="1214280"/>
            <a:ext cx="10122120" cy="56268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pPr>
            <a:r>
              <a:rPr lang="es-CL" sz="3100" b="1" i="0" u="none" strike="noStrike" cap="none">
                <a:solidFill>
                  <a:srgbClr val="29754D"/>
                </a:solidFill>
                <a:latin typeface="Calibri"/>
                <a:ea typeface="Calibri"/>
                <a:cs typeface="Calibri"/>
                <a:sym typeface="Calibri"/>
              </a:rPr>
              <a:t>ACCIONAMIENTOS NEUMÁTICOS/HIDRÁULICOS</a:t>
            </a:r>
            <a:endParaRPr sz="3100" b="0" i="0" u="none" strike="noStrike" cap="none">
              <a:latin typeface="Arial"/>
              <a:ea typeface="Arial"/>
              <a:cs typeface="Arial"/>
              <a:sym typeface="Arial"/>
            </a:endParaRPr>
          </a:p>
        </p:txBody>
      </p:sp>
      <p:sp>
        <p:nvSpPr>
          <p:cNvPr id="1325" name="Google Shape;1325;p66"/>
          <p:cNvSpPr/>
          <p:nvPr/>
        </p:nvSpPr>
        <p:spPr>
          <a:xfrm>
            <a:off x="5972040" y="-1600200"/>
            <a:ext cx="183960" cy="30708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66"/>
          <p:cNvSpPr/>
          <p:nvPr/>
        </p:nvSpPr>
        <p:spPr>
          <a:xfrm>
            <a:off x="304920" y="2227320"/>
            <a:ext cx="9695880" cy="1766160"/>
          </a:xfrm>
          <a:prstGeom prst="rect">
            <a:avLst/>
          </a:prstGeom>
          <a:noFill/>
          <a:ln>
            <a:noFill/>
          </a:ln>
        </p:spPr>
        <p:txBody>
          <a:bodyPr spcFirstLastPara="1" wrap="square" lIns="0" tIns="0" rIns="0" bIns="0" anchor="t" anchorCtr="0">
            <a:spAutoFit/>
          </a:bodyPr>
          <a:lstStyle/>
          <a:p>
            <a:pPr marL="298440" marR="0" lvl="0" indent="-285120" algn="l" rtl="0">
              <a:lnSpc>
                <a:spcPct val="100000"/>
              </a:lnSpc>
              <a:spcBef>
                <a:spcPts val="0"/>
              </a:spcBef>
              <a:spcAft>
                <a:spcPts val="0"/>
              </a:spcAft>
              <a:buClr>
                <a:srgbClr val="000000"/>
              </a:buClr>
              <a:buSzPts val="1600"/>
              <a:buFont typeface="Arial"/>
              <a:buChar char="•"/>
            </a:pPr>
            <a:r>
              <a:rPr lang="es-CL" sz="1600" b="0" i="0" u="none" strike="noStrike" cap="none">
                <a:solidFill>
                  <a:srgbClr val="000000"/>
                </a:solidFill>
                <a:latin typeface="Verdana"/>
                <a:ea typeface="Verdana"/>
                <a:cs typeface="Verdana"/>
                <a:sym typeface="Verdana"/>
              </a:rPr>
              <a:t>Permiten el accionamiento del cilindro eléctricamente (autómata).</a:t>
            </a:r>
            <a:endParaRPr sz="1600" b="0" i="0" u="none" strike="noStrike" cap="none">
              <a:latin typeface="Arial"/>
              <a:ea typeface="Arial"/>
              <a:cs typeface="Arial"/>
              <a:sym typeface="Arial"/>
            </a:endParaRPr>
          </a:p>
          <a:p>
            <a:pPr marL="768240" marR="0" lvl="1" indent="-285120" algn="l" rtl="0">
              <a:lnSpc>
                <a:spcPct val="100000"/>
              </a:lnSpc>
              <a:spcBef>
                <a:spcPts val="315"/>
              </a:spcBef>
              <a:spcAft>
                <a:spcPts val="0"/>
              </a:spcAft>
              <a:buClr>
                <a:srgbClr val="000000"/>
              </a:buClr>
              <a:buSzPts val="1400"/>
              <a:buFont typeface="Arial"/>
              <a:buChar char="•"/>
            </a:pPr>
            <a:r>
              <a:rPr lang="es-CL" sz="1400" b="1" i="0" u="none" strike="noStrike" cap="none">
                <a:solidFill>
                  <a:srgbClr val="000000"/>
                </a:solidFill>
                <a:latin typeface="Verdana"/>
                <a:ea typeface="Verdana"/>
                <a:cs typeface="Verdana"/>
                <a:sym typeface="Verdana"/>
              </a:rPr>
              <a:t>Válvulas</a:t>
            </a:r>
            <a:r>
              <a:rPr lang="es-CL" sz="1400" b="0" i="0" u="none" strike="noStrike" cap="none">
                <a:solidFill>
                  <a:srgbClr val="000000"/>
                </a:solidFill>
                <a:latin typeface="Verdana"/>
                <a:ea typeface="Verdana"/>
                <a:cs typeface="Verdana"/>
                <a:sym typeface="Verdana"/>
              </a:rPr>
              <a:t>: Activadas mediante relé.</a:t>
            </a:r>
            <a:endParaRPr sz="1400" b="0" i="0" u="none" strike="noStrike" cap="none">
              <a:latin typeface="Arial"/>
              <a:ea typeface="Arial"/>
              <a:cs typeface="Arial"/>
              <a:sym typeface="Arial"/>
            </a:endParaRPr>
          </a:p>
          <a:p>
            <a:pPr marL="768240" marR="0" lvl="1" indent="-285120" algn="l" rtl="0">
              <a:lnSpc>
                <a:spcPct val="100000"/>
              </a:lnSpc>
              <a:spcBef>
                <a:spcPts val="315"/>
              </a:spcBef>
              <a:spcAft>
                <a:spcPts val="0"/>
              </a:spcAft>
              <a:buClr>
                <a:srgbClr val="000000"/>
              </a:buClr>
              <a:buSzPts val="1400"/>
              <a:buFont typeface="Arial"/>
              <a:buChar char="•"/>
            </a:pPr>
            <a:r>
              <a:rPr lang="es-CL" sz="1400" b="1" i="0" u="none" strike="noStrike" cap="none">
                <a:solidFill>
                  <a:srgbClr val="000000"/>
                </a:solidFill>
                <a:latin typeface="Verdana"/>
                <a:ea typeface="Verdana"/>
                <a:cs typeface="Verdana"/>
                <a:sym typeface="Verdana"/>
              </a:rPr>
              <a:t>Servoválvulas</a:t>
            </a:r>
            <a:r>
              <a:rPr lang="es-CL" sz="1400" b="0" i="0" u="none" strike="noStrike" cap="none">
                <a:solidFill>
                  <a:srgbClr val="000000"/>
                </a:solidFill>
                <a:latin typeface="Verdana"/>
                <a:ea typeface="Verdana"/>
                <a:cs typeface="Verdana"/>
                <a:sym typeface="Verdana"/>
              </a:rPr>
              <a:t>: Regulación de presión o caudal proporcional. Gobernado con salida analógica. Permiten mantener un cilindro en una posición intermedia.</a:t>
            </a:r>
            <a:endParaRPr sz="1400" b="0" i="0" u="none" strike="noStrike" cap="none">
              <a:latin typeface="Arial"/>
              <a:ea typeface="Arial"/>
              <a:cs typeface="Arial"/>
              <a:sym typeface="Arial"/>
            </a:endParaRPr>
          </a:p>
          <a:p>
            <a:pPr marL="298440" marR="0" lvl="0" indent="-285120" algn="l" rtl="0">
              <a:lnSpc>
                <a:spcPct val="100000"/>
              </a:lnSpc>
              <a:spcBef>
                <a:spcPts val="405"/>
              </a:spcBef>
              <a:spcAft>
                <a:spcPts val="0"/>
              </a:spcAft>
              <a:buClr>
                <a:srgbClr val="000000"/>
              </a:buClr>
              <a:buSzPts val="1600"/>
              <a:buFont typeface="Arial"/>
              <a:buChar char="•"/>
            </a:pPr>
            <a:r>
              <a:rPr lang="es-CL" sz="1600" b="0" i="0" u="none" strike="noStrike" cap="none">
                <a:solidFill>
                  <a:srgbClr val="000000"/>
                </a:solidFill>
                <a:latin typeface="Verdana"/>
                <a:ea typeface="Verdana"/>
                <a:cs typeface="Verdana"/>
                <a:sym typeface="Verdana"/>
              </a:rPr>
              <a:t>Símbolos utilizados:</a:t>
            </a:r>
            <a:endParaRPr sz="1600" b="0" i="0" u="none" strike="noStrike" cap="none">
              <a:latin typeface="Arial"/>
              <a:ea typeface="Arial"/>
              <a:cs typeface="Arial"/>
              <a:sym typeface="Arial"/>
            </a:endParaRPr>
          </a:p>
          <a:p>
            <a:pPr marL="768240" marR="0" lvl="1" indent="-285120" algn="l" rtl="0">
              <a:lnSpc>
                <a:spcPct val="100000"/>
              </a:lnSpc>
              <a:spcBef>
                <a:spcPts val="329"/>
              </a:spcBef>
              <a:spcAft>
                <a:spcPts val="0"/>
              </a:spcAft>
              <a:buClr>
                <a:srgbClr val="000000"/>
              </a:buClr>
              <a:buSzPts val="1400"/>
              <a:buFont typeface="Arial"/>
              <a:buChar char="•"/>
            </a:pPr>
            <a:r>
              <a:rPr lang="es-CL" sz="1400" b="0" i="0" u="none" strike="noStrike" cap="none">
                <a:solidFill>
                  <a:srgbClr val="000000"/>
                </a:solidFill>
                <a:latin typeface="Verdana"/>
                <a:ea typeface="Verdana"/>
                <a:cs typeface="Verdana"/>
                <a:sym typeface="Verdana"/>
              </a:rPr>
              <a:t>Número de posiciones de la válvula = Nº cuadrados = Nº estados de la válvula.</a:t>
            </a:r>
            <a:endParaRPr sz="1400" b="0" i="0" u="none" strike="noStrike" cap="none">
              <a:latin typeface="Arial"/>
              <a:ea typeface="Arial"/>
              <a:cs typeface="Arial"/>
              <a:sym typeface="Arial"/>
            </a:endParaRPr>
          </a:p>
          <a:p>
            <a:pPr marL="768240" marR="0" lvl="1" indent="-285120" algn="l" rtl="0">
              <a:lnSpc>
                <a:spcPct val="100000"/>
              </a:lnSpc>
              <a:spcBef>
                <a:spcPts val="320"/>
              </a:spcBef>
              <a:spcAft>
                <a:spcPts val="0"/>
              </a:spcAft>
              <a:buClr>
                <a:srgbClr val="000000"/>
              </a:buClr>
              <a:buSzPts val="1400"/>
              <a:buFont typeface="Arial"/>
              <a:buChar char="•"/>
            </a:pPr>
            <a:r>
              <a:rPr lang="es-CL" sz="1400" b="0" i="0" u="none" strike="noStrike" cap="none">
                <a:solidFill>
                  <a:srgbClr val="000000"/>
                </a:solidFill>
                <a:latin typeface="Verdana"/>
                <a:ea typeface="Verdana"/>
                <a:cs typeface="Verdana"/>
                <a:sym typeface="Verdana"/>
              </a:rPr>
              <a:t>Líneas: Representan la conexión y el recorrido del fluido.</a:t>
            </a:r>
            <a:endParaRPr sz="1400" b="0" i="0" u="none" strike="noStrike" cap="none">
              <a:latin typeface="Arial"/>
              <a:ea typeface="Arial"/>
              <a:cs typeface="Arial"/>
              <a:sym typeface="Arial"/>
            </a:endParaRPr>
          </a:p>
        </p:txBody>
      </p:sp>
      <p:sp>
        <p:nvSpPr>
          <p:cNvPr id="1327" name="Google Shape;1327;p66"/>
          <p:cNvSpPr/>
          <p:nvPr/>
        </p:nvSpPr>
        <p:spPr>
          <a:xfrm>
            <a:off x="447840" y="4818960"/>
            <a:ext cx="8684640" cy="1330200"/>
          </a:xfrm>
          <a:prstGeom prst="rect">
            <a:avLst/>
          </a:prstGeom>
          <a:noFill/>
          <a:ln>
            <a:noFill/>
          </a:ln>
        </p:spPr>
        <p:txBody>
          <a:bodyPr spcFirstLastPara="1" wrap="square" lIns="90000" tIns="45000" rIns="90000" bIns="45000" anchor="t" anchorCtr="0">
            <a:spAutoFit/>
          </a:bodyPr>
          <a:lstStyle/>
          <a:p>
            <a:pPr marL="457200" marR="0" lvl="0" indent="-443879" algn="l" rtl="0">
              <a:lnSpc>
                <a:spcPct val="100000"/>
              </a:lnSpc>
              <a:spcBef>
                <a:spcPts val="0"/>
              </a:spcBef>
              <a:spcAft>
                <a:spcPts val="0"/>
              </a:spcAft>
              <a:buClr>
                <a:srgbClr val="000000"/>
              </a:buClr>
              <a:buSzPts val="1400"/>
              <a:buFont typeface="Arial"/>
              <a:buChar char="•"/>
            </a:pPr>
            <a:r>
              <a:rPr lang="es-CL" sz="1400" b="0" i="0" u="none" strike="noStrike" cap="none">
                <a:solidFill>
                  <a:srgbClr val="000000"/>
                </a:solidFill>
                <a:latin typeface="Verdana"/>
                <a:ea typeface="Verdana"/>
                <a:cs typeface="Verdana"/>
                <a:sym typeface="Verdana"/>
              </a:rPr>
              <a:t>Conexiones con el exterior.</a:t>
            </a:r>
            <a:endParaRPr sz="1400" b="0" i="0" u="none" strike="noStrike" cap="none">
              <a:latin typeface="Arial"/>
              <a:ea typeface="Arial"/>
              <a:cs typeface="Arial"/>
              <a:sym typeface="Arial"/>
            </a:endParaRPr>
          </a:p>
          <a:p>
            <a:pPr marL="457200" marR="0" lvl="0" indent="-443879" algn="l" rtl="0">
              <a:lnSpc>
                <a:spcPct val="118000"/>
              </a:lnSpc>
              <a:spcBef>
                <a:spcPts val="391"/>
              </a:spcBef>
              <a:spcAft>
                <a:spcPts val="0"/>
              </a:spcAft>
              <a:buClr>
                <a:srgbClr val="000000"/>
              </a:buClr>
              <a:buSzPts val="1400"/>
              <a:buFont typeface="Arial"/>
              <a:buChar char="•"/>
            </a:pPr>
            <a:r>
              <a:rPr lang="es-CL" sz="1400" b="0" i="0" u="none" strike="noStrike" cap="none">
                <a:solidFill>
                  <a:srgbClr val="000000"/>
                </a:solidFill>
                <a:latin typeface="Verdana"/>
                <a:ea typeface="Verdana"/>
                <a:cs typeface="Verdana"/>
                <a:sym typeface="Verdana"/>
              </a:rPr>
              <a:t>El funcionamiento se representa desplazando lateralmente los cuadrados  hasta que las conexiones coincidan.</a:t>
            </a:r>
            <a:endParaRPr sz="1400" b="0" i="0" u="none" strike="noStrike" cap="none">
              <a:latin typeface="Arial"/>
              <a:ea typeface="Arial"/>
              <a:cs typeface="Arial"/>
              <a:sym typeface="Arial"/>
            </a:endParaRPr>
          </a:p>
          <a:p>
            <a:pPr marL="852120" marR="0" lvl="1" indent="-394199" algn="l" rtl="0">
              <a:lnSpc>
                <a:spcPct val="100000"/>
              </a:lnSpc>
              <a:spcBef>
                <a:spcPts val="281"/>
              </a:spcBef>
              <a:spcAft>
                <a:spcPts val="0"/>
              </a:spcAft>
              <a:buClr>
                <a:srgbClr val="000000"/>
              </a:buClr>
              <a:buSzPts val="1300"/>
              <a:buFont typeface="Arial"/>
              <a:buChar char="•"/>
            </a:pPr>
            <a:r>
              <a:rPr lang="es-CL" sz="1300" b="0" i="0" u="none" strike="noStrike" cap="none">
                <a:solidFill>
                  <a:srgbClr val="000000"/>
                </a:solidFill>
                <a:latin typeface="Verdana"/>
                <a:ea typeface="Verdana"/>
                <a:cs typeface="Verdana"/>
                <a:sym typeface="Verdana"/>
              </a:rPr>
              <a:t>Ejemplo: Posición de reposo cerrada. Al desplazarse, abierta.</a:t>
            </a:r>
            <a:endParaRPr sz="1300" b="0" i="0" u="none" strike="noStrike" cap="none">
              <a:latin typeface="Arial"/>
              <a:ea typeface="Arial"/>
              <a:cs typeface="Arial"/>
              <a:sym typeface="Arial"/>
            </a:endParaRPr>
          </a:p>
          <a:p>
            <a:pPr marL="852120" marR="0" lvl="1" indent="-394199" algn="l" rtl="0">
              <a:lnSpc>
                <a:spcPct val="100000"/>
              </a:lnSpc>
              <a:spcBef>
                <a:spcPts val="340"/>
              </a:spcBef>
              <a:spcAft>
                <a:spcPts val="0"/>
              </a:spcAft>
              <a:buClr>
                <a:srgbClr val="000000"/>
              </a:buClr>
              <a:buSzPts val="1300"/>
              <a:buFont typeface="Arial"/>
              <a:buChar char="•"/>
            </a:pPr>
            <a:r>
              <a:rPr lang="es-CL" sz="1300" b="0" i="0" u="none" strike="noStrike" cap="none">
                <a:solidFill>
                  <a:srgbClr val="000000"/>
                </a:solidFill>
                <a:latin typeface="Verdana"/>
                <a:ea typeface="Verdana"/>
                <a:cs typeface="Verdana"/>
                <a:sym typeface="Verdana"/>
              </a:rPr>
              <a:t>Entradas/salidas: representadas con líneas saliendo del cuadrado.</a:t>
            </a:r>
            <a:endParaRPr sz="1300" b="0" i="0" u="none" strike="noStrike" cap="none">
              <a:latin typeface="Arial"/>
              <a:ea typeface="Arial"/>
              <a:cs typeface="Arial"/>
              <a:sym typeface="Arial"/>
            </a:endParaRPr>
          </a:p>
        </p:txBody>
      </p:sp>
      <p:sp>
        <p:nvSpPr>
          <p:cNvPr id="1328" name="Google Shape;1328;p66"/>
          <p:cNvSpPr/>
          <p:nvPr/>
        </p:nvSpPr>
        <p:spPr>
          <a:xfrm>
            <a:off x="3722400" y="4133160"/>
            <a:ext cx="2297880" cy="572760"/>
          </a:xfrm>
          <a:prstGeom prst="rect">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66"/>
          <p:cNvSpPr/>
          <p:nvPr/>
        </p:nvSpPr>
        <p:spPr>
          <a:xfrm>
            <a:off x="1997640" y="4133160"/>
            <a:ext cx="1148760" cy="579960"/>
          </a:xfrm>
          <a:prstGeom prst="rect">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66"/>
          <p:cNvSpPr/>
          <p:nvPr/>
        </p:nvSpPr>
        <p:spPr>
          <a:xfrm>
            <a:off x="6430320" y="4002120"/>
            <a:ext cx="1230120" cy="732600"/>
          </a:xfrm>
          <a:prstGeom prst="rect">
            <a:avLst/>
          </a:prstGeom>
          <a:blipFill rotWithShape="1">
            <a:blip r:embed="rId5">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66"/>
          <p:cNvSpPr/>
          <p:nvPr/>
        </p:nvSpPr>
        <p:spPr>
          <a:xfrm>
            <a:off x="4050000" y="6251400"/>
            <a:ext cx="1970280" cy="980280"/>
          </a:xfrm>
          <a:prstGeom prst="rect">
            <a:avLst/>
          </a:prstGeom>
          <a:blipFill rotWithShape="1">
            <a:blip r:embed="rId6">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1335"/>
        <p:cNvGrpSpPr/>
        <p:nvPr/>
      </p:nvGrpSpPr>
      <p:grpSpPr>
        <a:xfrm>
          <a:off x="0" y="0"/>
          <a:ext cx="0" cy="0"/>
          <a:chOff x="0" y="0"/>
          <a:chExt cx="0" cy="0"/>
        </a:xfrm>
      </p:grpSpPr>
      <p:sp>
        <p:nvSpPr>
          <p:cNvPr id="1336" name="Google Shape;1336;p67"/>
          <p:cNvSpPr/>
          <p:nvPr/>
        </p:nvSpPr>
        <p:spPr>
          <a:xfrm>
            <a:off x="447840" y="1214280"/>
            <a:ext cx="10122120" cy="56268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pPr>
            <a:r>
              <a:rPr lang="es-CL" sz="3100" b="1" i="0" u="none" strike="noStrike" cap="none">
                <a:solidFill>
                  <a:srgbClr val="29754D"/>
                </a:solidFill>
                <a:latin typeface="Calibri"/>
                <a:ea typeface="Calibri"/>
                <a:cs typeface="Calibri"/>
                <a:sym typeface="Calibri"/>
              </a:rPr>
              <a:t>ACCIONAMIENTOS NEUMÁTICOS/HIDRÁULICOS</a:t>
            </a:r>
            <a:endParaRPr sz="3100" b="0" i="0" u="none" strike="noStrike" cap="none">
              <a:latin typeface="Arial"/>
              <a:ea typeface="Arial"/>
              <a:cs typeface="Arial"/>
              <a:sym typeface="Arial"/>
            </a:endParaRPr>
          </a:p>
        </p:txBody>
      </p:sp>
      <p:sp>
        <p:nvSpPr>
          <p:cNvPr id="1337" name="Google Shape;1337;p67"/>
          <p:cNvSpPr/>
          <p:nvPr/>
        </p:nvSpPr>
        <p:spPr>
          <a:xfrm>
            <a:off x="5972040" y="-1600200"/>
            <a:ext cx="183960" cy="30708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67"/>
          <p:cNvSpPr/>
          <p:nvPr/>
        </p:nvSpPr>
        <p:spPr>
          <a:xfrm>
            <a:off x="304920" y="2227320"/>
            <a:ext cx="7595640" cy="3809160"/>
          </a:xfrm>
          <a:prstGeom prst="rect">
            <a:avLst/>
          </a:prstGeom>
          <a:noFill/>
          <a:ln>
            <a:noFill/>
          </a:ln>
        </p:spPr>
        <p:txBody>
          <a:bodyPr spcFirstLastPara="1" wrap="square" lIns="0" tIns="0" rIns="0" bIns="0" anchor="t" anchorCtr="0">
            <a:spAutoFit/>
          </a:bodyPr>
          <a:lstStyle/>
          <a:p>
            <a:pPr marL="12600" marR="0" lvl="0" indent="0" algn="l" rtl="0">
              <a:lnSpc>
                <a:spcPct val="100000"/>
              </a:lnSpc>
              <a:spcBef>
                <a:spcPts val="0"/>
              </a:spcBef>
              <a:spcAft>
                <a:spcPts val="0"/>
              </a:spcAft>
              <a:buNone/>
            </a:pPr>
            <a:r>
              <a:rPr lang="es-CL" sz="1800" b="0" i="0" u="none" strike="noStrike" cap="none">
                <a:solidFill>
                  <a:srgbClr val="000000"/>
                </a:solidFill>
                <a:latin typeface="Calibri"/>
                <a:ea typeface="Calibri"/>
                <a:cs typeface="Calibri"/>
                <a:sym typeface="Calibri"/>
              </a:rPr>
              <a:t>Más ejemplos:</a:t>
            </a:r>
            <a:endParaRPr sz="1800" b="0" i="0" u="none" strike="noStrike" cap="none">
              <a:latin typeface="Arial"/>
              <a:ea typeface="Arial"/>
              <a:cs typeface="Arial"/>
              <a:sym typeface="Arial"/>
            </a:endParaRPr>
          </a:p>
          <a:p>
            <a:pPr marL="927000" marR="0" lvl="1" indent="-443880" algn="l" rtl="0">
              <a:lnSpc>
                <a:spcPct val="100000"/>
              </a:lnSpc>
              <a:spcBef>
                <a:spcPts val="315"/>
              </a:spcBef>
              <a:spcAft>
                <a:spcPts val="0"/>
              </a:spcAft>
              <a:buClr>
                <a:srgbClr val="000000"/>
              </a:buClr>
              <a:buSzPts val="1800"/>
              <a:buFont typeface="Arial"/>
              <a:buChar char="•"/>
            </a:pPr>
            <a:r>
              <a:rPr lang="es-CL" sz="1800" b="0" i="0" u="none" strike="noStrike" cap="none">
                <a:solidFill>
                  <a:srgbClr val="000000"/>
                </a:solidFill>
                <a:latin typeface="Calibri"/>
                <a:ea typeface="Calibri"/>
                <a:cs typeface="Calibri"/>
                <a:sym typeface="Calibri"/>
              </a:rPr>
              <a:t>Pasa el aire de 1 a 2 en reposo. Al accionarse la  válvula, cambia de posición y se cierra el paso  del aire.</a:t>
            </a:r>
            <a:endParaRPr sz="1800" b="0" i="0" u="none" strike="noStrike" cap="none">
              <a:latin typeface="Arial"/>
              <a:ea typeface="Arial"/>
              <a:cs typeface="Arial"/>
              <a:sym typeface="Arial"/>
            </a:endParaRPr>
          </a:p>
          <a:p>
            <a:pPr marL="918720" marR="0" lvl="1" indent="-435600" algn="l" rtl="0">
              <a:lnSpc>
                <a:spcPct val="100000"/>
              </a:lnSpc>
              <a:spcBef>
                <a:spcPts val="354"/>
              </a:spcBef>
              <a:spcAft>
                <a:spcPts val="0"/>
              </a:spcAft>
              <a:buClr>
                <a:srgbClr val="000000"/>
              </a:buClr>
              <a:buSzPts val="1800"/>
              <a:buFont typeface="Arial"/>
              <a:buChar char="•"/>
            </a:pPr>
            <a:r>
              <a:rPr lang="es-CL" sz="1800" b="0" i="0" u="none" strike="noStrike" cap="none">
                <a:solidFill>
                  <a:srgbClr val="000000"/>
                </a:solidFill>
                <a:latin typeface="Calibri"/>
                <a:ea typeface="Calibri"/>
                <a:cs typeface="Calibri"/>
                <a:sym typeface="Calibri"/>
              </a:rPr>
              <a:t>Pasa el aire de 2 a 3. Cambia y pasa de 1 a 2.</a:t>
            </a:r>
            <a:endParaRPr sz="1800" b="0" i="0" u="none" strike="noStrike" cap="none">
              <a:latin typeface="Arial"/>
              <a:ea typeface="Arial"/>
              <a:cs typeface="Arial"/>
              <a:sym typeface="Arial"/>
            </a:endParaRPr>
          </a:p>
          <a:p>
            <a:pPr marL="768240" marR="0" lvl="0" indent="-285120" algn="l" rtl="0">
              <a:lnSpc>
                <a:spcPct val="100000"/>
              </a:lnSpc>
              <a:spcBef>
                <a:spcPts val="320"/>
              </a:spcBef>
              <a:spcAft>
                <a:spcPts val="0"/>
              </a:spcAft>
              <a:buClr>
                <a:srgbClr val="000000"/>
              </a:buClr>
              <a:buSzPts val="1800"/>
              <a:buFont typeface="Arial"/>
              <a:buChar char="•"/>
            </a:pPr>
            <a:r>
              <a:rPr lang="es-CL" sz="1800" b="0" i="0" u="none" strike="noStrike" cap="none">
                <a:solidFill>
                  <a:srgbClr val="000000"/>
                </a:solidFill>
                <a:latin typeface="Calibri"/>
                <a:ea typeface="Calibri"/>
                <a:cs typeface="Calibri"/>
                <a:sym typeface="Calibri"/>
              </a:rPr>
              <a:t>"	1 a 2 # 2 a 3</a:t>
            </a:r>
            <a:endParaRPr sz="1800" b="0" i="0" u="none" strike="noStrike" cap="none">
              <a:latin typeface="Arial"/>
              <a:ea typeface="Arial"/>
              <a:cs typeface="Arial"/>
              <a:sym typeface="Arial"/>
            </a:endParaRPr>
          </a:p>
          <a:p>
            <a:pPr marL="918720" marR="0" lvl="1" indent="-435600" algn="l" rtl="0">
              <a:lnSpc>
                <a:spcPct val="100000"/>
              </a:lnSpc>
              <a:spcBef>
                <a:spcPts val="320"/>
              </a:spcBef>
              <a:spcAft>
                <a:spcPts val="0"/>
              </a:spcAft>
              <a:buClr>
                <a:srgbClr val="000000"/>
              </a:buClr>
              <a:buSzPts val="1800"/>
              <a:buFont typeface="Arial"/>
              <a:buChar char="•"/>
            </a:pPr>
            <a:r>
              <a:rPr lang="es-CL" sz="1800" b="0" i="0" u="none" strike="noStrike" cap="none">
                <a:solidFill>
                  <a:srgbClr val="000000"/>
                </a:solidFill>
                <a:latin typeface="Calibri"/>
                <a:ea typeface="Calibri"/>
                <a:cs typeface="Calibri"/>
                <a:sym typeface="Calibri"/>
              </a:rPr>
              <a:t>¡Tres posiciones!</a:t>
            </a:r>
            <a:endParaRPr sz="1800" b="0" i="0" u="none" strike="noStrike" cap="none">
              <a:latin typeface="Arial"/>
              <a:ea typeface="Arial"/>
              <a:cs typeface="Arial"/>
              <a:sym typeface="Arial"/>
            </a:endParaRPr>
          </a:p>
          <a:p>
            <a:pPr marL="918720" marR="0" lvl="1" indent="-435600" algn="l" rtl="0">
              <a:lnSpc>
                <a:spcPct val="100000"/>
              </a:lnSpc>
              <a:spcBef>
                <a:spcPts val="320"/>
              </a:spcBef>
              <a:spcAft>
                <a:spcPts val="0"/>
              </a:spcAft>
              <a:buClr>
                <a:srgbClr val="000000"/>
              </a:buClr>
              <a:buSzPts val="1800"/>
              <a:buFont typeface="Arial"/>
              <a:buChar char="•"/>
            </a:pPr>
            <a:r>
              <a:rPr lang="es-CL" sz="1800" b="0" i="0" u="none" strike="noStrike" cap="none">
                <a:solidFill>
                  <a:srgbClr val="000000"/>
                </a:solidFill>
                <a:latin typeface="Calibri"/>
                <a:ea typeface="Calibri"/>
                <a:cs typeface="Calibri"/>
                <a:sym typeface="Calibri"/>
              </a:rPr>
              <a:t>2 posiciones, 4 vías (puertos)</a:t>
            </a:r>
            <a:endParaRPr sz="1800" b="0" i="0" u="none" strike="noStrike" cap="none">
              <a:latin typeface="Arial"/>
              <a:ea typeface="Arial"/>
              <a:cs typeface="Arial"/>
              <a:sym typeface="Arial"/>
            </a:endParaRPr>
          </a:p>
          <a:p>
            <a:pPr marL="927000" marR="0" lvl="1" indent="-443880" algn="l" rtl="0">
              <a:lnSpc>
                <a:spcPct val="118000"/>
              </a:lnSpc>
              <a:spcBef>
                <a:spcPts val="490"/>
              </a:spcBef>
              <a:spcAft>
                <a:spcPts val="0"/>
              </a:spcAft>
              <a:buClr>
                <a:srgbClr val="000000"/>
              </a:buClr>
              <a:buSzPts val="1800"/>
              <a:buFont typeface="Arial"/>
              <a:buChar char="•"/>
            </a:pPr>
            <a:r>
              <a:rPr lang="es-CL" sz="1800" b="0" i="0" u="none" strike="noStrike" cap="none">
                <a:solidFill>
                  <a:srgbClr val="000000"/>
                </a:solidFill>
                <a:latin typeface="Calibri"/>
                <a:ea typeface="Calibri"/>
                <a:cs typeface="Calibri"/>
                <a:sym typeface="Calibri"/>
              </a:rPr>
              <a:t>Se indica la manera en que se acciona la  válvula: p.e. mediante un pulsador.</a:t>
            </a:r>
            <a:endParaRPr sz="1800" b="0" i="0" u="none" strike="noStrike" cap="none">
              <a:latin typeface="Arial"/>
              <a:ea typeface="Arial"/>
              <a:cs typeface="Arial"/>
              <a:sym typeface="Arial"/>
            </a:endParaRPr>
          </a:p>
          <a:p>
            <a:pPr marL="927000" marR="0" lvl="1" indent="-443880" algn="l" rtl="0">
              <a:lnSpc>
                <a:spcPct val="118000"/>
              </a:lnSpc>
              <a:spcBef>
                <a:spcPts val="374"/>
              </a:spcBef>
              <a:spcAft>
                <a:spcPts val="0"/>
              </a:spcAft>
              <a:buClr>
                <a:srgbClr val="000000"/>
              </a:buClr>
              <a:buSzPts val="1800"/>
              <a:buFont typeface="Arial"/>
              <a:buChar char="•"/>
            </a:pPr>
            <a:r>
              <a:rPr lang="es-CL" sz="1800" b="0" i="0" u="none" strike="noStrike" cap="none">
                <a:solidFill>
                  <a:srgbClr val="000000"/>
                </a:solidFill>
                <a:latin typeface="Calibri"/>
                <a:ea typeface="Calibri"/>
                <a:cs typeface="Calibri"/>
                <a:sym typeface="Calibri"/>
              </a:rPr>
              <a:t>El muelle indica que vuelve a la posición de  reposo.</a:t>
            </a:r>
            <a:endParaRPr sz="1800" b="0" i="0" u="none" strike="noStrike" cap="none">
              <a:latin typeface="Arial"/>
              <a:ea typeface="Arial"/>
              <a:cs typeface="Arial"/>
              <a:sym typeface="Arial"/>
            </a:endParaRPr>
          </a:p>
          <a:p>
            <a:pPr marL="482760" marR="0" lvl="0" indent="0" algn="l" rtl="0">
              <a:lnSpc>
                <a:spcPct val="100000"/>
              </a:lnSpc>
              <a:spcBef>
                <a:spcPts val="0"/>
              </a:spcBef>
              <a:spcAft>
                <a:spcPts val="0"/>
              </a:spcAft>
              <a:buNone/>
            </a:pPr>
            <a:r>
              <a:rPr lang="es-CL" sz="1800" b="0" i="0" u="none" strike="noStrike" cap="none">
                <a:solidFill>
                  <a:srgbClr val="000000"/>
                </a:solidFill>
                <a:latin typeface="Calibri"/>
                <a:ea typeface="Calibri"/>
                <a:cs typeface="Calibri"/>
                <a:sym typeface="Calibri"/>
              </a:rPr>
              <a:t>Denominación:</a:t>
            </a:r>
            <a:endParaRPr sz="1800" b="0" i="0" u="none" strike="noStrike" cap="none">
              <a:latin typeface="Arial"/>
              <a:ea typeface="Arial"/>
              <a:cs typeface="Arial"/>
              <a:sym typeface="Arial"/>
            </a:endParaRPr>
          </a:p>
          <a:p>
            <a:pPr marL="1212840" marR="0" lvl="0" indent="-285120" algn="l" rtl="0">
              <a:lnSpc>
                <a:spcPct val="100000"/>
              </a:lnSpc>
              <a:spcBef>
                <a:spcPts val="414"/>
              </a:spcBef>
              <a:spcAft>
                <a:spcPts val="0"/>
              </a:spcAft>
              <a:buClr>
                <a:srgbClr val="000000"/>
              </a:buClr>
              <a:buSzPts val="1800"/>
              <a:buFont typeface="Arial"/>
              <a:buChar char="•"/>
            </a:pPr>
            <a:r>
              <a:rPr lang="es-CL" sz="1800" b="0" i="0" u="none" strike="noStrike" cap="none">
                <a:solidFill>
                  <a:srgbClr val="000000"/>
                </a:solidFill>
                <a:latin typeface="Calibri"/>
                <a:ea typeface="Calibri"/>
                <a:cs typeface="Calibri"/>
                <a:sym typeface="Calibri"/>
              </a:rPr>
              <a:t>	Nº de vías/Nº de posiciones</a:t>
            </a:r>
            <a:endParaRPr sz="1800" b="0" i="0" u="none" strike="noStrike" cap="none">
              <a:latin typeface="Arial"/>
              <a:ea typeface="Arial"/>
              <a:cs typeface="Arial"/>
              <a:sym typeface="Arial"/>
            </a:endParaRPr>
          </a:p>
        </p:txBody>
      </p:sp>
      <p:grpSp>
        <p:nvGrpSpPr>
          <p:cNvPr id="1339" name="Google Shape;1339;p67"/>
          <p:cNvGrpSpPr/>
          <p:nvPr/>
        </p:nvGrpSpPr>
        <p:grpSpPr>
          <a:xfrm>
            <a:off x="2047320" y="2403720"/>
            <a:ext cx="7467480" cy="4582440"/>
            <a:chOff x="2047320" y="2403720"/>
            <a:chExt cx="7467480" cy="4582440"/>
          </a:xfrm>
        </p:grpSpPr>
        <p:sp>
          <p:nvSpPr>
            <p:cNvPr id="1340" name="Google Shape;1340;p67"/>
            <p:cNvSpPr/>
            <p:nvPr/>
          </p:nvSpPr>
          <p:spPr>
            <a:xfrm>
              <a:off x="7524000" y="2403720"/>
              <a:ext cx="1990800" cy="3929400"/>
            </a:xfrm>
            <a:prstGeom prst="rect">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67"/>
            <p:cNvSpPr/>
            <p:nvPr/>
          </p:nvSpPr>
          <p:spPr>
            <a:xfrm>
              <a:off x="4669920" y="6181200"/>
              <a:ext cx="2468880" cy="804960"/>
            </a:xfrm>
            <a:prstGeom prst="rect">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67"/>
            <p:cNvSpPr/>
            <p:nvPr/>
          </p:nvSpPr>
          <p:spPr>
            <a:xfrm>
              <a:off x="2047320" y="6149880"/>
              <a:ext cx="2237400" cy="835920"/>
            </a:xfrm>
            <a:prstGeom prst="rect">
              <a:avLst/>
            </a:prstGeom>
            <a:blipFill rotWithShape="1">
              <a:blip r:embed="rId5">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67"/>
            <p:cNvSpPr/>
            <p:nvPr/>
          </p:nvSpPr>
          <p:spPr>
            <a:xfrm>
              <a:off x="4241160" y="6568920"/>
              <a:ext cx="328680" cy="201960"/>
            </a:xfrm>
            <a:prstGeom prst="rect">
              <a:avLst/>
            </a:prstGeom>
            <a:noFill/>
            <a:ln>
              <a:noFill/>
            </a:ln>
          </p:spPr>
          <p:txBody>
            <a:bodyPr spcFirstLastPara="1" wrap="square" lIns="0" tIns="0" rIns="0" bIns="0" anchor="t" anchorCtr="0">
              <a:spAutoFit/>
            </a:bodyPr>
            <a:lstStyle/>
            <a:p>
              <a:pPr marL="12600" marR="0" lvl="0" indent="0" algn="l" rtl="0">
                <a:lnSpc>
                  <a:spcPct val="111000"/>
                </a:lnSpc>
                <a:spcBef>
                  <a:spcPts val="0"/>
                </a:spcBef>
                <a:spcAft>
                  <a:spcPts val="0"/>
                </a:spcAft>
                <a:buNone/>
              </a:pPr>
              <a:r>
                <a:rPr lang="es-CL" sz="1200" b="0" i="0" u="none" strike="noStrike" cap="none">
                  <a:solidFill>
                    <a:srgbClr val="000000"/>
                  </a:solidFill>
                  <a:latin typeface="Verdana"/>
                  <a:ea typeface="Verdana"/>
                  <a:cs typeface="Verdana"/>
                  <a:sym typeface="Verdana"/>
                </a:rPr>
                <a:t>A-U</a:t>
              </a:r>
              <a:endParaRPr sz="1200" b="0" i="0" u="none" strike="noStrike" cap="none">
                <a:latin typeface="Arial"/>
                <a:ea typeface="Arial"/>
                <a:cs typeface="Arial"/>
                <a:sym typeface="Arial"/>
              </a:endParaRPr>
            </a:p>
          </p:txBody>
        </p:sp>
      </p:gr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1347"/>
        <p:cNvGrpSpPr/>
        <p:nvPr/>
      </p:nvGrpSpPr>
      <p:grpSpPr>
        <a:xfrm>
          <a:off x="0" y="0"/>
          <a:ext cx="0" cy="0"/>
          <a:chOff x="0" y="0"/>
          <a:chExt cx="0" cy="0"/>
        </a:xfrm>
      </p:grpSpPr>
      <p:sp>
        <p:nvSpPr>
          <p:cNvPr id="1348" name="Google Shape;1348;p68"/>
          <p:cNvSpPr/>
          <p:nvPr/>
        </p:nvSpPr>
        <p:spPr>
          <a:xfrm>
            <a:off x="447840" y="1214280"/>
            <a:ext cx="10122120" cy="56268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pPr>
            <a:r>
              <a:rPr lang="es-CL" sz="3100" b="1" i="0" u="none" strike="noStrike" cap="none">
                <a:solidFill>
                  <a:srgbClr val="29754D"/>
                </a:solidFill>
                <a:latin typeface="Calibri"/>
                <a:ea typeface="Calibri"/>
                <a:cs typeface="Calibri"/>
                <a:sym typeface="Calibri"/>
              </a:rPr>
              <a:t>ACCIONAMIENTOS NEUMÁTICOS/HIDRÁULICOS</a:t>
            </a:r>
            <a:endParaRPr sz="3100" b="0" i="0" u="none" strike="noStrike" cap="none">
              <a:latin typeface="Arial"/>
              <a:ea typeface="Arial"/>
              <a:cs typeface="Arial"/>
              <a:sym typeface="Arial"/>
            </a:endParaRPr>
          </a:p>
        </p:txBody>
      </p:sp>
      <p:sp>
        <p:nvSpPr>
          <p:cNvPr id="1349" name="Google Shape;1349;p68"/>
          <p:cNvSpPr/>
          <p:nvPr/>
        </p:nvSpPr>
        <p:spPr>
          <a:xfrm>
            <a:off x="5972040" y="-1600200"/>
            <a:ext cx="183960" cy="30708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68"/>
          <p:cNvSpPr/>
          <p:nvPr/>
        </p:nvSpPr>
        <p:spPr>
          <a:xfrm>
            <a:off x="304920" y="2227320"/>
            <a:ext cx="5666760" cy="4459320"/>
          </a:xfrm>
          <a:prstGeom prst="rect">
            <a:avLst/>
          </a:prstGeom>
          <a:noFill/>
          <a:ln>
            <a:noFill/>
          </a:ln>
        </p:spPr>
        <p:txBody>
          <a:bodyPr spcFirstLastPara="1" wrap="square" lIns="0" tIns="0" rIns="0" bIns="0" anchor="t" anchorCtr="0">
            <a:spAutoFit/>
          </a:bodyPr>
          <a:lstStyle/>
          <a:p>
            <a:pPr marL="298440" marR="0" lvl="0" indent="-285120" algn="l" rtl="0">
              <a:lnSpc>
                <a:spcPct val="100000"/>
              </a:lnSpc>
              <a:spcBef>
                <a:spcPts val="0"/>
              </a:spcBef>
              <a:spcAft>
                <a:spcPts val="0"/>
              </a:spcAft>
              <a:buClr>
                <a:srgbClr val="000000"/>
              </a:buClr>
              <a:buSzPts val="1800"/>
              <a:buFont typeface="Arial"/>
              <a:buChar char="•"/>
            </a:pPr>
            <a:r>
              <a:rPr lang="es-CL" sz="1800" b="0" i="0" u="none" strike="noStrike" cap="none">
                <a:solidFill>
                  <a:srgbClr val="000000"/>
                </a:solidFill>
                <a:latin typeface="Calibri"/>
                <a:ea typeface="Calibri"/>
                <a:cs typeface="Calibri"/>
                <a:sym typeface="Calibri"/>
              </a:rPr>
              <a:t>Tipos básicos:</a:t>
            </a:r>
            <a:endParaRPr sz="1800" b="0" i="0" u="none" strike="noStrike" cap="none">
              <a:latin typeface="Arial"/>
              <a:ea typeface="Arial"/>
              <a:cs typeface="Arial"/>
              <a:sym typeface="Arial"/>
            </a:endParaRPr>
          </a:p>
          <a:p>
            <a:pPr marL="768240" marR="0" lvl="1" indent="-285120" algn="l" rtl="0">
              <a:lnSpc>
                <a:spcPct val="100000"/>
              </a:lnSpc>
              <a:spcBef>
                <a:spcPts val="354"/>
              </a:spcBef>
              <a:spcAft>
                <a:spcPts val="0"/>
              </a:spcAft>
              <a:buClr>
                <a:srgbClr val="000000"/>
              </a:buClr>
              <a:buSzPts val="1800"/>
              <a:buFont typeface="Arial"/>
              <a:buChar char="•"/>
            </a:pPr>
            <a:r>
              <a:rPr lang="es-CL" sz="1800" b="0" i="0" u="none" strike="noStrike" cap="none">
                <a:solidFill>
                  <a:srgbClr val="000000"/>
                </a:solidFill>
                <a:latin typeface="Calibri"/>
                <a:ea typeface="Calibri"/>
                <a:cs typeface="Calibri"/>
                <a:sym typeface="Calibri"/>
              </a:rPr>
              <a:t>2/2 vías: 2 posiciones, 2 vías  Cerrada en posición normal (arriba).  Abierta en posición normal (abajo).</a:t>
            </a:r>
            <a:endParaRPr sz="1800" b="0" i="0" u="none" strike="noStrike" cap="none">
              <a:latin typeface="Arial"/>
              <a:ea typeface="Arial"/>
              <a:cs typeface="Arial"/>
              <a:sym typeface="Arial"/>
            </a:endParaRPr>
          </a:p>
          <a:p>
            <a:pPr marL="768240" marR="0" lvl="1" indent="-285120" algn="l" rtl="0">
              <a:lnSpc>
                <a:spcPct val="100000"/>
              </a:lnSpc>
              <a:spcBef>
                <a:spcPts val="405"/>
              </a:spcBef>
              <a:spcAft>
                <a:spcPts val="0"/>
              </a:spcAft>
              <a:buClr>
                <a:srgbClr val="000000"/>
              </a:buClr>
              <a:buSzPts val="1800"/>
              <a:buFont typeface="Arial"/>
              <a:buChar char="•"/>
            </a:pPr>
            <a:r>
              <a:rPr lang="es-CL" sz="1800" b="0" i="0" u="none" strike="noStrike" cap="none">
                <a:solidFill>
                  <a:srgbClr val="000000"/>
                </a:solidFill>
                <a:latin typeface="Calibri"/>
                <a:ea typeface="Calibri"/>
                <a:cs typeface="Calibri"/>
                <a:sym typeface="Calibri"/>
              </a:rPr>
              <a:t>3/2 vías: 2 posiciones, 3 vías  (conductos).</a:t>
            </a:r>
            <a:endParaRPr sz="1800" b="0" i="0" u="none" strike="noStrike" cap="none">
              <a:latin typeface="Arial"/>
              <a:ea typeface="Arial"/>
              <a:cs typeface="Arial"/>
              <a:sym typeface="Arial"/>
            </a:endParaRPr>
          </a:p>
          <a:p>
            <a:pPr marL="1212840" marR="0" lvl="2" indent="-285120" algn="l" rtl="0">
              <a:lnSpc>
                <a:spcPct val="100000"/>
              </a:lnSpc>
              <a:spcBef>
                <a:spcPts val="281"/>
              </a:spcBef>
              <a:spcAft>
                <a:spcPts val="0"/>
              </a:spcAft>
              <a:buClr>
                <a:srgbClr val="000000"/>
              </a:buClr>
              <a:buSzPts val="1800"/>
              <a:buFont typeface="Arial"/>
              <a:buChar char="•"/>
            </a:pPr>
            <a:r>
              <a:rPr lang="es-CL" sz="1800" b="0" i="0" u="none" strike="noStrike" cap="none">
                <a:solidFill>
                  <a:srgbClr val="000000"/>
                </a:solidFill>
                <a:latin typeface="Calibri"/>
                <a:ea typeface="Calibri"/>
                <a:cs typeface="Calibri"/>
                <a:sym typeface="Calibri"/>
              </a:rPr>
              <a:t>(Arriba) En posición normal, entrada  cerrada y salida a escape. En  segunda posición, entrada  conectada a trabajo. P.e. conexión  a un cilindro de simple efecto.</a:t>
            </a:r>
            <a:endParaRPr sz="1800" b="0" i="0" u="none" strike="noStrike" cap="none">
              <a:latin typeface="Arial"/>
              <a:ea typeface="Arial"/>
              <a:cs typeface="Arial"/>
              <a:sym typeface="Arial"/>
            </a:endParaRPr>
          </a:p>
          <a:p>
            <a:pPr marL="1212840" marR="0" lvl="2" indent="-285120" algn="l" rtl="0">
              <a:lnSpc>
                <a:spcPct val="100000"/>
              </a:lnSpc>
              <a:spcBef>
                <a:spcPts val="249"/>
              </a:spcBef>
              <a:spcAft>
                <a:spcPts val="0"/>
              </a:spcAft>
              <a:buClr>
                <a:srgbClr val="000000"/>
              </a:buClr>
              <a:buSzPts val="1800"/>
              <a:buFont typeface="Arial"/>
              <a:buChar char="•"/>
            </a:pPr>
            <a:r>
              <a:rPr lang="es-CL" sz="1800" b="0" i="0" u="none" strike="noStrike" cap="none">
                <a:solidFill>
                  <a:srgbClr val="000000"/>
                </a:solidFill>
                <a:latin typeface="Calibri"/>
                <a:ea typeface="Calibri"/>
                <a:cs typeface="Calibri"/>
                <a:sym typeface="Calibri"/>
              </a:rPr>
              <a:t>(Abajo) Al revés.</a:t>
            </a:r>
            <a:endParaRPr sz="1800" b="0" i="0" u="none" strike="noStrike" cap="none">
              <a:latin typeface="Arial"/>
              <a:ea typeface="Arial"/>
              <a:cs typeface="Arial"/>
              <a:sym typeface="Arial"/>
            </a:endParaRPr>
          </a:p>
          <a:p>
            <a:pPr marL="768240" marR="0" lvl="1" indent="-285120" algn="l" rtl="0">
              <a:lnSpc>
                <a:spcPct val="100000"/>
              </a:lnSpc>
              <a:spcBef>
                <a:spcPts val="408"/>
              </a:spcBef>
              <a:spcAft>
                <a:spcPts val="0"/>
              </a:spcAft>
              <a:buClr>
                <a:srgbClr val="000000"/>
              </a:buClr>
              <a:buSzPts val="1800"/>
              <a:buFont typeface="Arial"/>
              <a:buChar char="•"/>
            </a:pPr>
            <a:r>
              <a:rPr lang="es-CL" sz="1800" b="0" i="0" u="none" strike="noStrike" cap="none">
                <a:solidFill>
                  <a:srgbClr val="000000"/>
                </a:solidFill>
                <a:latin typeface="Calibri"/>
                <a:ea typeface="Calibri"/>
                <a:cs typeface="Calibri"/>
                <a:sym typeface="Calibri"/>
              </a:rPr>
              <a:t>3/3 vías: 3 posiciones, 3 vías</a:t>
            </a:r>
            <a:endParaRPr sz="1800" b="0" i="0" u="none" strike="noStrike" cap="none">
              <a:latin typeface="Arial"/>
              <a:ea typeface="Arial"/>
              <a:cs typeface="Arial"/>
              <a:sym typeface="Arial"/>
            </a:endParaRPr>
          </a:p>
          <a:p>
            <a:pPr marL="1212840" marR="0" lvl="2" indent="-285120" algn="l" rtl="0">
              <a:lnSpc>
                <a:spcPct val="99000"/>
              </a:lnSpc>
              <a:spcBef>
                <a:spcPts val="320"/>
              </a:spcBef>
              <a:spcAft>
                <a:spcPts val="0"/>
              </a:spcAft>
              <a:buClr>
                <a:srgbClr val="000000"/>
              </a:buClr>
              <a:buSzPts val="1800"/>
              <a:buFont typeface="Arial"/>
              <a:buChar char="•"/>
            </a:pPr>
            <a:r>
              <a:rPr lang="es-CL" sz="1800" b="0" i="0" u="none" strike="noStrike" cap="none">
                <a:solidFill>
                  <a:srgbClr val="000000"/>
                </a:solidFill>
                <a:latin typeface="Calibri"/>
                <a:ea typeface="Calibri"/>
                <a:cs typeface="Calibri"/>
                <a:sym typeface="Calibri"/>
              </a:rPr>
              <a:t>P.e. conectado a un cilindro de  simple efecto. Se puede mantener  la posición  del cilindro.</a:t>
            </a:r>
            <a:endParaRPr sz="1800" b="0" i="0" u="none" strike="noStrike" cap="none">
              <a:latin typeface="Arial"/>
              <a:ea typeface="Arial"/>
              <a:cs typeface="Arial"/>
              <a:sym typeface="Arial"/>
            </a:endParaRPr>
          </a:p>
          <a:p>
            <a:pPr marL="768240" marR="0" lvl="1" indent="-285120" algn="l" rtl="0">
              <a:lnSpc>
                <a:spcPct val="100000"/>
              </a:lnSpc>
              <a:spcBef>
                <a:spcPts val="420"/>
              </a:spcBef>
              <a:spcAft>
                <a:spcPts val="0"/>
              </a:spcAft>
              <a:buClr>
                <a:srgbClr val="000000"/>
              </a:buClr>
              <a:buSzPts val="1800"/>
              <a:buFont typeface="Arial"/>
              <a:buChar char="•"/>
            </a:pPr>
            <a:r>
              <a:rPr lang="es-CL" sz="1800" b="0" i="0" u="none" strike="noStrike" cap="none">
                <a:solidFill>
                  <a:srgbClr val="000000"/>
                </a:solidFill>
                <a:latin typeface="Calibri"/>
                <a:ea typeface="Calibri"/>
                <a:cs typeface="Calibri"/>
                <a:sym typeface="Calibri"/>
              </a:rPr>
              <a:t>4/2 vías: 2 posiciones, 4 vías</a:t>
            </a:r>
            <a:endParaRPr sz="1800" b="0" i="0" u="none" strike="noStrike" cap="none">
              <a:latin typeface="Arial"/>
              <a:ea typeface="Arial"/>
              <a:cs typeface="Arial"/>
              <a:sym typeface="Arial"/>
            </a:endParaRPr>
          </a:p>
          <a:p>
            <a:pPr marL="1212840" marR="0" lvl="2" indent="-285120" algn="l" rtl="0">
              <a:lnSpc>
                <a:spcPct val="101000"/>
              </a:lnSpc>
              <a:spcBef>
                <a:spcPts val="281"/>
              </a:spcBef>
              <a:spcAft>
                <a:spcPts val="0"/>
              </a:spcAft>
              <a:buClr>
                <a:srgbClr val="000000"/>
              </a:buClr>
              <a:buSzPts val="1800"/>
              <a:buFont typeface="Arial"/>
              <a:buChar char="•"/>
            </a:pPr>
            <a:r>
              <a:rPr lang="es-CL" sz="1800" b="0" i="0" u="none" strike="noStrike" cap="none">
                <a:solidFill>
                  <a:srgbClr val="000000"/>
                </a:solidFill>
                <a:latin typeface="Calibri"/>
                <a:ea typeface="Calibri"/>
                <a:cs typeface="Calibri"/>
                <a:sym typeface="Calibri"/>
              </a:rPr>
              <a:t>Para accionamiento de cilindros de  doble efecto.</a:t>
            </a:r>
            <a:endParaRPr sz="1800" b="0" i="0" u="none" strike="noStrike" cap="none">
              <a:latin typeface="Arial"/>
              <a:ea typeface="Arial"/>
              <a:cs typeface="Arial"/>
              <a:sym typeface="Arial"/>
            </a:endParaRPr>
          </a:p>
        </p:txBody>
      </p:sp>
      <p:sp>
        <p:nvSpPr>
          <p:cNvPr id="1351" name="Google Shape;1351;p68"/>
          <p:cNvSpPr/>
          <p:nvPr/>
        </p:nvSpPr>
        <p:spPr>
          <a:xfrm>
            <a:off x="6064560" y="2227320"/>
            <a:ext cx="3563640" cy="3572280"/>
          </a:xfrm>
          <a:prstGeom prst="rect">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68"/>
          <p:cNvSpPr/>
          <p:nvPr/>
        </p:nvSpPr>
        <p:spPr>
          <a:xfrm>
            <a:off x="8110800" y="6232680"/>
            <a:ext cx="1962360" cy="639720"/>
          </a:xfrm>
          <a:prstGeom prst="rect">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68"/>
          <p:cNvSpPr/>
          <p:nvPr/>
        </p:nvSpPr>
        <p:spPr>
          <a:xfrm>
            <a:off x="6486480" y="6232680"/>
            <a:ext cx="1778760" cy="664560"/>
          </a:xfrm>
          <a:prstGeom prst="rect">
            <a:avLst/>
          </a:prstGeom>
          <a:blipFill rotWithShape="1">
            <a:blip r:embed="rId5">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1357"/>
        <p:cNvGrpSpPr/>
        <p:nvPr/>
      </p:nvGrpSpPr>
      <p:grpSpPr>
        <a:xfrm>
          <a:off x="0" y="0"/>
          <a:ext cx="0" cy="0"/>
          <a:chOff x="0" y="0"/>
          <a:chExt cx="0" cy="0"/>
        </a:xfrm>
      </p:grpSpPr>
      <p:sp>
        <p:nvSpPr>
          <p:cNvPr id="1358" name="Google Shape;1358;p69"/>
          <p:cNvSpPr/>
          <p:nvPr/>
        </p:nvSpPr>
        <p:spPr>
          <a:xfrm>
            <a:off x="520560" y="4457880"/>
            <a:ext cx="8457480" cy="2348640"/>
          </a:xfrm>
          <a:prstGeom prst="roundRect">
            <a:avLst>
              <a:gd name="adj" fmla="val 3898"/>
            </a:avLst>
          </a:prstGeom>
          <a:solidFill>
            <a:schemeClr val="lt1"/>
          </a:solidFill>
          <a:ln w="9525" cap="flat" cmpd="sng">
            <a:solidFill>
              <a:schemeClr val="dk2"/>
            </a:solidFill>
            <a:prstDash val="solid"/>
            <a:round/>
            <a:headEnd type="none" w="sm" len="sm"/>
            <a:tailEnd type="none" w="sm" len="sm"/>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1359" name="Google Shape;1359;p69"/>
          <p:cNvSpPr/>
          <p:nvPr/>
        </p:nvSpPr>
        <p:spPr>
          <a:xfrm>
            <a:off x="447840" y="1214280"/>
            <a:ext cx="10122120" cy="56268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pPr>
            <a:r>
              <a:rPr lang="es-CL" sz="3100" b="1" i="0" u="none" strike="noStrike" cap="none">
                <a:solidFill>
                  <a:srgbClr val="29754D"/>
                </a:solidFill>
                <a:latin typeface="Calibri"/>
                <a:ea typeface="Calibri"/>
                <a:cs typeface="Calibri"/>
                <a:sym typeface="Calibri"/>
              </a:rPr>
              <a:t>CONEXIONES </a:t>
            </a:r>
            <a:r>
              <a:rPr lang="es-CL" sz="3100" b="0" i="0" u="none" strike="noStrike" cap="none">
                <a:solidFill>
                  <a:srgbClr val="C73E32"/>
                </a:solidFill>
                <a:latin typeface="Calibri"/>
                <a:ea typeface="Calibri"/>
                <a:cs typeface="Calibri"/>
                <a:sym typeface="Calibri"/>
              </a:rPr>
              <a:t>TÍPICAS</a:t>
            </a:r>
            <a:endParaRPr sz="3100" b="0" i="0" u="none" strike="noStrike" cap="none">
              <a:latin typeface="Arial"/>
              <a:ea typeface="Arial"/>
              <a:cs typeface="Arial"/>
              <a:sym typeface="Arial"/>
            </a:endParaRPr>
          </a:p>
        </p:txBody>
      </p:sp>
      <p:sp>
        <p:nvSpPr>
          <p:cNvPr id="1360" name="Google Shape;1360;p69"/>
          <p:cNvSpPr/>
          <p:nvPr/>
        </p:nvSpPr>
        <p:spPr>
          <a:xfrm>
            <a:off x="5972040" y="-1600200"/>
            <a:ext cx="183960" cy="30708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69"/>
          <p:cNvSpPr/>
          <p:nvPr/>
        </p:nvSpPr>
        <p:spPr>
          <a:xfrm>
            <a:off x="560520" y="2112840"/>
            <a:ext cx="8240040" cy="2211480"/>
          </a:xfrm>
          <a:prstGeom prst="rect">
            <a:avLst/>
          </a:prstGeom>
          <a:noFill/>
          <a:ln>
            <a:noFill/>
          </a:ln>
        </p:spPr>
        <p:txBody>
          <a:bodyPr spcFirstLastPara="1" wrap="square" lIns="0" tIns="0" rIns="0" bIns="0" anchor="t" anchorCtr="0">
            <a:spAutoFit/>
          </a:bodyPr>
          <a:lstStyle/>
          <a:p>
            <a:pPr marL="12600" marR="0" lvl="0" indent="0" algn="l" rtl="0">
              <a:lnSpc>
                <a:spcPct val="90000"/>
              </a:lnSpc>
              <a:spcBef>
                <a:spcPts val="0"/>
              </a:spcBef>
              <a:spcAft>
                <a:spcPts val="0"/>
              </a:spcAft>
              <a:buNone/>
            </a:pPr>
            <a:r>
              <a:rPr lang="es-CL" sz="1400" b="1" i="0" u="none" strike="noStrike" cap="none">
                <a:solidFill>
                  <a:srgbClr val="000000"/>
                </a:solidFill>
                <a:latin typeface="Calibri"/>
                <a:ea typeface="Calibri"/>
                <a:cs typeface="Calibri"/>
                <a:sym typeface="Calibri"/>
              </a:rPr>
              <a:t>• </a:t>
            </a:r>
            <a:r>
              <a:rPr lang="es-CL" sz="1700" b="1" i="0" u="none" strike="noStrike" cap="none">
                <a:solidFill>
                  <a:srgbClr val="000000"/>
                </a:solidFill>
                <a:latin typeface="Calibri"/>
                <a:ea typeface="Calibri"/>
                <a:cs typeface="Calibri"/>
                <a:sym typeface="Calibri"/>
              </a:rPr>
              <a:t>Control de un cilindro de simple efecto.</a:t>
            </a:r>
            <a:endParaRPr sz="1700" b="0" i="0" u="none" strike="noStrike" cap="none">
              <a:latin typeface="Arial"/>
              <a:ea typeface="Arial"/>
              <a:cs typeface="Arial"/>
              <a:sym typeface="Arial"/>
            </a:endParaRPr>
          </a:p>
          <a:p>
            <a:pPr marL="768240" marR="0" lvl="1" indent="-285120" algn="l" rtl="0">
              <a:lnSpc>
                <a:spcPct val="90000"/>
              </a:lnSpc>
              <a:spcBef>
                <a:spcPts val="201"/>
              </a:spcBef>
              <a:spcAft>
                <a:spcPts val="0"/>
              </a:spcAft>
              <a:buClr>
                <a:srgbClr val="000000"/>
              </a:buClr>
              <a:buSzPts val="1700"/>
              <a:buFont typeface="Arial"/>
              <a:buChar char="•"/>
            </a:pPr>
            <a:r>
              <a:rPr lang="es-CL" sz="1700" b="0" i="0" u="none" strike="noStrike" cap="none">
                <a:solidFill>
                  <a:srgbClr val="000000"/>
                </a:solidFill>
                <a:latin typeface="Calibri"/>
                <a:ea typeface="Calibri"/>
                <a:cs typeface="Calibri"/>
                <a:sym typeface="Calibri"/>
              </a:rPr>
              <a:t>Con válvula 3/2.</a:t>
            </a:r>
            <a:endParaRPr sz="1700" b="0" i="0" u="none" strike="noStrike" cap="none">
              <a:latin typeface="Arial"/>
              <a:ea typeface="Arial"/>
              <a:cs typeface="Arial"/>
              <a:sym typeface="Arial"/>
            </a:endParaRPr>
          </a:p>
          <a:p>
            <a:pPr marL="768240" marR="0" lvl="1" indent="-285120" algn="l" rtl="0">
              <a:lnSpc>
                <a:spcPct val="90000"/>
              </a:lnSpc>
              <a:spcBef>
                <a:spcPts val="201"/>
              </a:spcBef>
              <a:spcAft>
                <a:spcPts val="0"/>
              </a:spcAft>
              <a:buClr>
                <a:srgbClr val="000000"/>
              </a:buClr>
              <a:buSzPts val="1700"/>
              <a:buFont typeface="Arial"/>
              <a:buChar char="•"/>
            </a:pPr>
            <a:r>
              <a:rPr lang="es-CL" sz="1700" b="0" i="0" u="none" strike="noStrike" cap="none">
                <a:solidFill>
                  <a:srgbClr val="000000"/>
                </a:solidFill>
                <a:latin typeface="Calibri"/>
                <a:ea typeface="Calibri"/>
                <a:cs typeface="Calibri"/>
                <a:sym typeface="Calibri"/>
              </a:rPr>
              <a:t>Accionada por pulsador, retorno mecánico por muelle.</a:t>
            </a:r>
            <a:endParaRPr sz="1700" b="0" i="0" u="none" strike="noStrike" cap="none">
              <a:latin typeface="Arial"/>
              <a:ea typeface="Arial"/>
              <a:cs typeface="Arial"/>
              <a:sym typeface="Arial"/>
            </a:endParaRPr>
          </a:p>
          <a:p>
            <a:pPr marL="768240" marR="0" lvl="1" indent="-285120" algn="l" rtl="0">
              <a:lnSpc>
                <a:spcPct val="90000"/>
              </a:lnSpc>
              <a:spcBef>
                <a:spcPts val="201"/>
              </a:spcBef>
              <a:spcAft>
                <a:spcPts val="0"/>
              </a:spcAft>
              <a:buClr>
                <a:srgbClr val="000000"/>
              </a:buClr>
              <a:buSzPts val="1700"/>
              <a:buFont typeface="Arial"/>
              <a:buChar char="•"/>
            </a:pPr>
            <a:r>
              <a:rPr lang="es-CL" sz="1700" b="0" i="0" u="none" strike="noStrike" cap="none">
                <a:solidFill>
                  <a:srgbClr val="000000"/>
                </a:solidFill>
                <a:latin typeface="Calibri"/>
                <a:ea typeface="Calibri"/>
                <a:cs typeface="Calibri"/>
                <a:sym typeface="Calibri"/>
              </a:rPr>
              <a:t>Al pulsar se conecta la entrada de aire a presión con la entrada del  cilindro.</a:t>
            </a:r>
            <a:endParaRPr sz="1700" b="0" i="0" u="none" strike="noStrike" cap="none">
              <a:latin typeface="Arial"/>
              <a:ea typeface="Arial"/>
              <a:cs typeface="Arial"/>
              <a:sym typeface="Arial"/>
            </a:endParaRPr>
          </a:p>
          <a:p>
            <a:pPr marL="768240" marR="0" lvl="1" indent="-285120" algn="l" rtl="0">
              <a:lnSpc>
                <a:spcPct val="90000"/>
              </a:lnSpc>
              <a:spcBef>
                <a:spcPts val="201"/>
              </a:spcBef>
              <a:spcAft>
                <a:spcPts val="0"/>
              </a:spcAft>
              <a:buClr>
                <a:srgbClr val="000000"/>
              </a:buClr>
              <a:buSzPts val="1700"/>
              <a:buFont typeface="Arial"/>
              <a:buChar char="•"/>
            </a:pPr>
            <a:r>
              <a:rPr lang="es-CL" sz="1700" b="0" i="0" u="none" strike="noStrike" cap="none">
                <a:solidFill>
                  <a:srgbClr val="000000"/>
                </a:solidFill>
                <a:latin typeface="Calibri"/>
                <a:ea typeface="Calibri"/>
                <a:cs typeface="Calibri"/>
                <a:sym typeface="Calibri"/>
              </a:rPr>
              <a:t>En reposo se conecta la cámara del pistón a la salida, liberando el aire.</a:t>
            </a:r>
            <a:endParaRPr sz="1700" b="0" i="0" u="none" strike="noStrike" cap="none">
              <a:latin typeface="Arial"/>
              <a:ea typeface="Arial"/>
              <a:cs typeface="Arial"/>
              <a:sym typeface="Arial"/>
            </a:endParaRPr>
          </a:p>
          <a:p>
            <a:pPr marL="0" marR="0" lvl="0" indent="0" algn="l" rtl="0">
              <a:lnSpc>
                <a:spcPct val="20000"/>
              </a:lnSpc>
              <a:spcBef>
                <a:spcPts val="499"/>
              </a:spcBef>
              <a:spcAft>
                <a:spcPts val="0"/>
              </a:spcAft>
              <a:buNone/>
            </a:pPr>
            <a:endParaRPr sz="1700" b="0" i="0" u="none" strike="noStrike" cap="none">
              <a:latin typeface="Arial"/>
              <a:ea typeface="Arial"/>
              <a:cs typeface="Arial"/>
              <a:sym typeface="Arial"/>
            </a:endParaRPr>
          </a:p>
          <a:p>
            <a:pPr marL="12600" marR="0" lvl="0" indent="0" algn="l" rtl="0">
              <a:lnSpc>
                <a:spcPct val="90000"/>
              </a:lnSpc>
              <a:spcBef>
                <a:spcPts val="499"/>
              </a:spcBef>
              <a:spcAft>
                <a:spcPts val="0"/>
              </a:spcAft>
              <a:buNone/>
            </a:pPr>
            <a:r>
              <a:rPr lang="es-CL" sz="1400" b="1" i="0" u="none" strike="noStrike" cap="none">
                <a:solidFill>
                  <a:srgbClr val="000000"/>
                </a:solidFill>
                <a:latin typeface="Calibri"/>
                <a:ea typeface="Calibri"/>
                <a:cs typeface="Calibri"/>
                <a:sym typeface="Calibri"/>
              </a:rPr>
              <a:t>•</a:t>
            </a:r>
            <a:r>
              <a:rPr lang="es-CL" sz="1800" b="1" i="0" u="none" strike="noStrike" cap="none">
                <a:solidFill>
                  <a:srgbClr val="000000"/>
                </a:solidFill>
                <a:latin typeface="Calibri"/>
                <a:ea typeface="Calibri"/>
                <a:cs typeface="Calibri"/>
                <a:sym typeface="Calibri"/>
              </a:rPr>
              <a:t> </a:t>
            </a:r>
            <a:r>
              <a:rPr lang="es-CL" sz="1700" b="1" i="0" u="none" strike="noStrike" cap="none">
                <a:solidFill>
                  <a:srgbClr val="000000"/>
                </a:solidFill>
                <a:latin typeface="Calibri"/>
                <a:ea typeface="Calibri"/>
                <a:cs typeface="Calibri"/>
                <a:sym typeface="Calibri"/>
              </a:rPr>
              <a:t>Control de un cilindro de doble efecto.</a:t>
            </a:r>
            <a:endParaRPr sz="1700" b="0" i="0" u="none" strike="noStrike" cap="none">
              <a:latin typeface="Arial"/>
              <a:ea typeface="Arial"/>
              <a:cs typeface="Arial"/>
              <a:sym typeface="Arial"/>
            </a:endParaRPr>
          </a:p>
          <a:p>
            <a:pPr marL="768240" marR="0" lvl="1" indent="-285120" algn="l" rtl="0">
              <a:lnSpc>
                <a:spcPct val="90000"/>
              </a:lnSpc>
              <a:spcBef>
                <a:spcPts val="201"/>
              </a:spcBef>
              <a:spcAft>
                <a:spcPts val="0"/>
              </a:spcAft>
              <a:buClr>
                <a:srgbClr val="000000"/>
              </a:buClr>
              <a:buSzPts val="1700"/>
              <a:buFont typeface="Arial"/>
              <a:buChar char="•"/>
            </a:pPr>
            <a:r>
              <a:rPr lang="es-CL" sz="1700" b="0" i="0" u="none" strike="noStrike" cap="none">
                <a:solidFill>
                  <a:srgbClr val="000000"/>
                </a:solidFill>
                <a:latin typeface="Calibri"/>
                <a:ea typeface="Calibri"/>
                <a:cs typeface="Calibri"/>
                <a:sym typeface="Calibri"/>
              </a:rPr>
              <a:t>Con válvula 4/2.</a:t>
            </a:r>
            <a:endParaRPr sz="1700" b="0" i="0" u="none" strike="noStrike" cap="none">
              <a:latin typeface="Arial"/>
              <a:ea typeface="Arial"/>
              <a:cs typeface="Arial"/>
              <a:sym typeface="Arial"/>
            </a:endParaRPr>
          </a:p>
          <a:p>
            <a:pPr marL="768240" marR="0" lvl="1" indent="-285120" algn="l" rtl="0">
              <a:lnSpc>
                <a:spcPct val="90000"/>
              </a:lnSpc>
              <a:spcBef>
                <a:spcPts val="201"/>
              </a:spcBef>
              <a:spcAft>
                <a:spcPts val="0"/>
              </a:spcAft>
              <a:buClr>
                <a:srgbClr val="000000"/>
              </a:buClr>
              <a:buSzPts val="1700"/>
              <a:buFont typeface="Arial"/>
              <a:buChar char="•"/>
            </a:pPr>
            <a:r>
              <a:rPr lang="es-CL" sz="1700" b="0" i="0" u="none" strike="noStrike" cap="none">
                <a:solidFill>
                  <a:srgbClr val="000000"/>
                </a:solidFill>
                <a:latin typeface="Calibri"/>
                <a:ea typeface="Calibri"/>
                <a:cs typeface="Calibri"/>
                <a:sym typeface="Calibri"/>
              </a:rPr>
              <a:t>El cilindro trabaja a presión en los dos recorridos.</a:t>
            </a:r>
            <a:endParaRPr sz="1700" b="0" i="0" u="none" strike="noStrike" cap="none">
              <a:latin typeface="Arial"/>
              <a:ea typeface="Arial"/>
              <a:cs typeface="Arial"/>
              <a:sym typeface="Arial"/>
            </a:endParaRPr>
          </a:p>
        </p:txBody>
      </p:sp>
      <p:sp>
        <p:nvSpPr>
          <p:cNvPr id="1362" name="Google Shape;1362;p69"/>
          <p:cNvSpPr/>
          <p:nvPr/>
        </p:nvSpPr>
        <p:spPr>
          <a:xfrm>
            <a:off x="4316400" y="4912560"/>
            <a:ext cx="1974600" cy="1517400"/>
          </a:xfrm>
          <a:prstGeom prst="rect">
            <a:avLst/>
          </a:prstGeom>
          <a:blipFill rotWithShape="1">
            <a:blip r:embed="rId3">
              <a:alphaModFix/>
            </a:blip>
            <a:stretch>
              <a:fillRect r="-5256"/>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69"/>
          <p:cNvSpPr/>
          <p:nvPr/>
        </p:nvSpPr>
        <p:spPr>
          <a:xfrm>
            <a:off x="6750000" y="4975200"/>
            <a:ext cx="1761840" cy="1486440"/>
          </a:xfrm>
          <a:prstGeom prst="rect">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69"/>
          <p:cNvSpPr/>
          <p:nvPr/>
        </p:nvSpPr>
        <p:spPr>
          <a:xfrm>
            <a:off x="1185840" y="4961160"/>
            <a:ext cx="2293560" cy="1279080"/>
          </a:xfrm>
          <a:prstGeom prst="rect">
            <a:avLst/>
          </a:prstGeom>
          <a:blipFill rotWithShape="1">
            <a:blip r:embed="rId5">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441" name="Google Shape;441;p7"/>
          <p:cNvSpPr/>
          <p:nvPr/>
        </p:nvSpPr>
        <p:spPr>
          <a:xfrm>
            <a:off x="5150880" y="2589480"/>
            <a:ext cx="3294000" cy="4051800"/>
          </a:xfrm>
          <a:prstGeom prst="roundRect">
            <a:avLst>
              <a:gd name="adj" fmla="val 4804"/>
            </a:avLst>
          </a:prstGeom>
          <a:solidFill>
            <a:schemeClr val="lt1"/>
          </a:solidFill>
          <a:ln w="9525" cap="flat" cmpd="sng">
            <a:solidFill>
              <a:schemeClr val="dk2"/>
            </a:solidFill>
            <a:prstDash val="solid"/>
            <a:round/>
            <a:headEnd type="none" w="sm" len="sm"/>
            <a:tailEnd type="none" w="sm" len="sm"/>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442" name="Google Shape;442;p7"/>
          <p:cNvSpPr/>
          <p:nvPr/>
        </p:nvSpPr>
        <p:spPr>
          <a:xfrm>
            <a:off x="464400" y="2589480"/>
            <a:ext cx="4352040" cy="4051800"/>
          </a:xfrm>
          <a:prstGeom prst="roundRect">
            <a:avLst>
              <a:gd name="adj" fmla="val 4804"/>
            </a:avLst>
          </a:prstGeom>
          <a:solidFill>
            <a:schemeClr val="lt1"/>
          </a:solidFill>
          <a:ln w="9525" cap="flat" cmpd="sng">
            <a:solidFill>
              <a:schemeClr val="dk2"/>
            </a:solidFill>
            <a:prstDash val="solid"/>
            <a:round/>
            <a:headEnd type="none" w="sm" len="sm"/>
            <a:tailEnd type="none" w="sm" len="sm"/>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443" name="Google Shape;443;p7"/>
          <p:cNvSpPr/>
          <p:nvPr/>
        </p:nvSpPr>
        <p:spPr>
          <a:xfrm>
            <a:off x="447840" y="1214280"/>
            <a:ext cx="9030240" cy="63900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pPr>
            <a:r>
              <a:rPr lang="es-CL" sz="3600" b="1" i="0" u="none" strike="noStrike" cap="none">
                <a:solidFill>
                  <a:srgbClr val="29754D"/>
                </a:solidFill>
                <a:latin typeface="Calibri"/>
                <a:ea typeface="Calibri"/>
                <a:cs typeface="Calibri"/>
                <a:sym typeface="Calibri"/>
              </a:rPr>
              <a:t>CLASIFICACIÓN </a:t>
            </a:r>
            <a:r>
              <a:rPr lang="es-CL" sz="3600" b="0" i="0" u="none" strike="noStrike" cap="none">
                <a:solidFill>
                  <a:srgbClr val="C73E32"/>
                </a:solidFill>
                <a:latin typeface="Calibri"/>
                <a:ea typeface="Calibri"/>
                <a:cs typeface="Calibri"/>
                <a:sym typeface="Calibri"/>
              </a:rPr>
              <a:t>DE SENSORES</a:t>
            </a:r>
            <a:endParaRPr sz="3600" b="0" i="0" u="none" strike="noStrike" cap="none">
              <a:latin typeface="Arial"/>
              <a:ea typeface="Arial"/>
              <a:cs typeface="Arial"/>
              <a:sym typeface="Arial"/>
            </a:endParaRPr>
          </a:p>
        </p:txBody>
      </p:sp>
      <p:sp>
        <p:nvSpPr>
          <p:cNvPr id="444" name="Google Shape;444;p7"/>
          <p:cNvSpPr/>
          <p:nvPr/>
        </p:nvSpPr>
        <p:spPr>
          <a:xfrm>
            <a:off x="446400" y="2286000"/>
            <a:ext cx="4200840" cy="4165560"/>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None/>
            </a:pPr>
            <a:r>
              <a:rPr lang="es-CL" sz="1500" b="1" i="0" u="none" strike="noStrike" cap="none">
                <a:solidFill>
                  <a:srgbClr val="C73E32"/>
                </a:solidFill>
                <a:latin typeface="Calibri"/>
                <a:ea typeface="Calibri"/>
                <a:cs typeface="Calibri"/>
                <a:sym typeface="Calibri"/>
              </a:rPr>
              <a:t>1. Según el tipo de señal de salida:</a:t>
            </a:r>
            <a:endParaRPr sz="1500" b="0" i="0" u="none" strike="noStrike" cap="none">
              <a:latin typeface="Arial"/>
              <a:ea typeface="Arial"/>
              <a:cs typeface="Arial"/>
              <a:sym typeface="Arial"/>
            </a:endParaRPr>
          </a:p>
          <a:p>
            <a:pPr marL="0" marR="0" lvl="0" indent="0" algn="l" rtl="0">
              <a:lnSpc>
                <a:spcPct val="50000"/>
              </a:lnSpc>
              <a:spcBef>
                <a:spcPts val="0"/>
              </a:spcBef>
              <a:spcAft>
                <a:spcPts val="0"/>
              </a:spcAft>
              <a:buNone/>
            </a:pPr>
            <a:endParaRPr sz="1500" b="0" i="0" u="none" strike="noStrike" cap="none">
              <a:latin typeface="Arial"/>
              <a:ea typeface="Arial"/>
              <a:cs typeface="Arial"/>
              <a:sym typeface="Arial"/>
            </a:endParaRPr>
          </a:p>
          <a:p>
            <a:pPr marL="0" marR="0" lvl="0" indent="0" algn="l" rtl="0">
              <a:lnSpc>
                <a:spcPct val="50000"/>
              </a:lnSpc>
              <a:spcBef>
                <a:spcPts val="0"/>
              </a:spcBef>
              <a:spcAft>
                <a:spcPts val="0"/>
              </a:spcAft>
              <a:buNone/>
            </a:pPr>
            <a:endParaRPr sz="1500" b="0" i="0" u="none" strike="noStrike" cap="none">
              <a:latin typeface="Arial"/>
              <a:ea typeface="Arial"/>
              <a:cs typeface="Arial"/>
              <a:sym typeface="Arial"/>
            </a:endParaRPr>
          </a:p>
          <a:p>
            <a:pPr marL="180000" marR="0" lvl="0" indent="0" algn="l" rtl="0">
              <a:lnSpc>
                <a:spcPct val="90000"/>
              </a:lnSpc>
              <a:spcBef>
                <a:spcPts val="0"/>
              </a:spcBef>
              <a:spcAft>
                <a:spcPts val="0"/>
              </a:spcAft>
              <a:buNone/>
            </a:pPr>
            <a:r>
              <a:rPr lang="es-CL" sz="1500" b="1" i="0" u="none" strike="noStrike" cap="none">
                <a:solidFill>
                  <a:srgbClr val="29754D"/>
                </a:solidFill>
                <a:latin typeface="Calibri"/>
                <a:ea typeface="Calibri"/>
                <a:cs typeface="Calibri"/>
                <a:sym typeface="Calibri"/>
              </a:rPr>
              <a:t>• Analógicos: </a:t>
            </a:r>
            <a:endParaRPr sz="1500" b="0" i="0" u="none" strike="noStrike" cap="none">
              <a:latin typeface="Arial"/>
              <a:ea typeface="Arial"/>
              <a:cs typeface="Arial"/>
              <a:sym typeface="Arial"/>
            </a:endParaRPr>
          </a:p>
          <a:p>
            <a:pPr marL="288000" marR="0" lvl="0" indent="0" algn="l" rtl="0">
              <a:lnSpc>
                <a:spcPct val="90000"/>
              </a:lnSpc>
              <a:spcBef>
                <a:spcPts val="286"/>
              </a:spcBef>
              <a:spcAft>
                <a:spcPts val="0"/>
              </a:spcAft>
              <a:buNone/>
            </a:pPr>
            <a:r>
              <a:rPr lang="es-CL" sz="1500" b="0" i="0" u="none" strike="noStrike" cap="none">
                <a:solidFill>
                  <a:srgbClr val="000000"/>
                </a:solidFill>
                <a:latin typeface="Calibri"/>
                <a:ea typeface="Calibri"/>
                <a:cs typeface="Calibri"/>
                <a:sym typeface="Calibri"/>
              </a:rPr>
              <a:t>La salida es un valor de tensión o corriente  comprendida en un rango de valores:</a:t>
            </a:r>
            <a:endParaRPr sz="1500" b="0" i="0" u="none" strike="noStrike" cap="none">
              <a:latin typeface="Arial"/>
              <a:ea typeface="Arial"/>
              <a:cs typeface="Arial"/>
              <a:sym typeface="Arial"/>
            </a:endParaRPr>
          </a:p>
          <a:p>
            <a:pPr marL="288000" marR="0" lvl="0" indent="0" algn="l" rtl="0">
              <a:lnSpc>
                <a:spcPct val="100000"/>
              </a:lnSpc>
              <a:spcBef>
                <a:spcPts val="0"/>
              </a:spcBef>
              <a:spcAft>
                <a:spcPts val="0"/>
              </a:spcAft>
              <a:buNone/>
            </a:pPr>
            <a:r>
              <a:rPr lang="es-CL" sz="1500" b="0" i="0" u="none" strike="noStrike" cap="none">
                <a:solidFill>
                  <a:srgbClr val="000000"/>
                </a:solidFill>
                <a:latin typeface="Calibri"/>
                <a:ea typeface="Calibri"/>
                <a:cs typeface="Calibri"/>
                <a:sym typeface="Calibri"/>
              </a:rPr>
              <a:t>- 0-10V</a:t>
            </a:r>
            <a:endParaRPr sz="1500" b="0" i="0" u="none" strike="noStrike" cap="none">
              <a:latin typeface="Arial"/>
              <a:ea typeface="Arial"/>
              <a:cs typeface="Arial"/>
              <a:sym typeface="Arial"/>
            </a:endParaRPr>
          </a:p>
          <a:p>
            <a:pPr marL="288000" marR="0" lvl="0" indent="0" algn="l" rtl="0">
              <a:lnSpc>
                <a:spcPct val="100000"/>
              </a:lnSpc>
              <a:spcBef>
                <a:spcPts val="99"/>
              </a:spcBef>
              <a:spcAft>
                <a:spcPts val="0"/>
              </a:spcAft>
              <a:buNone/>
            </a:pPr>
            <a:r>
              <a:rPr lang="es-CL" sz="1500" b="0" i="0" u="none" strike="noStrike" cap="none">
                <a:solidFill>
                  <a:srgbClr val="000000"/>
                </a:solidFill>
                <a:latin typeface="Calibri"/>
                <a:ea typeface="Calibri"/>
                <a:cs typeface="Calibri"/>
                <a:sym typeface="Calibri"/>
              </a:rPr>
              <a:t>- 4-20mA</a:t>
            </a:r>
            <a:endParaRPr sz="1500" b="0" i="0" u="none" strike="noStrike" cap="none">
              <a:latin typeface="Arial"/>
              <a:ea typeface="Arial"/>
              <a:cs typeface="Arial"/>
              <a:sym typeface="Arial"/>
            </a:endParaRPr>
          </a:p>
          <a:p>
            <a:pPr marL="288000" marR="0" lvl="0" indent="0" algn="l" rtl="0">
              <a:lnSpc>
                <a:spcPct val="20000"/>
              </a:lnSpc>
              <a:spcBef>
                <a:spcPts val="99"/>
              </a:spcBef>
              <a:spcAft>
                <a:spcPts val="0"/>
              </a:spcAft>
              <a:buNone/>
            </a:pPr>
            <a:endParaRPr sz="1500" b="0" i="0" u="none" strike="noStrike" cap="none">
              <a:latin typeface="Arial"/>
              <a:ea typeface="Arial"/>
              <a:cs typeface="Arial"/>
              <a:sym typeface="Arial"/>
            </a:endParaRPr>
          </a:p>
          <a:p>
            <a:pPr marL="288000" marR="0" lvl="0" indent="0" algn="l" rtl="0">
              <a:lnSpc>
                <a:spcPct val="90000"/>
              </a:lnSpc>
              <a:spcBef>
                <a:spcPts val="0"/>
              </a:spcBef>
              <a:spcAft>
                <a:spcPts val="0"/>
              </a:spcAft>
              <a:buNone/>
            </a:pPr>
            <a:r>
              <a:rPr lang="es-CL" sz="1500" b="1" i="1" u="none" strike="noStrike" cap="none">
                <a:solidFill>
                  <a:srgbClr val="000000"/>
                </a:solidFill>
                <a:latin typeface="Calibri"/>
                <a:ea typeface="Calibri"/>
                <a:cs typeface="Calibri"/>
                <a:sym typeface="Calibri"/>
              </a:rPr>
              <a:t>Ejemplos:</a:t>
            </a:r>
            <a:r>
              <a:rPr lang="es-CL" sz="1500" b="1" i="1" u="none" strike="noStrike" cap="none">
                <a:solidFill>
                  <a:srgbClr val="29754D"/>
                </a:solidFill>
                <a:latin typeface="Calibri"/>
                <a:ea typeface="Calibri"/>
                <a:cs typeface="Calibri"/>
                <a:sym typeface="Calibri"/>
              </a:rPr>
              <a:t> </a:t>
            </a:r>
            <a:r>
              <a:rPr lang="es-CL" sz="1500" b="0" i="0" u="none" strike="noStrike" cap="none">
                <a:solidFill>
                  <a:srgbClr val="000000"/>
                </a:solidFill>
                <a:latin typeface="Calibri"/>
                <a:ea typeface="Calibri"/>
                <a:cs typeface="Calibri"/>
                <a:sym typeface="Calibri"/>
              </a:rPr>
              <a:t>Medida de ttura. Medida de caudal. Medida de posición/orientación.</a:t>
            </a:r>
            <a:endParaRPr sz="1500" b="0" i="0" u="none" strike="noStrike" cap="none">
              <a:latin typeface="Arial"/>
              <a:ea typeface="Arial"/>
              <a:cs typeface="Arial"/>
              <a:sym typeface="Arial"/>
            </a:endParaRPr>
          </a:p>
          <a:p>
            <a:pPr marL="288000" marR="0" lvl="0" indent="0" algn="l" rtl="0">
              <a:lnSpc>
                <a:spcPct val="90000"/>
              </a:lnSpc>
              <a:spcBef>
                <a:spcPts val="0"/>
              </a:spcBef>
              <a:spcAft>
                <a:spcPts val="0"/>
              </a:spcAft>
              <a:buNone/>
            </a:pPr>
            <a:endParaRPr sz="1500" b="0" i="0" u="none" strike="noStrike" cap="none">
              <a:latin typeface="Arial"/>
              <a:ea typeface="Arial"/>
              <a:cs typeface="Arial"/>
              <a:sym typeface="Arial"/>
            </a:endParaRPr>
          </a:p>
          <a:p>
            <a:pPr marL="180000" marR="0" lvl="0" indent="0" algn="l" rtl="0">
              <a:lnSpc>
                <a:spcPct val="90000"/>
              </a:lnSpc>
              <a:spcBef>
                <a:spcPts val="0"/>
              </a:spcBef>
              <a:spcAft>
                <a:spcPts val="0"/>
              </a:spcAft>
              <a:buNone/>
            </a:pPr>
            <a:r>
              <a:rPr lang="es-CL" sz="1500" b="1" i="0" u="none" strike="noStrike" cap="none">
                <a:solidFill>
                  <a:srgbClr val="29754D"/>
                </a:solidFill>
                <a:latin typeface="Calibri"/>
                <a:ea typeface="Calibri"/>
                <a:cs typeface="Calibri"/>
                <a:sym typeface="Calibri"/>
              </a:rPr>
              <a:t>• Digitales: </a:t>
            </a:r>
            <a:endParaRPr sz="1500" b="0" i="0" u="none" strike="noStrike" cap="none">
              <a:latin typeface="Arial"/>
              <a:ea typeface="Arial"/>
              <a:cs typeface="Arial"/>
              <a:sym typeface="Arial"/>
            </a:endParaRPr>
          </a:p>
          <a:p>
            <a:pPr marL="288000" marR="0" lvl="0" indent="0" algn="l" rtl="0">
              <a:lnSpc>
                <a:spcPct val="90000"/>
              </a:lnSpc>
              <a:spcBef>
                <a:spcPts val="0"/>
              </a:spcBef>
              <a:spcAft>
                <a:spcPts val="0"/>
              </a:spcAft>
              <a:buNone/>
            </a:pPr>
            <a:r>
              <a:rPr lang="es-CL" sz="1500" b="0" i="0" u="none" strike="noStrike" cap="none">
                <a:solidFill>
                  <a:srgbClr val="000000"/>
                </a:solidFill>
                <a:latin typeface="Calibri"/>
                <a:ea typeface="Calibri"/>
                <a:cs typeface="Calibri"/>
                <a:sym typeface="Calibri"/>
              </a:rPr>
              <a:t>La salida toma dos valores únicamente a la salida:</a:t>
            </a:r>
            <a:endParaRPr sz="1500" b="0" i="0" u="none" strike="noStrike" cap="none">
              <a:latin typeface="Arial"/>
              <a:ea typeface="Arial"/>
              <a:cs typeface="Arial"/>
              <a:sym typeface="Arial"/>
            </a:endParaRPr>
          </a:p>
          <a:p>
            <a:pPr marL="288000" marR="0" lvl="0" indent="0" algn="l" rtl="0">
              <a:lnSpc>
                <a:spcPct val="90000"/>
              </a:lnSpc>
              <a:spcBef>
                <a:spcPts val="60"/>
              </a:spcBef>
              <a:spcAft>
                <a:spcPts val="0"/>
              </a:spcAft>
              <a:buNone/>
            </a:pPr>
            <a:r>
              <a:rPr lang="es-CL" sz="1500" b="0" i="0" u="none" strike="noStrike" cap="none">
                <a:solidFill>
                  <a:srgbClr val="000000"/>
                </a:solidFill>
                <a:latin typeface="Calibri"/>
                <a:ea typeface="Calibri"/>
                <a:cs typeface="Calibri"/>
                <a:sym typeface="Calibri"/>
              </a:rPr>
              <a:t>- 1 ó 0, todo/nada</a:t>
            </a:r>
            <a:endParaRPr sz="1500" b="0" i="0" u="none" strike="noStrike" cap="none">
              <a:latin typeface="Arial"/>
              <a:ea typeface="Arial"/>
              <a:cs typeface="Arial"/>
              <a:sym typeface="Arial"/>
            </a:endParaRPr>
          </a:p>
          <a:p>
            <a:pPr marL="288000" marR="0" lvl="0" indent="0" algn="l" rtl="0">
              <a:lnSpc>
                <a:spcPct val="90000"/>
              </a:lnSpc>
              <a:spcBef>
                <a:spcPts val="60"/>
              </a:spcBef>
              <a:spcAft>
                <a:spcPts val="0"/>
              </a:spcAft>
              <a:buNone/>
            </a:pPr>
            <a:r>
              <a:rPr lang="es-CL" sz="1500" b="0" i="0" u="none" strike="noStrike" cap="none">
                <a:solidFill>
                  <a:srgbClr val="000000"/>
                </a:solidFill>
                <a:latin typeface="Calibri"/>
                <a:ea typeface="Calibri"/>
                <a:cs typeface="Calibri"/>
                <a:sym typeface="Calibri"/>
              </a:rPr>
              <a:t>- 0-5V, 0-24V</a:t>
            </a:r>
            <a:endParaRPr sz="1500" b="0" i="0" u="none" strike="noStrike" cap="none">
              <a:latin typeface="Arial"/>
              <a:ea typeface="Arial"/>
              <a:cs typeface="Arial"/>
              <a:sym typeface="Arial"/>
            </a:endParaRPr>
          </a:p>
          <a:p>
            <a:pPr marL="288000" marR="0" lvl="0" indent="0" algn="l" rtl="0">
              <a:lnSpc>
                <a:spcPct val="90000"/>
              </a:lnSpc>
              <a:spcBef>
                <a:spcPts val="60"/>
              </a:spcBef>
              <a:spcAft>
                <a:spcPts val="0"/>
              </a:spcAft>
              <a:buNone/>
            </a:pPr>
            <a:r>
              <a:rPr lang="es-CL" sz="1500" b="0" i="0" u="none" strike="noStrike" cap="none">
                <a:solidFill>
                  <a:srgbClr val="000000"/>
                </a:solidFill>
                <a:latin typeface="Calibri"/>
                <a:ea typeface="Calibri"/>
                <a:cs typeface="Calibri"/>
                <a:sym typeface="Calibri"/>
              </a:rPr>
              <a:t>- Tren de pulsos</a:t>
            </a:r>
            <a:endParaRPr sz="1500" b="0" i="0" u="none" strike="noStrike" cap="none">
              <a:latin typeface="Arial"/>
              <a:ea typeface="Arial"/>
              <a:cs typeface="Arial"/>
              <a:sym typeface="Arial"/>
            </a:endParaRPr>
          </a:p>
          <a:p>
            <a:pPr marL="288000" marR="0" lvl="0" indent="0" algn="l" rtl="0">
              <a:lnSpc>
                <a:spcPct val="90000"/>
              </a:lnSpc>
              <a:spcBef>
                <a:spcPts val="60"/>
              </a:spcBef>
              <a:spcAft>
                <a:spcPts val="0"/>
              </a:spcAft>
              <a:buNone/>
            </a:pPr>
            <a:r>
              <a:rPr lang="es-CL" sz="1500" b="0" i="0" u="none" strike="noStrike" cap="none">
                <a:solidFill>
                  <a:srgbClr val="000000"/>
                </a:solidFill>
                <a:latin typeface="Calibri"/>
                <a:ea typeface="Calibri"/>
                <a:cs typeface="Calibri"/>
                <a:sym typeface="Calibri"/>
              </a:rPr>
              <a:t>- Otra codificación</a:t>
            </a:r>
            <a:endParaRPr sz="1500" b="0" i="0" u="none" strike="noStrike" cap="none">
              <a:latin typeface="Arial"/>
              <a:ea typeface="Arial"/>
              <a:cs typeface="Arial"/>
              <a:sym typeface="Arial"/>
            </a:endParaRPr>
          </a:p>
          <a:p>
            <a:pPr marL="288000" marR="0" lvl="0" indent="0" algn="l" rtl="0">
              <a:lnSpc>
                <a:spcPct val="20000"/>
              </a:lnSpc>
              <a:spcBef>
                <a:spcPts val="60"/>
              </a:spcBef>
              <a:spcAft>
                <a:spcPts val="0"/>
              </a:spcAft>
              <a:buNone/>
            </a:pPr>
            <a:endParaRPr sz="1500" b="0" i="0" u="none" strike="noStrike" cap="none">
              <a:latin typeface="Arial"/>
              <a:ea typeface="Arial"/>
              <a:cs typeface="Arial"/>
              <a:sym typeface="Arial"/>
            </a:endParaRPr>
          </a:p>
          <a:p>
            <a:pPr marL="288000" marR="0" lvl="0" indent="0" algn="l" rtl="0">
              <a:lnSpc>
                <a:spcPct val="90000"/>
              </a:lnSpc>
              <a:spcBef>
                <a:spcPts val="60"/>
              </a:spcBef>
              <a:spcAft>
                <a:spcPts val="0"/>
              </a:spcAft>
              <a:buNone/>
            </a:pPr>
            <a:r>
              <a:rPr lang="es-CL" sz="1500" b="1" i="1" u="none" strike="noStrike" cap="none">
                <a:solidFill>
                  <a:srgbClr val="000000"/>
                </a:solidFill>
                <a:latin typeface="Calibri"/>
                <a:ea typeface="Calibri"/>
                <a:cs typeface="Calibri"/>
                <a:sym typeface="Calibri"/>
              </a:rPr>
              <a:t>Ejemplos</a:t>
            </a:r>
            <a:r>
              <a:rPr lang="es-CL" sz="1500" b="1" i="1" u="none" strike="noStrike" cap="none">
                <a:solidFill>
                  <a:srgbClr val="29754D"/>
                </a:solidFill>
                <a:latin typeface="Calibri"/>
                <a:ea typeface="Calibri"/>
                <a:cs typeface="Calibri"/>
                <a:sym typeface="Calibri"/>
              </a:rPr>
              <a:t>: </a:t>
            </a:r>
            <a:r>
              <a:rPr lang="es-CL" sz="1500" b="0" i="0" u="none" strike="noStrike" cap="none">
                <a:solidFill>
                  <a:srgbClr val="000000"/>
                </a:solidFill>
                <a:latin typeface="Calibri"/>
                <a:ea typeface="Calibri"/>
                <a:cs typeface="Calibri"/>
                <a:sym typeface="Calibri"/>
              </a:rPr>
              <a:t>Pulsador. Sonda lambda coches (medida mezcla rica/pobre). Sensor de presencia (pieza/no pieza). Final de carrera.</a:t>
            </a:r>
            <a:endParaRPr sz="1500" b="0" i="0" u="none" strike="noStrike" cap="none">
              <a:latin typeface="Arial"/>
              <a:ea typeface="Arial"/>
              <a:cs typeface="Arial"/>
              <a:sym typeface="Arial"/>
            </a:endParaRPr>
          </a:p>
        </p:txBody>
      </p:sp>
      <p:sp>
        <p:nvSpPr>
          <p:cNvPr id="445" name="Google Shape;445;p7"/>
          <p:cNvSpPr/>
          <p:nvPr/>
        </p:nvSpPr>
        <p:spPr>
          <a:xfrm>
            <a:off x="5135760" y="1920240"/>
            <a:ext cx="4857120" cy="199728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680"/>
              </a:spcBef>
              <a:spcAft>
                <a:spcPts val="0"/>
              </a:spcAft>
              <a:buNone/>
            </a:pPr>
            <a:r>
              <a:rPr lang="es-CL" sz="1600" b="1" i="0" u="none" strike="noStrike" cap="none">
                <a:solidFill>
                  <a:srgbClr val="C73E32"/>
                </a:solidFill>
                <a:latin typeface="Calibri"/>
                <a:ea typeface="Calibri"/>
                <a:cs typeface="Calibri"/>
                <a:sym typeface="Calibri"/>
              </a:rPr>
              <a:t>2. Según la naturaleza del sensor:</a:t>
            </a:r>
            <a:endParaRPr sz="1600" b="0" i="0" u="none" strike="noStrike" cap="none">
              <a:latin typeface="Arial"/>
              <a:ea typeface="Arial"/>
              <a:cs typeface="Arial"/>
              <a:sym typeface="Arial"/>
            </a:endParaRPr>
          </a:p>
          <a:p>
            <a:pPr marL="216000" marR="0" lvl="0" indent="0" algn="l" rtl="0">
              <a:lnSpc>
                <a:spcPct val="70000"/>
              </a:lnSpc>
              <a:spcBef>
                <a:spcPts val="130"/>
              </a:spcBef>
              <a:spcAft>
                <a:spcPts val="0"/>
              </a:spcAft>
              <a:buNone/>
            </a:pPr>
            <a:endParaRPr sz="1600" b="0" i="0" u="none" strike="noStrike" cap="none">
              <a:latin typeface="Arial"/>
              <a:ea typeface="Arial"/>
              <a:cs typeface="Arial"/>
              <a:sym typeface="Arial"/>
            </a:endParaRPr>
          </a:p>
          <a:p>
            <a:pPr marL="216000" marR="0" lvl="0" indent="0" algn="l" rtl="0">
              <a:lnSpc>
                <a:spcPct val="110000"/>
              </a:lnSpc>
              <a:spcBef>
                <a:spcPts val="130"/>
              </a:spcBef>
              <a:spcAft>
                <a:spcPts val="0"/>
              </a:spcAft>
              <a:buNone/>
            </a:pPr>
            <a:r>
              <a:rPr lang="es-CL" sz="1600" b="0" i="0" u="none" strike="noStrike" cap="none">
                <a:solidFill>
                  <a:srgbClr val="000000"/>
                </a:solidFill>
                <a:latin typeface="Calibri"/>
                <a:ea typeface="Calibri"/>
                <a:cs typeface="Calibri"/>
                <a:sym typeface="Calibri"/>
              </a:rPr>
              <a:t>Resistivos.</a:t>
            </a:r>
            <a:endParaRPr sz="1600" b="0" i="0" u="none" strike="noStrike" cap="none">
              <a:latin typeface="Arial"/>
              <a:ea typeface="Arial"/>
              <a:cs typeface="Arial"/>
              <a:sym typeface="Arial"/>
            </a:endParaRPr>
          </a:p>
          <a:p>
            <a:pPr marL="216000" marR="0" lvl="0" indent="0" algn="l" rtl="0">
              <a:lnSpc>
                <a:spcPct val="110000"/>
              </a:lnSpc>
              <a:spcBef>
                <a:spcPts val="79"/>
              </a:spcBef>
              <a:spcAft>
                <a:spcPts val="0"/>
              </a:spcAft>
              <a:buNone/>
            </a:pPr>
            <a:r>
              <a:rPr lang="es-CL" sz="1600" b="0" i="0" u="none" strike="noStrike" cap="none">
                <a:solidFill>
                  <a:srgbClr val="000000"/>
                </a:solidFill>
                <a:latin typeface="Calibri"/>
                <a:ea typeface="Calibri"/>
                <a:cs typeface="Calibri"/>
                <a:sym typeface="Calibri"/>
              </a:rPr>
              <a:t>Piezoeléctricos.</a:t>
            </a:r>
            <a:endParaRPr sz="1600" b="0" i="0" u="none" strike="noStrike" cap="none">
              <a:latin typeface="Arial"/>
              <a:ea typeface="Arial"/>
              <a:cs typeface="Arial"/>
              <a:sym typeface="Arial"/>
            </a:endParaRPr>
          </a:p>
          <a:p>
            <a:pPr marL="216000" marR="0" lvl="0" indent="0" algn="l" rtl="0">
              <a:lnSpc>
                <a:spcPct val="110000"/>
              </a:lnSpc>
              <a:spcBef>
                <a:spcPts val="79"/>
              </a:spcBef>
              <a:spcAft>
                <a:spcPts val="0"/>
              </a:spcAft>
              <a:buNone/>
            </a:pPr>
            <a:r>
              <a:rPr lang="es-CL" sz="1600" b="0" i="0" u="none" strike="noStrike" cap="none">
                <a:solidFill>
                  <a:srgbClr val="000000"/>
                </a:solidFill>
                <a:latin typeface="Calibri"/>
                <a:ea typeface="Calibri"/>
                <a:cs typeface="Calibri"/>
                <a:sym typeface="Calibri"/>
              </a:rPr>
              <a:t>Termoeléctricos</a:t>
            </a:r>
            <a:endParaRPr sz="1600" b="0" i="0" u="none" strike="noStrike" cap="none">
              <a:latin typeface="Arial"/>
              <a:ea typeface="Arial"/>
              <a:cs typeface="Arial"/>
              <a:sym typeface="Arial"/>
            </a:endParaRPr>
          </a:p>
          <a:p>
            <a:pPr marL="216000" marR="0" lvl="0" indent="0" algn="l" rtl="0">
              <a:lnSpc>
                <a:spcPct val="110000"/>
              </a:lnSpc>
              <a:spcBef>
                <a:spcPts val="79"/>
              </a:spcBef>
              <a:spcAft>
                <a:spcPts val="0"/>
              </a:spcAft>
              <a:buNone/>
            </a:pPr>
            <a:r>
              <a:rPr lang="es-CL" sz="1600" b="0" i="0" u="none" strike="noStrike" cap="none">
                <a:solidFill>
                  <a:srgbClr val="000000"/>
                </a:solidFill>
                <a:latin typeface="Calibri"/>
                <a:ea typeface="Calibri"/>
                <a:cs typeface="Calibri"/>
                <a:sym typeface="Calibri"/>
              </a:rPr>
              <a:t>Electromagnético</a:t>
            </a:r>
            <a:endParaRPr sz="1600" b="0" i="0" u="none" strike="noStrike" cap="none">
              <a:latin typeface="Arial"/>
              <a:ea typeface="Arial"/>
              <a:cs typeface="Arial"/>
              <a:sym typeface="Arial"/>
            </a:endParaRPr>
          </a:p>
        </p:txBody>
      </p:sp>
      <p:pic>
        <p:nvPicPr>
          <p:cNvPr id="446" name="Google Shape;446;p7"/>
          <p:cNvPicPr preferRelativeResize="0"/>
          <p:nvPr/>
        </p:nvPicPr>
        <p:blipFill rotWithShape="1">
          <a:blip r:embed="rId3">
            <a:alphaModFix/>
          </a:blip>
          <a:srcRect/>
          <a:stretch/>
        </p:blipFill>
        <p:spPr>
          <a:xfrm>
            <a:off x="4518360" y="2463480"/>
            <a:ext cx="434160" cy="414000"/>
          </a:xfrm>
          <a:prstGeom prst="rect">
            <a:avLst/>
          </a:prstGeom>
          <a:noFill/>
          <a:ln>
            <a:noFill/>
          </a:ln>
        </p:spPr>
      </p:pic>
      <p:pic>
        <p:nvPicPr>
          <p:cNvPr id="447" name="Google Shape;447;p7"/>
          <p:cNvPicPr preferRelativeResize="0"/>
          <p:nvPr/>
        </p:nvPicPr>
        <p:blipFill rotWithShape="1">
          <a:blip r:embed="rId3">
            <a:alphaModFix/>
          </a:blip>
          <a:srcRect/>
          <a:stretch/>
        </p:blipFill>
        <p:spPr>
          <a:xfrm>
            <a:off x="8188920" y="2527200"/>
            <a:ext cx="434160" cy="414000"/>
          </a:xfrm>
          <a:prstGeom prst="rect">
            <a:avLst/>
          </a:prstGeom>
          <a:noFill/>
          <a:ln>
            <a:noFill/>
          </a:ln>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1368"/>
        <p:cNvGrpSpPr/>
        <p:nvPr/>
      </p:nvGrpSpPr>
      <p:grpSpPr>
        <a:xfrm>
          <a:off x="0" y="0"/>
          <a:ext cx="0" cy="0"/>
          <a:chOff x="0" y="0"/>
          <a:chExt cx="0" cy="0"/>
        </a:xfrm>
      </p:grpSpPr>
      <p:sp>
        <p:nvSpPr>
          <p:cNvPr id="1369" name="Google Shape;1369;p70"/>
          <p:cNvSpPr/>
          <p:nvPr/>
        </p:nvSpPr>
        <p:spPr>
          <a:xfrm>
            <a:off x="520560" y="2108160"/>
            <a:ext cx="8371800" cy="4698360"/>
          </a:xfrm>
          <a:prstGeom prst="roundRect">
            <a:avLst>
              <a:gd name="adj" fmla="val 3898"/>
            </a:avLst>
          </a:prstGeom>
          <a:solidFill>
            <a:schemeClr val="lt1"/>
          </a:solidFill>
          <a:ln w="9525" cap="flat" cmpd="sng">
            <a:solidFill>
              <a:schemeClr val="dk2"/>
            </a:solidFill>
            <a:prstDash val="solid"/>
            <a:round/>
            <a:headEnd type="none" w="sm" len="sm"/>
            <a:tailEnd type="none" w="sm" len="sm"/>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1370" name="Google Shape;1370;p70"/>
          <p:cNvSpPr/>
          <p:nvPr/>
        </p:nvSpPr>
        <p:spPr>
          <a:xfrm>
            <a:off x="447840" y="1214280"/>
            <a:ext cx="10122120" cy="59292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pPr>
            <a:r>
              <a:rPr lang="es-CL" sz="3300" b="1" i="0" u="none" strike="noStrike" cap="none">
                <a:solidFill>
                  <a:srgbClr val="29754D"/>
                </a:solidFill>
                <a:latin typeface="Calibri"/>
                <a:ea typeface="Calibri"/>
                <a:cs typeface="Calibri"/>
                <a:sym typeface="Calibri"/>
              </a:rPr>
              <a:t>ACCIONAMIENTOS </a:t>
            </a:r>
            <a:r>
              <a:rPr lang="es-CL" sz="3300" b="0" i="0" u="none" strike="noStrike" cap="none">
                <a:solidFill>
                  <a:srgbClr val="C73E32"/>
                </a:solidFill>
                <a:latin typeface="Calibri"/>
                <a:ea typeface="Calibri"/>
                <a:cs typeface="Calibri"/>
                <a:sym typeface="Calibri"/>
              </a:rPr>
              <a:t>NEUMÁTICOS</a:t>
            </a:r>
            <a:endParaRPr sz="3300" b="0" i="0" u="none" strike="noStrike" cap="none">
              <a:latin typeface="Arial"/>
              <a:ea typeface="Arial"/>
              <a:cs typeface="Arial"/>
              <a:sym typeface="Arial"/>
            </a:endParaRPr>
          </a:p>
        </p:txBody>
      </p:sp>
      <p:sp>
        <p:nvSpPr>
          <p:cNvPr id="1371" name="Google Shape;1371;p70"/>
          <p:cNvSpPr/>
          <p:nvPr/>
        </p:nvSpPr>
        <p:spPr>
          <a:xfrm>
            <a:off x="5972040" y="-1600200"/>
            <a:ext cx="183960" cy="30708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72" name="Google Shape;1372;p70"/>
          <p:cNvGrpSpPr/>
          <p:nvPr/>
        </p:nvGrpSpPr>
        <p:grpSpPr>
          <a:xfrm>
            <a:off x="1784880" y="2522160"/>
            <a:ext cx="5974200" cy="4009320"/>
            <a:chOff x="1784880" y="2522160"/>
            <a:chExt cx="5974200" cy="4009320"/>
          </a:xfrm>
        </p:grpSpPr>
        <p:sp>
          <p:nvSpPr>
            <p:cNvPr id="1373" name="Google Shape;1373;p70"/>
            <p:cNvSpPr/>
            <p:nvPr/>
          </p:nvSpPr>
          <p:spPr>
            <a:xfrm>
              <a:off x="2820600" y="4335120"/>
              <a:ext cx="3264480" cy="2196360"/>
            </a:xfrm>
            <a:prstGeom prst="rect">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70"/>
            <p:cNvSpPr/>
            <p:nvPr/>
          </p:nvSpPr>
          <p:spPr>
            <a:xfrm>
              <a:off x="2301840" y="2522160"/>
              <a:ext cx="836280" cy="390600"/>
            </a:xfrm>
            <a:custGeom>
              <a:avLst/>
              <a:gdLst/>
              <a:ahLst/>
              <a:cxnLst/>
              <a:rect l="l" t="t" r="r" b="b"/>
              <a:pathLst>
                <a:path w="734060" h="431164" extrusionOk="0">
                  <a:moveTo>
                    <a:pt x="0" y="431151"/>
                  </a:moveTo>
                  <a:lnTo>
                    <a:pt x="733955" y="431151"/>
                  </a:lnTo>
                  <a:lnTo>
                    <a:pt x="733955" y="0"/>
                  </a:lnTo>
                  <a:lnTo>
                    <a:pt x="0" y="0"/>
                  </a:lnTo>
                  <a:lnTo>
                    <a:pt x="0" y="431151"/>
                  </a:lnTo>
                  <a:close/>
                </a:path>
              </a:pathLst>
            </a:custGeom>
            <a:solidFill>
              <a:srgbClr val="FFFFFF"/>
            </a:solidFill>
            <a:ln>
              <a:noFill/>
            </a:ln>
          </p:spPr>
        </p:sp>
        <p:sp>
          <p:nvSpPr>
            <p:cNvPr id="1375" name="Google Shape;1375;p70"/>
            <p:cNvSpPr/>
            <p:nvPr/>
          </p:nvSpPr>
          <p:spPr>
            <a:xfrm>
              <a:off x="1983960" y="2522160"/>
              <a:ext cx="199080" cy="390600"/>
            </a:xfrm>
            <a:custGeom>
              <a:avLst/>
              <a:gdLst/>
              <a:ahLst/>
              <a:cxnLst/>
              <a:rect l="l" t="t" r="r" b="b"/>
              <a:pathLst>
                <a:path w="175260" h="431164" extrusionOk="0">
                  <a:moveTo>
                    <a:pt x="0" y="431151"/>
                  </a:moveTo>
                  <a:lnTo>
                    <a:pt x="174675" y="431151"/>
                  </a:lnTo>
                  <a:lnTo>
                    <a:pt x="174675" y="0"/>
                  </a:lnTo>
                  <a:lnTo>
                    <a:pt x="0" y="0"/>
                  </a:lnTo>
                  <a:lnTo>
                    <a:pt x="0" y="431151"/>
                  </a:lnTo>
                  <a:close/>
                </a:path>
              </a:pathLst>
            </a:custGeom>
            <a:solidFill>
              <a:srgbClr val="FFFFFF"/>
            </a:solidFill>
            <a:ln>
              <a:noFill/>
            </a:ln>
          </p:spPr>
        </p:sp>
        <p:sp>
          <p:nvSpPr>
            <p:cNvPr id="1376" name="Google Shape;1376;p70"/>
            <p:cNvSpPr/>
            <p:nvPr/>
          </p:nvSpPr>
          <p:spPr>
            <a:xfrm>
              <a:off x="1983960" y="2522160"/>
              <a:ext cx="1154160" cy="390600"/>
            </a:xfrm>
            <a:custGeom>
              <a:avLst/>
              <a:gdLst/>
              <a:ahLst/>
              <a:cxnLst/>
              <a:rect l="l" t="t" r="r" b="b"/>
              <a:pathLst>
                <a:path w="1012825" h="431164" extrusionOk="0">
                  <a:moveTo>
                    <a:pt x="0" y="0"/>
                  </a:moveTo>
                  <a:lnTo>
                    <a:pt x="1012830" y="0"/>
                  </a:lnTo>
                  <a:lnTo>
                    <a:pt x="1012830" y="431151"/>
                  </a:lnTo>
                  <a:lnTo>
                    <a:pt x="0" y="431151"/>
                  </a:lnTo>
                  <a:lnTo>
                    <a:pt x="0" y="0"/>
                  </a:lnTo>
                  <a:close/>
                </a:path>
              </a:pathLst>
            </a:custGeom>
            <a:noFill/>
            <a:ln w="19075" cap="flat" cmpd="sng">
              <a:solidFill>
                <a:srgbClr val="000000"/>
              </a:solidFill>
              <a:prstDash val="solid"/>
              <a:round/>
              <a:headEnd type="none" w="sm" len="sm"/>
              <a:tailEnd type="none" w="sm" len="sm"/>
            </a:ln>
          </p:spPr>
        </p:sp>
        <p:sp>
          <p:nvSpPr>
            <p:cNvPr id="1377" name="Google Shape;1377;p70"/>
            <p:cNvSpPr/>
            <p:nvPr/>
          </p:nvSpPr>
          <p:spPr>
            <a:xfrm>
              <a:off x="2301840" y="2664000"/>
              <a:ext cx="1434240" cy="106920"/>
            </a:xfrm>
            <a:custGeom>
              <a:avLst/>
              <a:gdLst/>
              <a:ahLst/>
              <a:cxnLst/>
              <a:rect l="l" t="t" r="r" b="b"/>
              <a:pathLst>
                <a:path w="1258570" h="118744" extrusionOk="0">
                  <a:moveTo>
                    <a:pt x="0" y="118523"/>
                  </a:moveTo>
                  <a:lnTo>
                    <a:pt x="1257987" y="118523"/>
                  </a:lnTo>
                  <a:lnTo>
                    <a:pt x="1257987" y="0"/>
                  </a:lnTo>
                  <a:lnTo>
                    <a:pt x="0" y="0"/>
                  </a:lnTo>
                  <a:lnTo>
                    <a:pt x="0" y="118523"/>
                  </a:lnTo>
                  <a:close/>
                </a:path>
              </a:pathLst>
            </a:custGeom>
            <a:solidFill>
              <a:srgbClr val="FFFFFF"/>
            </a:solidFill>
            <a:ln>
              <a:noFill/>
            </a:ln>
          </p:spPr>
        </p:sp>
        <p:sp>
          <p:nvSpPr>
            <p:cNvPr id="1378" name="Google Shape;1378;p70"/>
            <p:cNvSpPr/>
            <p:nvPr/>
          </p:nvSpPr>
          <p:spPr>
            <a:xfrm>
              <a:off x="2301840" y="2664000"/>
              <a:ext cx="1434240" cy="106920"/>
            </a:xfrm>
            <a:custGeom>
              <a:avLst/>
              <a:gdLst/>
              <a:ahLst/>
              <a:cxnLst/>
              <a:rect l="l" t="t" r="r" b="b"/>
              <a:pathLst>
                <a:path w="1258570" h="118744" extrusionOk="0">
                  <a:moveTo>
                    <a:pt x="0" y="0"/>
                  </a:moveTo>
                  <a:lnTo>
                    <a:pt x="1257990" y="0"/>
                  </a:lnTo>
                  <a:lnTo>
                    <a:pt x="1257990" y="118524"/>
                  </a:lnTo>
                  <a:lnTo>
                    <a:pt x="0" y="118524"/>
                  </a:lnTo>
                  <a:lnTo>
                    <a:pt x="0" y="0"/>
                  </a:lnTo>
                  <a:close/>
                </a:path>
              </a:pathLst>
            </a:custGeom>
            <a:noFill/>
            <a:ln w="19075" cap="flat" cmpd="sng">
              <a:solidFill>
                <a:srgbClr val="000000"/>
              </a:solidFill>
              <a:prstDash val="solid"/>
              <a:round/>
              <a:headEnd type="none" w="sm" len="sm"/>
              <a:tailEnd type="none" w="sm" len="sm"/>
            </a:ln>
          </p:spPr>
        </p:sp>
        <p:sp>
          <p:nvSpPr>
            <p:cNvPr id="1379" name="Google Shape;1379;p70"/>
            <p:cNvSpPr/>
            <p:nvPr/>
          </p:nvSpPr>
          <p:spPr>
            <a:xfrm>
              <a:off x="2183040" y="2522160"/>
              <a:ext cx="118800" cy="390600"/>
            </a:xfrm>
            <a:custGeom>
              <a:avLst/>
              <a:gdLst/>
              <a:ahLst/>
              <a:cxnLst/>
              <a:rect l="l" t="t" r="r" b="b"/>
              <a:pathLst>
                <a:path w="104775" h="431164" extrusionOk="0">
                  <a:moveTo>
                    <a:pt x="0" y="431151"/>
                  </a:moveTo>
                  <a:lnTo>
                    <a:pt x="104193" y="431151"/>
                  </a:lnTo>
                  <a:lnTo>
                    <a:pt x="104193" y="0"/>
                  </a:lnTo>
                  <a:lnTo>
                    <a:pt x="0" y="0"/>
                  </a:lnTo>
                  <a:lnTo>
                    <a:pt x="0" y="431151"/>
                  </a:lnTo>
                  <a:close/>
                </a:path>
              </a:pathLst>
            </a:custGeom>
            <a:solidFill>
              <a:srgbClr val="CBCBCB"/>
            </a:solidFill>
            <a:ln>
              <a:noFill/>
            </a:ln>
          </p:spPr>
        </p:sp>
        <p:sp>
          <p:nvSpPr>
            <p:cNvPr id="1380" name="Google Shape;1380;p70"/>
            <p:cNvSpPr/>
            <p:nvPr/>
          </p:nvSpPr>
          <p:spPr>
            <a:xfrm>
              <a:off x="2183040" y="2522160"/>
              <a:ext cx="118800" cy="390600"/>
            </a:xfrm>
            <a:custGeom>
              <a:avLst/>
              <a:gdLst/>
              <a:ahLst/>
              <a:cxnLst/>
              <a:rect l="l" t="t" r="r" b="b"/>
              <a:pathLst>
                <a:path w="104775" h="431164" extrusionOk="0">
                  <a:moveTo>
                    <a:pt x="0" y="0"/>
                  </a:moveTo>
                  <a:lnTo>
                    <a:pt x="104194" y="0"/>
                  </a:lnTo>
                  <a:lnTo>
                    <a:pt x="104194" y="431151"/>
                  </a:lnTo>
                  <a:lnTo>
                    <a:pt x="0" y="431151"/>
                  </a:lnTo>
                  <a:lnTo>
                    <a:pt x="0" y="0"/>
                  </a:lnTo>
                  <a:close/>
                </a:path>
              </a:pathLst>
            </a:custGeom>
            <a:noFill/>
            <a:ln w="12600" cap="flat" cmpd="sng">
              <a:solidFill>
                <a:srgbClr val="000000"/>
              </a:solidFill>
              <a:prstDash val="solid"/>
              <a:round/>
              <a:headEnd type="none" w="sm" len="sm"/>
              <a:tailEnd type="none" w="sm" len="sm"/>
            </a:ln>
          </p:spPr>
        </p:sp>
        <p:sp>
          <p:nvSpPr>
            <p:cNvPr id="1381" name="Google Shape;1381;p70"/>
            <p:cNvSpPr/>
            <p:nvPr/>
          </p:nvSpPr>
          <p:spPr>
            <a:xfrm>
              <a:off x="2301840" y="2522160"/>
              <a:ext cx="120240" cy="390600"/>
            </a:xfrm>
            <a:custGeom>
              <a:avLst/>
              <a:gdLst/>
              <a:ahLst/>
              <a:cxnLst/>
              <a:rect l="l" t="t" r="r" b="b"/>
              <a:pathLst>
                <a:path w="106045" h="431164" extrusionOk="0">
                  <a:moveTo>
                    <a:pt x="0" y="0"/>
                  </a:moveTo>
                  <a:lnTo>
                    <a:pt x="105720" y="431150"/>
                  </a:lnTo>
                </a:path>
              </a:pathLst>
            </a:custGeom>
            <a:noFill/>
            <a:ln w="12600" cap="flat" cmpd="sng">
              <a:solidFill>
                <a:srgbClr val="000000"/>
              </a:solidFill>
              <a:prstDash val="solid"/>
              <a:round/>
              <a:headEnd type="none" w="sm" len="sm"/>
              <a:tailEnd type="none" w="sm" len="sm"/>
            </a:ln>
          </p:spPr>
        </p:sp>
        <p:sp>
          <p:nvSpPr>
            <p:cNvPr id="1382" name="Google Shape;1382;p70"/>
            <p:cNvSpPr/>
            <p:nvPr/>
          </p:nvSpPr>
          <p:spPr>
            <a:xfrm>
              <a:off x="2422440" y="2522160"/>
              <a:ext cx="118800" cy="390600"/>
            </a:xfrm>
            <a:custGeom>
              <a:avLst/>
              <a:gdLst/>
              <a:ahLst/>
              <a:cxnLst/>
              <a:rect l="l" t="t" r="r" b="b"/>
              <a:pathLst>
                <a:path w="104775" h="431164" extrusionOk="0">
                  <a:moveTo>
                    <a:pt x="0" y="431150"/>
                  </a:moveTo>
                  <a:lnTo>
                    <a:pt x="104200" y="0"/>
                  </a:lnTo>
                </a:path>
              </a:pathLst>
            </a:custGeom>
            <a:noFill/>
            <a:ln w="12600" cap="flat" cmpd="sng">
              <a:solidFill>
                <a:srgbClr val="000000"/>
              </a:solidFill>
              <a:prstDash val="solid"/>
              <a:round/>
              <a:headEnd type="none" w="sm" len="sm"/>
              <a:tailEnd type="none" w="sm" len="sm"/>
            </a:ln>
          </p:spPr>
        </p:sp>
        <p:sp>
          <p:nvSpPr>
            <p:cNvPr id="1383" name="Google Shape;1383;p70"/>
            <p:cNvSpPr/>
            <p:nvPr/>
          </p:nvSpPr>
          <p:spPr>
            <a:xfrm>
              <a:off x="2541240" y="2522160"/>
              <a:ext cx="120240" cy="390600"/>
            </a:xfrm>
            <a:custGeom>
              <a:avLst/>
              <a:gdLst/>
              <a:ahLst/>
              <a:cxnLst/>
              <a:rect l="l" t="t" r="r" b="b"/>
              <a:pathLst>
                <a:path w="106045" h="431164" extrusionOk="0">
                  <a:moveTo>
                    <a:pt x="0" y="0"/>
                  </a:moveTo>
                  <a:lnTo>
                    <a:pt x="105720" y="431150"/>
                  </a:lnTo>
                </a:path>
              </a:pathLst>
            </a:custGeom>
            <a:noFill/>
            <a:ln w="12600" cap="flat" cmpd="sng">
              <a:solidFill>
                <a:srgbClr val="000000"/>
              </a:solidFill>
              <a:prstDash val="solid"/>
              <a:round/>
              <a:headEnd type="none" w="sm" len="sm"/>
              <a:tailEnd type="none" w="sm" len="sm"/>
            </a:ln>
          </p:spPr>
        </p:sp>
        <p:sp>
          <p:nvSpPr>
            <p:cNvPr id="1384" name="Google Shape;1384;p70"/>
            <p:cNvSpPr/>
            <p:nvPr/>
          </p:nvSpPr>
          <p:spPr>
            <a:xfrm>
              <a:off x="2661840" y="2522160"/>
              <a:ext cx="158400" cy="390600"/>
            </a:xfrm>
            <a:custGeom>
              <a:avLst/>
              <a:gdLst/>
              <a:ahLst/>
              <a:cxnLst/>
              <a:rect l="l" t="t" r="r" b="b"/>
              <a:pathLst>
                <a:path w="139700" h="431164" extrusionOk="0">
                  <a:moveTo>
                    <a:pt x="0" y="431150"/>
                  </a:moveTo>
                  <a:lnTo>
                    <a:pt x="139440" y="0"/>
                  </a:lnTo>
                </a:path>
              </a:pathLst>
            </a:custGeom>
            <a:noFill/>
            <a:ln w="12600" cap="flat" cmpd="sng">
              <a:solidFill>
                <a:srgbClr val="000000"/>
              </a:solidFill>
              <a:prstDash val="solid"/>
              <a:round/>
              <a:headEnd type="none" w="sm" len="sm"/>
              <a:tailEnd type="none" w="sm" len="sm"/>
            </a:ln>
          </p:spPr>
        </p:sp>
        <p:sp>
          <p:nvSpPr>
            <p:cNvPr id="1385" name="Google Shape;1385;p70"/>
            <p:cNvSpPr/>
            <p:nvPr/>
          </p:nvSpPr>
          <p:spPr>
            <a:xfrm>
              <a:off x="2820600" y="2522160"/>
              <a:ext cx="78120" cy="390600"/>
            </a:xfrm>
            <a:custGeom>
              <a:avLst/>
              <a:gdLst/>
              <a:ahLst/>
              <a:cxnLst/>
              <a:rect l="l" t="t" r="r" b="b"/>
              <a:pathLst>
                <a:path w="69214" h="431164" extrusionOk="0">
                  <a:moveTo>
                    <a:pt x="0" y="0"/>
                  </a:moveTo>
                  <a:lnTo>
                    <a:pt x="68950" y="431150"/>
                  </a:lnTo>
                </a:path>
              </a:pathLst>
            </a:custGeom>
            <a:noFill/>
            <a:ln w="12600" cap="flat" cmpd="sng">
              <a:solidFill>
                <a:srgbClr val="000000"/>
              </a:solidFill>
              <a:prstDash val="solid"/>
              <a:round/>
              <a:headEnd type="none" w="sm" len="sm"/>
              <a:tailEnd type="none" w="sm" len="sm"/>
            </a:ln>
          </p:spPr>
        </p:sp>
        <p:sp>
          <p:nvSpPr>
            <p:cNvPr id="1386" name="Google Shape;1386;p70"/>
            <p:cNvSpPr/>
            <p:nvPr/>
          </p:nvSpPr>
          <p:spPr>
            <a:xfrm>
              <a:off x="2899440" y="2522160"/>
              <a:ext cx="120240" cy="390600"/>
            </a:xfrm>
            <a:custGeom>
              <a:avLst/>
              <a:gdLst/>
              <a:ahLst/>
              <a:cxnLst/>
              <a:rect l="l" t="t" r="r" b="b"/>
              <a:pathLst>
                <a:path w="106045" h="431164" extrusionOk="0">
                  <a:moveTo>
                    <a:pt x="0" y="431150"/>
                  </a:moveTo>
                  <a:lnTo>
                    <a:pt x="105730" y="0"/>
                  </a:lnTo>
                </a:path>
              </a:pathLst>
            </a:custGeom>
            <a:noFill/>
            <a:ln w="12600" cap="flat" cmpd="sng">
              <a:solidFill>
                <a:srgbClr val="000000"/>
              </a:solidFill>
              <a:prstDash val="solid"/>
              <a:round/>
              <a:headEnd type="none" w="sm" len="sm"/>
              <a:tailEnd type="none" w="sm" len="sm"/>
            </a:ln>
          </p:spPr>
        </p:sp>
        <p:sp>
          <p:nvSpPr>
            <p:cNvPr id="1387" name="Google Shape;1387;p70"/>
            <p:cNvSpPr/>
            <p:nvPr/>
          </p:nvSpPr>
          <p:spPr>
            <a:xfrm>
              <a:off x="3020040" y="2522160"/>
              <a:ext cx="118800" cy="390600"/>
            </a:xfrm>
            <a:custGeom>
              <a:avLst/>
              <a:gdLst/>
              <a:ahLst/>
              <a:cxnLst/>
              <a:rect l="l" t="t" r="r" b="b"/>
              <a:pathLst>
                <a:path w="104775" h="431164" extrusionOk="0">
                  <a:moveTo>
                    <a:pt x="0" y="0"/>
                  </a:moveTo>
                  <a:lnTo>
                    <a:pt x="104190" y="431150"/>
                  </a:lnTo>
                </a:path>
              </a:pathLst>
            </a:custGeom>
            <a:noFill/>
            <a:ln w="12600" cap="flat" cmpd="sng">
              <a:solidFill>
                <a:srgbClr val="000000"/>
              </a:solidFill>
              <a:prstDash val="solid"/>
              <a:round/>
              <a:headEnd type="none" w="sm" len="sm"/>
              <a:tailEnd type="none" w="sm" len="sm"/>
            </a:ln>
          </p:spPr>
        </p:sp>
        <p:sp>
          <p:nvSpPr>
            <p:cNvPr id="1388" name="Google Shape;1388;p70"/>
            <p:cNvSpPr/>
            <p:nvPr/>
          </p:nvSpPr>
          <p:spPr>
            <a:xfrm>
              <a:off x="2102760" y="2913480"/>
              <a:ext cx="360" cy="354960"/>
            </a:xfrm>
            <a:custGeom>
              <a:avLst/>
              <a:gdLst/>
              <a:ahLst/>
              <a:cxnLst/>
              <a:rect l="l" t="t" r="r" b="b"/>
              <a:pathLst>
                <a:path w="120000" h="391794" extrusionOk="0">
                  <a:moveTo>
                    <a:pt x="0" y="391640"/>
                  </a:moveTo>
                  <a:lnTo>
                    <a:pt x="0" y="0"/>
                  </a:lnTo>
                </a:path>
              </a:pathLst>
            </a:custGeom>
            <a:noFill/>
            <a:ln w="12600" cap="flat" cmpd="sng">
              <a:solidFill>
                <a:srgbClr val="000000"/>
              </a:solidFill>
              <a:prstDash val="solid"/>
              <a:round/>
              <a:headEnd type="none" w="sm" len="sm"/>
              <a:tailEnd type="none" w="sm" len="sm"/>
            </a:ln>
          </p:spPr>
        </p:sp>
        <p:sp>
          <p:nvSpPr>
            <p:cNvPr id="1389" name="Google Shape;1389;p70"/>
            <p:cNvSpPr/>
            <p:nvPr/>
          </p:nvSpPr>
          <p:spPr>
            <a:xfrm>
              <a:off x="1983960" y="3268800"/>
              <a:ext cx="875880" cy="248400"/>
            </a:xfrm>
            <a:custGeom>
              <a:avLst/>
              <a:gdLst/>
              <a:ahLst/>
              <a:cxnLst/>
              <a:rect l="l" t="t" r="r" b="b"/>
              <a:pathLst>
                <a:path w="768985" h="274319" extrusionOk="0">
                  <a:moveTo>
                    <a:pt x="0" y="273780"/>
                  </a:moveTo>
                  <a:lnTo>
                    <a:pt x="768582" y="273780"/>
                  </a:lnTo>
                  <a:lnTo>
                    <a:pt x="768582" y="0"/>
                  </a:lnTo>
                  <a:lnTo>
                    <a:pt x="0" y="0"/>
                  </a:lnTo>
                  <a:lnTo>
                    <a:pt x="0" y="273780"/>
                  </a:lnTo>
                  <a:close/>
                </a:path>
              </a:pathLst>
            </a:custGeom>
            <a:solidFill>
              <a:srgbClr val="FFFFFF"/>
            </a:solidFill>
            <a:ln>
              <a:noFill/>
            </a:ln>
          </p:spPr>
        </p:sp>
        <p:sp>
          <p:nvSpPr>
            <p:cNvPr id="1390" name="Google Shape;1390;p70"/>
            <p:cNvSpPr/>
            <p:nvPr/>
          </p:nvSpPr>
          <p:spPr>
            <a:xfrm>
              <a:off x="1983960" y="3268800"/>
              <a:ext cx="875880" cy="248400"/>
            </a:xfrm>
            <a:custGeom>
              <a:avLst/>
              <a:gdLst/>
              <a:ahLst/>
              <a:cxnLst/>
              <a:rect l="l" t="t" r="r" b="b"/>
              <a:pathLst>
                <a:path w="768985" h="274319" extrusionOk="0">
                  <a:moveTo>
                    <a:pt x="0" y="0"/>
                  </a:moveTo>
                  <a:lnTo>
                    <a:pt x="768582" y="0"/>
                  </a:lnTo>
                  <a:lnTo>
                    <a:pt x="768582" y="273780"/>
                  </a:lnTo>
                  <a:lnTo>
                    <a:pt x="0" y="273780"/>
                  </a:lnTo>
                  <a:lnTo>
                    <a:pt x="0" y="0"/>
                  </a:lnTo>
                  <a:close/>
                </a:path>
              </a:pathLst>
            </a:custGeom>
            <a:noFill/>
            <a:ln w="12600" cap="flat" cmpd="sng">
              <a:solidFill>
                <a:srgbClr val="000000"/>
              </a:solidFill>
              <a:prstDash val="solid"/>
              <a:round/>
              <a:headEnd type="none" w="sm" len="sm"/>
              <a:tailEnd type="none" w="sm" len="sm"/>
            </a:ln>
          </p:spPr>
        </p:sp>
        <p:sp>
          <p:nvSpPr>
            <p:cNvPr id="1391" name="Google Shape;1391;p70"/>
            <p:cNvSpPr/>
            <p:nvPr/>
          </p:nvSpPr>
          <p:spPr>
            <a:xfrm>
              <a:off x="2422080" y="3268800"/>
              <a:ext cx="360" cy="248400"/>
            </a:xfrm>
            <a:custGeom>
              <a:avLst/>
              <a:gdLst/>
              <a:ahLst/>
              <a:cxnLst/>
              <a:rect l="l" t="t" r="r" b="b"/>
              <a:pathLst>
                <a:path w="120000" h="274319" extrusionOk="0">
                  <a:moveTo>
                    <a:pt x="0" y="0"/>
                  </a:moveTo>
                  <a:lnTo>
                    <a:pt x="0" y="273780"/>
                  </a:lnTo>
                </a:path>
              </a:pathLst>
            </a:custGeom>
            <a:noFill/>
            <a:ln w="12600" cap="flat" cmpd="sng">
              <a:solidFill>
                <a:srgbClr val="000000"/>
              </a:solidFill>
              <a:prstDash val="solid"/>
              <a:round/>
              <a:headEnd type="none" w="sm" len="sm"/>
              <a:tailEnd type="none" w="sm" len="sm"/>
            </a:ln>
          </p:spPr>
        </p:sp>
        <p:sp>
          <p:nvSpPr>
            <p:cNvPr id="1392" name="Google Shape;1392;p70"/>
            <p:cNvSpPr/>
            <p:nvPr/>
          </p:nvSpPr>
          <p:spPr>
            <a:xfrm>
              <a:off x="1983960" y="3623760"/>
              <a:ext cx="119520" cy="105840"/>
            </a:xfrm>
            <a:custGeom>
              <a:avLst/>
              <a:gdLst/>
              <a:ahLst/>
              <a:cxnLst/>
              <a:rect l="l" t="t" r="r" b="b"/>
              <a:pathLst>
                <a:path w="105410" h="117475" extrusionOk="0">
                  <a:moveTo>
                    <a:pt x="52400" y="0"/>
                  </a:moveTo>
                  <a:lnTo>
                    <a:pt x="32007" y="4611"/>
                  </a:lnTo>
                  <a:lnTo>
                    <a:pt x="15351" y="17187"/>
                  </a:lnTo>
                  <a:lnTo>
                    <a:pt x="4119" y="35838"/>
                  </a:lnTo>
                  <a:lnTo>
                    <a:pt x="0" y="58674"/>
                  </a:lnTo>
                  <a:lnTo>
                    <a:pt x="4119" y="81507"/>
                  </a:lnTo>
                  <a:lnTo>
                    <a:pt x="15351" y="100153"/>
                  </a:lnTo>
                  <a:lnTo>
                    <a:pt x="32007" y="112725"/>
                  </a:lnTo>
                  <a:lnTo>
                    <a:pt x="52400" y="117335"/>
                  </a:lnTo>
                  <a:lnTo>
                    <a:pt x="72800" y="112725"/>
                  </a:lnTo>
                  <a:lnTo>
                    <a:pt x="89460" y="100153"/>
                  </a:lnTo>
                  <a:lnTo>
                    <a:pt x="100693" y="81507"/>
                  </a:lnTo>
                  <a:lnTo>
                    <a:pt x="104813" y="58674"/>
                  </a:lnTo>
                  <a:lnTo>
                    <a:pt x="100693" y="35838"/>
                  </a:lnTo>
                  <a:lnTo>
                    <a:pt x="89460" y="17187"/>
                  </a:lnTo>
                  <a:lnTo>
                    <a:pt x="72800" y="4611"/>
                  </a:lnTo>
                  <a:lnTo>
                    <a:pt x="52400" y="0"/>
                  </a:lnTo>
                  <a:close/>
                </a:path>
              </a:pathLst>
            </a:custGeom>
            <a:solidFill>
              <a:srgbClr val="FFFFFF"/>
            </a:solidFill>
            <a:ln>
              <a:noFill/>
            </a:ln>
          </p:spPr>
        </p:sp>
        <p:sp>
          <p:nvSpPr>
            <p:cNvPr id="1393" name="Google Shape;1393;p70"/>
            <p:cNvSpPr/>
            <p:nvPr/>
          </p:nvSpPr>
          <p:spPr>
            <a:xfrm>
              <a:off x="1972080" y="3609720"/>
              <a:ext cx="146160" cy="128520"/>
            </a:xfrm>
            <a:custGeom>
              <a:avLst/>
              <a:gdLst/>
              <a:ahLst/>
              <a:cxnLst/>
              <a:rect l="l" t="t" r="r" b="b"/>
              <a:pathLst>
                <a:path w="128904" h="142239" extrusionOk="0">
                  <a:moveTo>
                    <a:pt x="19320" y="58580"/>
                  </a:moveTo>
                  <a:lnTo>
                    <a:pt x="0" y="59550"/>
                  </a:lnTo>
                  <a:lnTo>
                    <a:pt x="2250" y="46250"/>
                  </a:lnTo>
                  <a:lnTo>
                    <a:pt x="16800" y="23940"/>
                  </a:lnTo>
                  <a:lnTo>
                    <a:pt x="37340" y="8290"/>
                  </a:lnTo>
                  <a:lnTo>
                    <a:pt x="71870" y="0"/>
                  </a:lnTo>
                  <a:lnTo>
                    <a:pt x="73130" y="4770"/>
                  </a:lnTo>
                  <a:lnTo>
                    <a:pt x="88850" y="8200"/>
                  </a:lnTo>
                  <a:lnTo>
                    <a:pt x="109660" y="24060"/>
                  </a:lnTo>
                  <a:lnTo>
                    <a:pt x="123270" y="46430"/>
                  </a:lnTo>
                  <a:lnTo>
                    <a:pt x="127390" y="70280"/>
                  </a:lnTo>
                  <a:lnTo>
                    <a:pt x="128410" y="72590"/>
                  </a:lnTo>
                  <a:lnTo>
                    <a:pt x="123260" y="101570"/>
                  </a:lnTo>
                  <a:lnTo>
                    <a:pt x="109660" y="123910"/>
                  </a:lnTo>
                  <a:lnTo>
                    <a:pt x="88910" y="139720"/>
                  </a:lnTo>
                  <a:lnTo>
                    <a:pt x="82090" y="141290"/>
                  </a:lnTo>
                  <a:lnTo>
                    <a:pt x="67710" y="115570"/>
                  </a:lnTo>
                  <a:lnTo>
                    <a:pt x="47460" y="142160"/>
                  </a:lnTo>
                  <a:lnTo>
                    <a:pt x="37310" y="139660"/>
                  </a:lnTo>
                  <a:lnTo>
                    <a:pt x="16800" y="124030"/>
                  </a:lnTo>
                  <a:lnTo>
                    <a:pt x="2260" y="101750"/>
                  </a:lnTo>
                  <a:lnTo>
                    <a:pt x="0" y="88660"/>
                  </a:lnTo>
                  <a:lnTo>
                    <a:pt x="25960" y="82890"/>
                  </a:lnTo>
                  <a:lnTo>
                    <a:pt x="19320" y="58580"/>
                  </a:lnTo>
                  <a:close/>
                </a:path>
              </a:pathLst>
            </a:custGeom>
            <a:noFill/>
            <a:ln w="12600" cap="flat" cmpd="sng">
              <a:solidFill>
                <a:srgbClr val="000000"/>
              </a:solidFill>
              <a:prstDash val="solid"/>
              <a:round/>
              <a:headEnd type="none" w="sm" len="sm"/>
              <a:tailEnd type="none" w="sm" len="sm"/>
            </a:ln>
          </p:spPr>
        </p:sp>
        <p:sp>
          <p:nvSpPr>
            <p:cNvPr id="1394" name="Google Shape;1394;p70"/>
            <p:cNvSpPr/>
            <p:nvPr/>
          </p:nvSpPr>
          <p:spPr>
            <a:xfrm>
              <a:off x="1965960" y="3633480"/>
              <a:ext cx="123120" cy="112320"/>
            </a:xfrm>
            <a:custGeom>
              <a:avLst/>
              <a:gdLst/>
              <a:ahLst/>
              <a:cxnLst/>
              <a:rect l="l" t="t" r="r" b="b"/>
              <a:pathLst>
                <a:path w="108585" h="124460" extrusionOk="0">
                  <a:moveTo>
                    <a:pt x="6750" y="63520"/>
                  </a:moveTo>
                  <a:lnTo>
                    <a:pt x="26070" y="62560"/>
                  </a:lnTo>
                  <a:lnTo>
                    <a:pt x="31650" y="29430"/>
                  </a:lnTo>
                  <a:lnTo>
                    <a:pt x="40920" y="15220"/>
                  </a:lnTo>
                  <a:lnTo>
                    <a:pt x="53710" y="5480"/>
                  </a:lnTo>
                  <a:lnTo>
                    <a:pt x="58870" y="4240"/>
                  </a:lnTo>
                  <a:lnTo>
                    <a:pt x="57750" y="0"/>
                  </a:lnTo>
                  <a:lnTo>
                    <a:pt x="83170" y="5560"/>
                  </a:lnTo>
                  <a:lnTo>
                    <a:pt x="95690" y="15100"/>
                  </a:lnTo>
                  <a:lnTo>
                    <a:pt x="104300" y="29250"/>
                  </a:lnTo>
                  <a:lnTo>
                    <a:pt x="108130" y="51430"/>
                  </a:lnTo>
                  <a:lnTo>
                    <a:pt x="107280" y="49510"/>
                  </a:lnTo>
                  <a:lnTo>
                    <a:pt x="104320" y="66180"/>
                  </a:lnTo>
                  <a:lnTo>
                    <a:pt x="95690" y="80350"/>
                  </a:lnTo>
                  <a:lnTo>
                    <a:pt x="83110" y="89940"/>
                  </a:lnTo>
                  <a:lnTo>
                    <a:pt x="48650" y="97890"/>
                  </a:lnTo>
                  <a:lnTo>
                    <a:pt x="63170" y="123870"/>
                  </a:lnTo>
                  <a:lnTo>
                    <a:pt x="83420" y="97280"/>
                  </a:lnTo>
                  <a:lnTo>
                    <a:pt x="53740" y="90000"/>
                  </a:lnTo>
                  <a:lnTo>
                    <a:pt x="40920" y="80230"/>
                  </a:lnTo>
                  <a:lnTo>
                    <a:pt x="31640" y="66000"/>
                  </a:lnTo>
                  <a:lnTo>
                    <a:pt x="25960" y="33050"/>
                  </a:lnTo>
                  <a:lnTo>
                    <a:pt x="0" y="38820"/>
                  </a:lnTo>
                  <a:lnTo>
                    <a:pt x="6750" y="63520"/>
                  </a:lnTo>
                  <a:close/>
                </a:path>
              </a:pathLst>
            </a:custGeom>
            <a:noFill/>
            <a:ln w="12600" cap="flat" cmpd="sng">
              <a:solidFill>
                <a:srgbClr val="000000"/>
              </a:solidFill>
              <a:prstDash val="solid"/>
              <a:round/>
              <a:headEnd type="none" w="sm" len="sm"/>
              <a:tailEnd type="none" w="sm" len="sm"/>
            </a:ln>
          </p:spPr>
        </p:sp>
        <p:sp>
          <p:nvSpPr>
            <p:cNvPr id="1395" name="Google Shape;1395;p70"/>
            <p:cNvSpPr/>
            <p:nvPr/>
          </p:nvSpPr>
          <p:spPr>
            <a:xfrm>
              <a:off x="2063520" y="3481920"/>
              <a:ext cx="360" cy="141480"/>
            </a:xfrm>
            <a:custGeom>
              <a:avLst/>
              <a:gdLst/>
              <a:ahLst/>
              <a:cxnLst/>
              <a:rect l="l" t="t" r="r" b="b"/>
              <a:pathLst>
                <a:path w="120000" h="156844" extrusionOk="0">
                  <a:moveTo>
                    <a:pt x="0" y="156440"/>
                  </a:moveTo>
                  <a:lnTo>
                    <a:pt x="0" y="0"/>
                  </a:lnTo>
                </a:path>
              </a:pathLst>
            </a:custGeom>
            <a:noFill/>
            <a:ln w="12600" cap="flat" cmpd="sng">
              <a:solidFill>
                <a:srgbClr val="000000"/>
              </a:solidFill>
              <a:prstDash val="solid"/>
              <a:round/>
              <a:headEnd type="none" w="sm" len="sm"/>
              <a:tailEnd type="none" w="sm" len="sm"/>
            </a:ln>
          </p:spPr>
        </p:sp>
        <p:sp>
          <p:nvSpPr>
            <p:cNvPr id="1396" name="Google Shape;1396;p70"/>
            <p:cNvSpPr/>
            <p:nvPr/>
          </p:nvSpPr>
          <p:spPr>
            <a:xfrm>
              <a:off x="2023560" y="3481920"/>
              <a:ext cx="79560" cy="360"/>
            </a:xfrm>
            <a:custGeom>
              <a:avLst/>
              <a:gdLst/>
              <a:ahLst/>
              <a:cxnLst/>
              <a:rect l="l" t="t" r="r" b="b"/>
              <a:pathLst>
                <a:path w="70485" h="120000" extrusionOk="0">
                  <a:moveTo>
                    <a:pt x="0" y="0"/>
                  </a:moveTo>
                  <a:lnTo>
                    <a:pt x="69870" y="0"/>
                  </a:lnTo>
                </a:path>
              </a:pathLst>
            </a:custGeom>
            <a:noFill/>
            <a:ln w="12600" cap="flat" cmpd="sng">
              <a:solidFill>
                <a:srgbClr val="000000"/>
              </a:solidFill>
              <a:prstDash val="solid"/>
              <a:round/>
              <a:headEnd type="none" w="sm" len="sm"/>
              <a:tailEnd type="none" w="sm" len="sm"/>
            </a:ln>
          </p:spPr>
        </p:sp>
        <p:sp>
          <p:nvSpPr>
            <p:cNvPr id="1397" name="Google Shape;1397;p70"/>
            <p:cNvSpPr/>
            <p:nvPr/>
          </p:nvSpPr>
          <p:spPr>
            <a:xfrm>
              <a:off x="2103480" y="3268800"/>
              <a:ext cx="159120" cy="248400"/>
            </a:xfrm>
            <a:custGeom>
              <a:avLst/>
              <a:gdLst/>
              <a:ahLst/>
              <a:cxnLst/>
              <a:rect l="l" t="t" r="r" b="b"/>
              <a:pathLst>
                <a:path w="140335" h="274319" extrusionOk="0">
                  <a:moveTo>
                    <a:pt x="0" y="0"/>
                  </a:moveTo>
                  <a:lnTo>
                    <a:pt x="139740" y="273780"/>
                  </a:lnTo>
                </a:path>
              </a:pathLst>
            </a:custGeom>
            <a:noFill/>
            <a:ln w="12600" cap="flat" cmpd="sng">
              <a:solidFill>
                <a:srgbClr val="000000"/>
              </a:solidFill>
              <a:prstDash val="solid"/>
              <a:round/>
              <a:headEnd type="none" w="sm" len="sm"/>
              <a:tailEnd type="none" w="sm" len="sm"/>
            </a:ln>
          </p:spPr>
        </p:sp>
        <p:sp>
          <p:nvSpPr>
            <p:cNvPr id="1398" name="Google Shape;1398;p70"/>
            <p:cNvSpPr/>
            <p:nvPr/>
          </p:nvSpPr>
          <p:spPr>
            <a:xfrm>
              <a:off x="2197800" y="3460320"/>
              <a:ext cx="77400" cy="77040"/>
            </a:xfrm>
            <a:custGeom>
              <a:avLst/>
              <a:gdLst/>
              <a:ahLst/>
              <a:cxnLst/>
              <a:rect l="l" t="t" r="r" b="b"/>
              <a:pathLst>
                <a:path w="68579" h="85725" extrusionOk="0">
                  <a:moveTo>
                    <a:pt x="67868" y="0"/>
                  </a:moveTo>
                  <a:lnTo>
                    <a:pt x="0" y="34645"/>
                  </a:lnTo>
                  <a:lnTo>
                    <a:pt x="68567" y="85191"/>
                  </a:lnTo>
                  <a:lnTo>
                    <a:pt x="67868" y="0"/>
                  </a:lnTo>
                  <a:close/>
                </a:path>
              </a:pathLst>
            </a:custGeom>
            <a:solidFill>
              <a:srgbClr val="000000"/>
            </a:solidFill>
            <a:ln>
              <a:noFill/>
            </a:ln>
          </p:spPr>
        </p:sp>
        <p:sp>
          <p:nvSpPr>
            <p:cNvPr id="1399" name="Google Shape;1399;p70"/>
            <p:cNvSpPr/>
            <p:nvPr/>
          </p:nvSpPr>
          <p:spPr>
            <a:xfrm>
              <a:off x="2780640" y="3481920"/>
              <a:ext cx="360" cy="141480"/>
            </a:xfrm>
            <a:custGeom>
              <a:avLst/>
              <a:gdLst/>
              <a:ahLst/>
              <a:cxnLst/>
              <a:rect l="l" t="t" r="r" b="b"/>
              <a:pathLst>
                <a:path w="120000" h="156844" extrusionOk="0">
                  <a:moveTo>
                    <a:pt x="0" y="156440"/>
                  </a:moveTo>
                  <a:lnTo>
                    <a:pt x="0" y="0"/>
                  </a:lnTo>
                </a:path>
              </a:pathLst>
            </a:custGeom>
            <a:noFill/>
            <a:ln w="12600" cap="flat" cmpd="sng">
              <a:solidFill>
                <a:srgbClr val="000000"/>
              </a:solidFill>
              <a:prstDash val="solid"/>
              <a:round/>
              <a:headEnd type="none" w="sm" len="sm"/>
              <a:tailEnd type="none" w="sm" len="sm"/>
            </a:ln>
          </p:spPr>
        </p:sp>
        <p:sp>
          <p:nvSpPr>
            <p:cNvPr id="1400" name="Google Shape;1400;p70"/>
            <p:cNvSpPr/>
            <p:nvPr/>
          </p:nvSpPr>
          <p:spPr>
            <a:xfrm>
              <a:off x="2740680" y="3481920"/>
              <a:ext cx="79560" cy="360"/>
            </a:xfrm>
            <a:custGeom>
              <a:avLst/>
              <a:gdLst/>
              <a:ahLst/>
              <a:cxnLst/>
              <a:rect l="l" t="t" r="r" b="b"/>
              <a:pathLst>
                <a:path w="70485" h="120000" extrusionOk="0">
                  <a:moveTo>
                    <a:pt x="0" y="0"/>
                  </a:moveTo>
                  <a:lnTo>
                    <a:pt x="69870" y="0"/>
                  </a:lnTo>
                </a:path>
              </a:pathLst>
            </a:custGeom>
            <a:noFill/>
            <a:ln w="12600" cap="flat" cmpd="sng">
              <a:solidFill>
                <a:srgbClr val="000000"/>
              </a:solidFill>
              <a:prstDash val="solid"/>
              <a:round/>
              <a:headEnd type="none" w="sm" len="sm"/>
              <a:tailEnd type="none" w="sm" len="sm"/>
            </a:ln>
          </p:spPr>
        </p:sp>
        <p:sp>
          <p:nvSpPr>
            <p:cNvPr id="1401" name="Google Shape;1401;p70"/>
            <p:cNvSpPr/>
            <p:nvPr/>
          </p:nvSpPr>
          <p:spPr>
            <a:xfrm>
              <a:off x="2541600" y="3268800"/>
              <a:ext cx="79560" cy="248400"/>
            </a:xfrm>
            <a:custGeom>
              <a:avLst/>
              <a:gdLst/>
              <a:ahLst/>
              <a:cxnLst/>
              <a:rect l="l" t="t" r="r" b="b"/>
              <a:pathLst>
                <a:path w="70485" h="274319" extrusionOk="0">
                  <a:moveTo>
                    <a:pt x="69870" y="273780"/>
                  </a:moveTo>
                  <a:lnTo>
                    <a:pt x="0" y="0"/>
                  </a:lnTo>
                </a:path>
              </a:pathLst>
            </a:custGeom>
            <a:noFill/>
            <a:ln w="12600" cap="flat" cmpd="sng">
              <a:solidFill>
                <a:srgbClr val="000000"/>
              </a:solidFill>
              <a:prstDash val="solid"/>
              <a:round/>
              <a:headEnd type="none" w="sm" len="sm"/>
              <a:tailEnd type="none" w="sm" len="sm"/>
            </a:ln>
          </p:spPr>
        </p:sp>
        <p:sp>
          <p:nvSpPr>
            <p:cNvPr id="1402" name="Google Shape;1402;p70"/>
            <p:cNvSpPr/>
            <p:nvPr/>
          </p:nvSpPr>
          <p:spPr>
            <a:xfrm>
              <a:off x="2513880" y="3246480"/>
              <a:ext cx="83880" cy="75240"/>
            </a:xfrm>
            <a:custGeom>
              <a:avLst/>
              <a:gdLst/>
              <a:ahLst/>
              <a:cxnLst/>
              <a:rect l="l" t="t" r="r" b="b"/>
              <a:pathLst>
                <a:path w="74295" h="83819" extrusionOk="0">
                  <a:moveTo>
                    <a:pt x="18072" y="0"/>
                  </a:moveTo>
                  <a:lnTo>
                    <a:pt x="0" y="83261"/>
                  </a:lnTo>
                  <a:lnTo>
                    <a:pt x="73837" y="64414"/>
                  </a:lnTo>
                  <a:lnTo>
                    <a:pt x="18072" y="0"/>
                  </a:lnTo>
                  <a:close/>
                </a:path>
              </a:pathLst>
            </a:custGeom>
            <a:solidFill>
              <a:srgbClr val="000000"/>
            </a:solidFill>
            <a:ln>
              <a:noFill/>
            </a:ln>
          </p:spPr>
        </p:sp>
        <p:sp>
          <p:nvSpPr>
            <p:cNvPr id="1403" name="Google Shape;1403;p70"/>
            <p:cNvSpPr/>
            <p:nvPr/>
          </p:nvSpPr>
          <p:spPr>
            <a:xfrm>
              <a:off x="2860200" y="3339720"/>
              <a:ext cx="119520" cy="105840"/>
            </a:xfrm>
            <a:custGeom>
              <a:avLst/>
              <a:gdLst/>
              <a:ahLst/>
              <a:cxnLst/>
              <a:rect l="l" t="t" r="r" b="b"/>
              <a:pathLst>
                <a:path w="105410" h="117475" extrusionOk="0">
                  <a:moveTo>
                    <a:pt x="0" y="117334"/>
                  </a:moveTo>
                  <a:lnTo>
                    <a:pt x="104807" y="117334"/>
                  </a:lnTo>
                  <a:lnTo>
                    <a:pt x="104807" y="0"/>
                  </a:lnTo>
                  <a:lnTo>
                    <a:pt x="0" y="0"/>
                  </a:lnTo>
                  <a:lnTo>
                    <a:pt x="0" y="117334"/>
                  </a:lnTo>
                  <a:close/>
                </a:path>
              </a:pathLst>
            </a:custGeom>
            <a:solidFill>
              <a:srgbClr val="FFFFFF"/>
            </a:solidFill>
            <a:ln>
              <a:noFill/>
            </a:ln>
          </p:spPr>
        </p:sp>
        <p:sp>
          <p:nvSpPr>
            <p:cNvPr id="1404" name="Google Shape;1404;p70"/>
            <p:cNvSpPr/>
            <p:nvPr/>
          </p:nvSpPr>
          <p:spPr>
            <a:xfrm>
              <a:off x="2860200" y="3339720"/>
              <a:ext cx="119520" cy="105840"/>
            </a:xfrm>
            <a:custGeom>
              <a:avLst/>
              <a:gdLst/>
              <a:ahLst/>
              <a:cxnLst/>
              <a:rect l="l" t="t" r="r" b="b"/>
              <a:pathLst>
                <a:path w="105410" h="117475" extrusionOk="0">
                  <a:moveTo>
                    <a:pt x="0" y="0"/>
                  </a:moveTo>
                  <a:lnTo>
                    <a:pt x="104807" y="0"/>
                  </a:lnTo>
                  <a:lnTo>
                    <a:pt x="104807" y="117334"/>
                  </a:lnTo>
                  <a:lnTo>
                    <a:pt x="0" y="117334"/>
                  </a:lnTo>
                  <a:lnTo>
                    <a:pt x="0" y="0"/>
                  </a:lnTo>
                  <a:close/>
                </a:path>
              </a:pathLst>
            </a:custGeom>
            <a:noFill/>
            <a:ln w="12600" cap="flat" cmpd="sng">
              <a:solidFill>
                <a:srgbClr val="000000"/>
              </a:solidFill>
              <a:prstDash val="solid"/>
              <a:round/>
              <a:headEnd type="none" w="sm" len="sm"/>
              <a:tailEnd type="none" w="sm" len="sm"/>
            </a:ln>
          </p:spPr>
        </p:sp>
        <p:sp>
          <p:nvSpPr>
            <p:cNvPr id="1405" name="Google Shape;1405;p70"/>
            <p:cNvSpPr/>
            <p:nvPr/>
          </p:nvSpPr>
          <p:spPr>
            <a:xfrm>
              <a:off x="1784880" y="3339720"/>
              <a:ext cx="39240" cy="70920"/>
            </a:xfrm>
            <a:custGeom>
              <a:avLst/>
              <a:gdLst/>
              <a:ahLst/>
              <a:cxnLst/>
              <a:rect l="l" t="t" r="r" b="b"/>
              <a:pathLst>
                <a:path w="34925" h="78739" extrusionOk="0">
                  <a:moveTo>
                    <a:pt x="0" y="78230"/>
                  </a:moveTo>
                  <a:lnTo>
                    <a:pt x="34930" y="0"/>
                  </a:lnTo>
                </a:path>
              </a:pathLst>
            </a:custGeom>
            <a:noFill/>
            <a:ln w="12600" cap="flat" cmpd="sng">
              <a:solidFill>
                <a:srgbClr val="000000"/>
              </a:solidFill>
              <a:prstDash val="solid"/>
              <a:round/>
              <a:headEnd type="none" w="sm" len="sm"/>
              <a:tailEnd type="none" w="sm" len="sm"/>
            </a:ln>
          </p:spPr>
        </p:sp>
        <p:sp>
          <p:nvSpPr>
            <p:cNvPr id="1406" name="Google Shape;1406;p70"/>
            <p:cNvSpPr/>
            <p:nvPr/>
          </p:nvSpPr>
          <p:spPr>
            <a:xfrm>
              <a:off x="1824480" y="3339720"/>
              <a:ext cx="39960" cy="70920"/>
            </a:xfrm>
            <a:custGeom>
              <a:avLst/>
              <a:gdLst/>
              <a:ahLst/>
              <a:cxnLst/>
              <a:rect l="l" t="t" r="r" b="b"/>
              <a:pathLst>
                <a:path w="35560" h="78739" extrusionOk="0">
                  <a:moveTo>
                    <a:pt x="0" y="0"/>
                  </a:moveTo>
                  <a:lnTo>
                    <a:pt x="34940" y="78230"/>
                  </a:lnTo>
                </a:path>
              </a:pathLst>
            </a:custGeom>
            <a:noFill/>
            <a:ln w="12600" cap="flat" cmpd="sng">
              <a:solidFill>
                <a:srgbClr val="000000"/>
              </a:solidFill>
              <a:prstDash val="solid"/>
              <a:round/>
              <a:headEnd type="none" w="sm" len="sm"/>
              <a:tailEnd type="none" w="sm" len="sm"/>
            </a:ln>
          </p:spPr>
        </p:sp>
        <p:sp>
          <p:nvSpPr>
            <p:cNvPr id="1407" name="Google Shape;1407;p70"/>
            <p:cNvSpPr/>
            <p:nvPr/>
          </p:nvSpPr>
          <p:spPr>
            <a:xfrm>
              <a:off x="1864440" y="3339720"/>
              <a:ext cx="39240" cy="70920"/>
            </a:xfrm>
            <a:custGeom>
              <a:avLst/>
              <a:gdLst/>
              <a:ahLst/>
              <a:cxnLst/>
              <a:rect l="l" t="t" r="r" b="b"/>
              <a:pathLst>
                <a:path w="34925" h="78739" extrusionOk="0">
                  <a:moveTo>
                    <a:pt x="0" y="78230"/>
                  </a:moveTo>
                  <a:lnTo>
                    <a:pt x="34930" y="0"/>
                  </a:lnTo>
                </a:path>
              </a:pathLst>
            </a:custGeom>
            <a:noFill/>
            <a:ln w="12600" cap="flat" cmpd="sng">
              <a:solidFill>
                <a:srgbClr val="000000"/>
              </a:solidFill>
              <a:prstDash val="solid"/>
              <a:round/>
              <a:headEnd type="none" w="sm" len="sm"/>
              <a:tailEnd type="none" w="sm" len="sm"/>
            </a:ln>
          </p:spPr>
        </p:sp>
        <p:sp>
          <p:nvSpPr>
            <p:cNvPr id="1408" name="Google Shape;1408;p70"/>
            <p:cNvSpPr/>
            <p:nvPr/>
          </p:nvSpPr>
          <p:spPr>
            <a:xfrm>
              <a:off x="1904400" y="3339720"/>
              <a:ext cx="79560" cy="70920"/>
            </a:xfrm>
            <a:custGeom>
              <a:avLst/>
              <a:gdLst/>
              <a:ahLst/>
              <a:cxnLst/>
              <a:rect l="l" t="t" r="r" b="b"/>
              <a:pathLst>
                <a:path w="70485" h="78739" extrusionOk="0">
                  <a:moveTo>
                    <a:pt x="0" y="0"/>
                  </a:moveTo>
                  <a:lnTo>
                    <a:pt x="69880" y="78230"/>
                  </a:lnTo>
                </a:path>
              </a:pathLst>
            </a:custGeom>
            <a:noFill/>
            <a:ln w="12600" cap="flat" cmpd="sng">
              <a:solidFill>
                <a:srgbClr val="000000"/>
              </a:solidFill>
              <a:prstDash val="solid"/>
              <a:round/>
              <a:headEnd type="none" w="sm" len="sm"/>
              <a:tailEnd type="none" w="sm" len="sm"/>
            </a:ln>
          </p:spPr>
        </p:sp>
        <p:sp>
          <p:nvSpPr>
            <p:cNvPr id="1409" name="Google Shape;1409;p70"/>
            <p:cNvSpPr/>
            <p:nvPr/>
          </p:nvSpPr>
          <p:spPr>
            <a:xfrm>
              <a:off x="2860200" y="3339720"/>
              <a:ext cx="119520" cy="105840"/>
            </a:xfrm>
            <a:custGeom>
              <a:avLst/>
              <a:gdLst/>
              <a:ahLst/>
              <a:cxnLst/>
              <a:rect l="l" t="t" r="r" b="b"/>
              <a:pathLst>
                <a:path w="105410" h="117475" extrusionOk="0">
                  <a:moveTo>
                    <a:pt x="0" y="117340"/>
                  </a:moveTo>
                  <a:lnTo>
                    <a:pt x="104800" y="0"/>
                  </a:lnTo>
                </a:path>
              </a:pathLst>
            </a:custGeom>
            <a:noFill/>
            <a:ln w="12600" cap="flat" cmpd="sng">
              <a:solidFill>
                <a:srgbClr val="000000"/>
              </a:solidFill>
              <a:prstDash val="solid"/>
              <a:round/>
              <a:headEnd type="none" w="sm" len="sm"/>
              <a:tailEnd type="none" w="sm" len="sm"/>
            </a:ln>
          </p:spPr>
        </p:sp>
        <p:sp>
          <p:nvSpPr>
            <p:cNvPr id="1410" name="Google Shape;1410;p70"/>
            <p:cNvSpPr/>
            <p:nvPr/>
          </p:nvSpPr>
          <p:spPr>
            <a:xfrm>
              <a:off x="3537000" y="3943800"/>
              <a:ext cx="360" cy="781920"/>
            </a:xfrm>
            <a:custGeom>
              <a:avLst/>
              <a:gdLst/>
              <a:ahLst/>
              <a:cxnLst/>
              <a:rect l="l" t="t" r="r" b="b"/>
              <a:pathLst>
                <a:path w="120000" h="862329" extrusionOk="0">
                  <a:moveTo>
                    <a:pt x="0" y="862300"/>
                  </a:moveTo>
                  <a:lnTo>
                    <a:pt x="0" y="0"/>
                  </a:lnTo>
                </a:path>
              </a:pathLst>
            </a:custGeom>
            <a:noFill/>
            <a:ln w="19075" cap="flat" cmpd="sng">
              <a:solidFill>
                <a:srgbClr val="000000"/>
              </a:solidFill>
              <a:prstDash val="solid"/>
              <a:round/>
              <a:headEnd type="none" w="sm" len="sm"/>
              <a:tailEnd type="none" w="sm" len="sm"/>
            </a:ln>
          </p:spPr>
        </p:sp>
        <p:sp>
          <p:nvSpPr>
            <p:cNvPr id="1411" name="Google Shape;1411;p70"/>
            <p:cNvSpPr/>
            <p:nvPr/>
          </p:nvSpPr>
          <p:spPr>
            <a:xfrm>
              <a:off x="2939400" y="3446640"/>
              <a:ext cx="360" cy="496800"/>
            </a:xfrm>
            <a:custGeom>
              <a:avLst/>
              <a:gdLst/>
              <a:ahLst/>
              <a:cxnLst/>
              <a:rect l="l" t="t" r="r" b="b"/>
              <a:pathLst>
                <a:path w="120000" h="548004" extrusionOk="0">
                  <a:moveTo>
                    <a:pt x="0" y="0"/>
                  </a:moveTo>
                  <a:lnTo>
                    <a:pt x="0" y="547960"/>
                  </a:lnTo>
                </a:path>
              </a:pathLst>
            </a:custGeom>
            <a:noFill/>
            <a:ln w="12600" cap="flat" cmpd="sng">
              <a:solidFill>
                <a:srgbClr val="000000"/>
              </a:solidFill>
              <a:prstDash val="solid"/>
              <a:round/>
              <a:headEnd type="none" w="sm" len="sm"/>
              <a:tailEnd type="none" w="sm" len="sm"/>
            </a:ln>
          </p:spPr>
        </p:sp>
        <p:sp>
          <p:nvSpPr>
            <p:cNvPr id="1412" name="Google Shape;1412;p70"/>
            <p:cNvSpPr/>
            <p:nvPr/>
          </p:nvSpPr>
          <p:spPr>
            <a:xfrm>
              <a:off x="2939400" y="3943800"/>
              <a:ext cx="2628720" cy="360"/>
            </a:xfrm>
            <a:custGeom>
              <a:avLst/>
              <a:gdLst/>
              <a:ahLst/>
              <a:cxnLst/>
              <a:rect l="l" t="t" r="r" b="b"/>
              <a:pathLst>
                <a:path w="2306320" h="120000" extrusionOk="0">
                  <a:moveTo>
                    <a:pt x="0" y="0"/>
                  </a:moveTo>
                  <a:lnTo>
                    <a:pt x="2306061" y="0"/>
                  </a:lnTo>
                </a:path>
              </a:pathLst>
            </a:custGeom>
            <a:noFill/>
            <a:ln w="12600" cap="flat" cmpd="sng">
              <a:solidFill>
                <a:srgbClr val="000000"/>
              </a:solidFill>
              <a:prstDash val="solid"/>
              <a:round/>
              <a:headEnd type="none" w="sm" len="sm"/>
              <a:tailEnd type="none" w="sm" len="sm"/>
            </a:ln>
          </p:spPr>
        </p:sp>
        <p:sp>
          <p:nvSpPr>
            <p:cNvPr id="1413" name="Google Shape;1413;p70"/>
            <p:cNvSpPr/>
            <p:nvPr/>
          </p:nvSpPr>
          <p:spPr>
            <a:xfrm>
              <a:off x="3496680" y="3907800"/>
              <a:ext cx="79560" cy="71280"/>
            </a:xfrm>
            <a:custGeom>
              <a:avLst/>
              <a:gdLst/>
              <a:ahLst/>
              <a:cxnLst/>
              <a:rect l="l" t="t" r="r" b="b"/>
              <a:pathLst>
                <a:path w="70485" h="79375" extrusionOk="0">
                  <a:moveTo>
                    <a:pt x="35242" y="0"/>
                  </a:moveTo>
                  <a:lnTo>
                    <a:pt x="21522" y="3105"/>
                  </a:lnTo>
                  <a:lnTo>
                    <a:pt x="10320" y="11572"/>
                  </a:lnTo>
                  <a:lnTo>
                    <a:pt x="2768" y="24131"/>
                  </a:lnTo>
                  <a:lnTo>
                    <a:pt x="0" y="39509"/>
                  </a:lnTo>
                  <a:lnTo>
                    <a:pt x="2768" y="54887"/>
                  </a:lnTo>
                  <a:lnTo>
                    <a:pt x="10320" y="67446"/>
                  </a:lnTo>
                  <a:lnTo>
                    <a:pt x="21522" y="75914"/>
                  </a:lnTo>
                  <a:lnTo>
                    <a:pt x="35242" y="79019"/>
                  </a:lnTo>
                  <a:lnTo>
                    <a:pt x="48955" y="75914"/>
                  </a:lnTo>
                  <a:lnTo>
                    <a:pt x="60153" y="67446"/>
                  </a:lnTo>
                  <a:lnTo>
                    <a:pt x="67703" y="54887"/>
                  </a:lnTo>
                  <a:lnTo>
                    <a:pt x="70472" y="39509"/>
                  </a:lnTo>
                  <a:lnTo>
                    <a:pt x="67703" y="24131"/>
                  </a:lnTo>
                  <a:lnTo>
                    <a:pt x="60153" y="11572"/>
                  </a:lnTo>
                  <a:lnTo>
                    <a:pt x="48955" y="3105"/>
                  </a:lnTo>
                  <a:lnTo>
                    <a:pt x="35242" y="0"/>
                  </a:lnTo>
                  <a:close/>
                </a:path>
              </a:pathLst>
            </a:custGeom>
            <a:solidFill>
              <a:srgbClr val="000000"/>
            </a:solidFill>
            <a:ln>
              <a:noFill/>
            </a:ln>
          </p:spPr>
        </p:sp>
        <p:sp>
          <p:nvSpPr>
            <p:cNvPr id="1414" name="Google Shape;1414;p70"/>
            <p:cNvSpPr/>
            <p:nvPr/>
          </p:nvSpPr>
          <p:spPr>
            <a:xfrm>
              <a:off x="3496680" y="3907800"/>
              <a:ext cx="79560" cy="71280"/>
            </a:xfrm>
            <a:custGeom>
              <a:avLst/>
              <a:gdLst/>
              <a:ahLst/>
              <a:cxnLst/>
              <a:rect l="l" t="t" r="r" b="b"/>
              <a:pathLst>
                <a:path w="70485" h="79375" extrusionOk="0">
                  <a:moveTo>
                    <a:pt x="0" y="39510"/>
                  </a:moveTo>
                  <a:lnTo>
                    <a:pt x="2769" y="24131"/>
                  </a:lnTo>
                  <a:lnTo>
                    <a:pt x="10323" y="11572"/>
                  </a:lnTo>
                  <a:lnTo>
                    <a:pt x="21528" y="3105"/>
                  </a:lnTo>
                  <a:lnTo>
                    <a:pt x="35250" y="0"/>
                  </a:lnTo>
                  <a:lnTo>
                    <a:pt x="48965" y="3105"/>
                  </a:lnTo>
                  <a:lnTo>
                    <a:pt x="60167" y="11572"/>
                  </a:lnTo>
                  <a:lnTo>
                    <a:pt x="67720" y="24131"/>
                  </a:lnTo>
                  <a:lnTo>
                    <a:pt x="70490" y="39510"/>
                  </a:lnTo>
                  <a:lnTo>
                    <a:pt x="67720" y="54888"/>
                  </a:lnTo>
                  <a:lnTo>
                    <a:pt x="60167" y="67447"/>
                  </a:lnTo>
                  <a:lnTo>
                    <a:pt x="48965" y="75915"/>
                  </a:lnTo>
                  <a:lnTo>
                    <a:pt x="35250" y="79020"/>
                  </a:lnTo>
                  <a:lnTo>
                    <a:pt x="21528" y="75915"/>
                  </a:lnTo>
                  <a:lnTo>
                    <a:pt x="10323" y="67447"/>
                  </a:lnTo>
                  <a:lnTo>
                    <a:pt x="2769" y="54888"/>
                  </a:lnTo>
                  <a:lnTo>
                    <a:pt x="0" y="39510"/>
                  </a:lnTo>
                  <a:close/>
                </a:path>
              </a:pathLst>
            </a:custGeom>
            <a:noFill/>
            <a:ln w="12600" cap="flat" cmpd="sng">
              <a:solidFill>
                <a:srgbClr val="000000"/>
              </a:solidFill>
              <a:prstDash val="solid"/>
              <a:round/>
              <a:headEnd type="none" w="sm" len="sm"/>
              <a:tailEnd type="none" w="sm" len="sm"/>
            </a:ln>
          </p:spPr>
        </p:sp>
        <p:sp>
          <p:nvSpPr>
            <p:cNvPr id="1415" name="Google Shape;1415;p70"/>
            <p:cNvSpPr/>
            <p:nvPr/>
          </p:nvSpPr>
          <p:spPr>
            <a:xfrm>
              <a:off x="3657600" y="3126960"/>
              <a:ext cx="360" cy="1599120"/>
            </a:xfrm>
            <a:custGeom>
              <a:avLst/>
              <a:gdLst/>
              <a:ahLst/>
              <a:cxnLst/>
              <a:rect l="l" t="t" r="r" b="b"/>
              <a:pathLst>
                <a:path w="120000" h="1762760" extrusionOk="0">
                  <a:moveTo>
                    <a:pt x="0" y="1762391"/>
                  </a:moveTo>
                  <a:lnTo>
                    <a:pt x="0" y="0"/>
                  </a:lnTo>
                </a:path>
              </a:pathLst>
            </a:custGeom>
            <a:noFill/>
            <a:ln w="12600" cap="flat" cmpd="sng">
              <a:solidFill>
                <a:srgbClr val="000000"/>
              </a:solidFill>
              <a:prstDash val="solid"/>
              <a:round/>
              <a:headEnd type="none" w="sm" len="sm"/>
              <a:tailEnd type="none" w="sm" len="sm"/>
            </a:ln>
          </p:spPr>
        </p:sp>
        <p:sp>
          <p:nvSpPr>
            <p:cNvPr id="1416" name="Google Shape;1416;p70"/>
            <p:cNvSpPr/>
            <p:nvPr/>
          </p:nvSpPr>
          <p:spPr>
            <a:xfrm>
              <a:off x="2939400" y="3126960"/>
              <a:ext cx="717480" cy="360"/>
            </a:xfrm>
            <a:custGeom>
              <a:avLst/>
              <a:gdLst/>
              <a:ahLst/>
              <a:cxnLst/>
              <a:rect l="l" t="t" r="r" b="b"/>
              <a:pathLst>
                <a:path w="629920" h="120000" extrusionOk="0">
                  <a:moveTo>
                    <a:pt x="629760" y="0"/>
                  </a:moveTo>
                  <a:lnTo>
                    <a:pt x="0" y="0"/>
                  </a:lnTo>
                </a:path>
              </a:pathLst>
            </a:custGeom>
            <a:noFill/>
            <a:ln w="12600" cap="flat" cmpd="sng">
              <a:solidFill>
                <a:srgbClr val="000000"/>
              </a:solidFill>
              <a:prstDash val="solid"/>
              <a:round/>
              <a:headEnd type="none" w="sm" len="sm"/>
              <a:tailEnd type="none" w="sm" len="sm"/>
            </a:ln>
          </p:spPr>
        </p:sp>
        <p:sp>
          <p:nvSpPr>
            <p:cNvPr id="1417" name="Google Shape;1417;p70"/>
            <p:cNvSpPr/>
            <p:nvPr/>
          </p:nvSpPr>
          <p:spPr>
            <a:xfrm>
              <a:off x="2939400" y="3126960"/>
              <a:ext cx="360" cy="211320"/>
            </a:xfrm>
            <a:custGeom>
              <a:avLst/>
              <a:gdLst/>
              <a:ahLst/>
              <a:cxnLst/>
              <a:rect l="l" t="t" r="r" b="b"/>
              <a:pathLst>
                <a:path w="120000" h="233680" extrusionOk="0">
                  <a:moveTo>
                    <a:pt x="0" y="0"/>
                  </a:moveTo>
                  <a:lnTo>
                    <a:pt x="0" y="233610"/>
                  </a:lnTo>
                </a:path>
              </a:pathLst>
            </a:custGeom>
            <a:noFill/>
            <a:ln w="12600" cap="flat" cmpd="sng">
              <a:solidFill>
                <a:srgbClr val="000000"/>
              </a:solidFill>
              <a:prstDash val="solid"/>
              <a:round/>
              <a:headEnd type="none" w="sm" len="sm"/>
              <a:tailEnd type="none" w="sm" len="sm"/>
            </a:ln>
          </p:spPr>
        </p:sp>
        <p:sp>
          <p:nvSpPr>
            <p:cNvPr id="1418" name="Google Shape;1418;p70"/>
            <p:cNvSpPr/>
            <p:nvPr/>
          </p:nvSpPr>
          <p:spPr>
            <a:xfrm>
              <a:off x="4653360" y="3268800"/>
              <a:ext cx="874440" cy="247680"/>
            </a:xfrm>
            <a:custGeom>
              <a:avLst/>
              <a:gdLst/>
              <a:ahLst/>
              <a:cxnLst/>
              <a:rect l="l" t="t" r="r" b="b"/>
              <a:pathLst>
                <a:path w="767714" h="273685" extrusionOk="0">
                  <a:moveTo>
                    <a:pt x="0" y="273119"/>
                  </a:moveTo>
                  <a:lnTo>
                    <a:pt x="767662" y="273119"/>
                  </a:lnTo>
                  <a:lnTo>
                    <a:pt x="767662" y="0"/>
                  </a:lnTo>
                  <a:lnTo>
                    <a:pt x="0" y="0"/>
                  </a:lnTo>
                  <a:lnTo>
                    <a:pt x="0" y="273119"/>
                  </a:lnTo>
                  <a:close/>
                </a:path>
              </a:pathLst>
            </a:custGeom>
            <a:solidFill>
              <a:srgbClr val="FFFFFF"/>
            </a:solidFill>
            <a:ln>
              <a:noFill/>
            </a:ln>
          </p:spPr>
        </p:sp>
        <p:sp>
          <p:nvSpPr>
            <p:cNvPr id="1419" name="Google Shape;1419;p70"/>
            <p:cNvSpPr/>
            <p:nvPr/>
          </p:nvSpPr>
          <p:spPr>
            <a:xfrm>
              <a:off x="4653360" y="3268800"/>
              <a:ext cx="874440" cy="247680"/>
            </a:xfrm>
            <a:custGeom>
              <a:avLst/>
              <a:gdLst/>
              <a:ahLst/>
              <a:cxnLst/>
              <a:rect l="l" t="t" r="r" b="b"/>
              <a:pathLst>
                <a:path w="767714" h="273685" extrusionOk="0">
                  <a:moveTo>
                    <a:pt x="0" y="0"/>
                  </a:moveTo>
                  <a:lnTo>
                    <a:pt x="767663" y="0"/>
                  </a:lnTo>
                  <a:lnTo>
                    <a:pt x="767663" y="273120"/>
                  </a:lnTo>
                  <a:lnTo>
                    <a:pt x="0" y="273120"/>
                  </a:lnTo>
                  <a:lnTo>
                    <a:pt x="0" y="0"/>
                  </a:lnTo>
                  <a:close/>
                </a:path>
              </a:pathLst>
            </a:custGeom>
            <a:noFill/>
            <a:ln w="12600" cap="flat" cmpd="sng">
              <a:solidFill>
                <a:srgbClr val="000000"/>
              </a:solidFill>
              <a:prstDash val="solid"/>
              <a:round/>
              <a:headEnd type="none" w="sm" len="sm"/>
              <a:tailEnd type="none" w="sm" len="sm"/>
            </a:ln>
          </p:spPr>
        </p:sp>
        <p:sp>
          <p:nvSpPr>
            <p:cNvPr id="1420" name="Google Shape;1420;p70"/>
            <p:cNvSpPr/>
            <p:nvPr/>
          </p:nvSpPr>
          <p:spPr>
            <a:xfrm>
              <a:off x="5090040" y="3268800"/>
              <a:ext cx="360" cy="247680"/>
            </a:xfrm>
            <a:custGeom>
              <a:avLst/>
              <a:gdLst/>
              <a:ahLst/>
              <a:cxnLst/>
              <a:rect l="l" t="t" r="r" b="b"/>
              <a:pathLst>
                <a:path w="120000" h="273685" extrusionOk="0">
                  <a:moveTo>
                    <a:pt x="0" y="0"/>
                  </a:moveTo>
                  <a:lnTo>
                    <a:pt x="0" y="273120"/>
                  </a:lnTo>
                </a:path>
              </a:pathLst>
            </a:custGeom>
            <a:noFill/>
            <a:ln w="12600" cap="flat" cmpd="sng">
              <a:solidFill>
                <a:srgbClr val="000000"/>
              </a:solidFill>
              <a:prstDash val="solid"/>
              <a:round/>
              <a:headEnd type="none" w="sm" len="sm"/>
              <a:tailEnd type="none" w="sm" len="sm"/>
            </a:ln>
          </p:spPr>
        </p:sp>
        <p:sp>
          <p:nvSpPr>
            <p:cNvPr id="1421" name="Google Shape;1421;p70"/>
            <p:cNvSpPr/>
            <p:nvPr/>
          </p:nvSpPr>
          <p:spPr>
            <a:xfrm>
              <a:off x="4653360" y="3624120"/>
              <a:ext cx="118800" cy="105480"/>
            </a:xfrm>
            <a:custGeom>
              <a:avLst/>
              <a:gdLst/>
              <a:ahLst/>
              <a:cxnLst/>
              <a:rect l="l" t="t" r="r" b="b"/>
              <a:pathLst>
                <a:path w="104775" h="116839" extrusionOk="0">
                  <a:moveTo>
                    <a:pt x="52095" y="0"/>
                  </a:moveTo>
                  <a:lnTo>
                    <a:pt x="31820" y="4589"/>
                  </a:lnTo>
                  <a:lnTo>
                    <a:pt x="15260" y="17106"/>
                  </a:lnTo>
                  <a:lnTo>
                    <a:pt x="4094" y="35672"/>
                  </a:lnTo>
                  <a:lnTo>
                    <a:pt x="0" y="58407"/>
                  </a:lnTo>
                  <a:lnTo>
                    <a:pt x="4094" y="81134"/>
                  </a:lnTo>
                  <a:lnTo>
                    <a:pt x="15260" y="99696"/>
                  </a:lnTo>
                  <a:lnTo>
                    <a:pt x="31820" y="112212"/>
                  </a:lnTo>
                  <a:lnTo>
                    <a:pt x="52095" y="116801"/>
                  </a:lnTo>
                  <a:lnTo>
                    <a:pt x="72378" y="112212"/>
                  </a:lnTo>
                  <a:lnTo>
                    <a:pt x="88941" y="99696"/>
                  </a:lnTo>
                  <a:lnTo>
                    <a:pt x="100108" y="81134"/>
                  </a:lnTo>
                  <a:lnTo>
                    <a:pt x="104203" y="58407"/>
                  </a:lnTo>
                  <a:lnTo>
                    <a:pt x="100108" y="35672"/>
                  </a:lnTo>
                  <a:lnTo>
                    <a:pt x="88941" y="17106"/>
                  </a:lnTo>
                  <a:lnTo>
                    <a:pt x="72378" y="4589"/>
                  </a:lnTo>
                  <a:lnTo>
                    <a:pt x="52095" y="0"/>
                  </a:lnTo>
                  <a:close/>
                </a:path>
              </a:pathLst>
            </a:custGeom>
            <a:solidFill>
              <a:srgbClr val="FFFFFF"/>
            </a:solidFill>
            <a:ln>
              <a:noFill/>
            </a:ln>
          </p:spPr>
        </p:sp>
        <p:sp>
          <p:nvSpPr>
            <p:cNvPr id="1422" name="Google Shape;1422;p70"/>
            <p:cNvSpPr/>
            <p:nvPr/>
          </p:nvSpPr>
          <p:spPr>
            <a:xfrm>
              <a:off x="4637880" y="3612600"/>
              <a:ext cx="145440" cy="125640"/>
            </a:xfrm>
            <a:custGeom>
              <a:avLst/>
              <a:gdLst/>
              <a:ahLst/>
              <a:cxnLst/>
              <a:rect l="l" t="t" r="r" b="b"/>
              <a:pathLst>
                <a:path w="128270" h="139064" extrusionOk="0">
                  <a:moveTo>
                    <a:pt x="0" y="73710"/>
                  </a:moveTo>
                  <a:lnTo>
                    <a:pt x="5510" y="43820"/>
                  </a:lnTo>
                  <a:lnTo>
                    <a:pt x="19080" y="21510"/>
                  </a:lnTo>
                  <a:lnTo>
                    <a:pt x="39790" y="5740"/>
                  </a:lnTo>
                  <a:lnTo>
                    <a:pt x="63710" y="0"/>
                  </a:lnTo>
                  <a:lnTo>
                    <a:pt x="66970" y="0"/>
                  </a:lnTo>
                  <a:lnTo>
                    <a:pt x="91370" y="5720"/>
                  </a:lnTo>
                  <a:lnTo>
                    <a:pt x="112110" y="21510"/>
                  </a:lnTo>
                  <a:lnTo>
                    <a:pt x="125720" y="43880"/>
                  </a:lnTo>
                  <a:lnTo>
                    <a:pt x="127940" y="56770"/>
                  </a:lnTo>
                  <a:lnTo>
                    <a:pt x="104920" y="58700"/>
                  </a:lnTo>
                  <a:lnTo>
                    <a:pt x="104850" y="83770"/>
                  </a:lnTo>
                  <a:lnTo>
                    <a:pt x="127890" y="85810"/>
                  </a:lnTo>
                  <a:lnTo>
                    <a:pt x="125730" y="98100"/>
                  </a:lnTo>
                  <a:lnTo>
                    <a:pt x="112100" y="121470"/>
                  </a:lnTo>
                  <a:lnTo>
                    <a:pt x="91160" y="136430"/>
                  </a:lnTo>
                  <a:lnTo>
                    <a:pt x="80430" y="138900"/>
                  </a:lnTo>
                  <a:lnTo>
                    <a:pt x="81890" y="122740"/>
                  </a:lnTo>
                  <a:lnTo>
                    <a:pt x="58850" y="112820"/>
                  </a:lnTo>
                  <a:lnTo>
                    <a:pt x="50150" y="138850"/>
                  </a:lnTo>
                  <a:lnTo>
                    <a:pt x="39970" y="136380"/>
                  </a:lnTo>
                  <a:lnTo>
                    <a:pt x="19090" y="121470"/>
                  </a:lnTo>
                  <a:lnTo>
                    <a:pt x="5470" y="98120"/>
                  </a:lnTo>
                  <a:lnTo>
                    <a:pt x="1540" y="76130"/>
                  </a:lnTo>
                  <a:lnTo>
                    <a:pt x="0" y="73710"/>
                  </a:lnTo>
                  <a:close/>
                </a:path>
              </a:pathLst>
            </a:custGeom>
            <a:noFill/>
            <a:ln w="12600" cap="flat" cmpd="sng">
              <a:solidFill>
                <a:srgbClr val="000000"/>
              </a:solidFill>
              <a:prstDash val="solid"/>
              <a:round/>
              <a:headEnd type="none" w="sm" len="sm"/>
              <a:tailEnd type="none" w="sm" len="sm"/>
            </a:ln>
          </p:spPr>
        </p:sp>
        <p:sp>
          <p:nvSpPr>
            <p:cNvPr id="1423" name="Google Shape;1423;p70"/>
            <p:cNvSpPr/>
            <p:nvPr/>
          </p:nvSpPr>
          <p:spPr>
            <a:xfrm>
              <a:off x="4667400" y="3635640"/>
              <a:ext cx="118800" cy="109440"/>
            </a:xfrm>
            <a:custGeom>
              <a:avLst/>
              <a:gdLst/>
              <a:ahLst/>
              <a:cxnLst/>
              <a:rect l="l" t="t" r="r" b="b"/>
              <a:pathLst>
                <a:path w="104775" h="121285" extrusionOk="0">
                  <a:moveTo>
                    <a:pt x="1120" y="43110"/>
                  </a:moveTo>
                  <a:lnTo>
                    <a:pt x="3970" y="27620"/>
                  </a:lnTo>
                  <a:lnTo>
                    <a:pt x="12620" y="13410"/>
                  </a:lnTo>
                  <a:lnTo>
                    <a:pt x="25250" y="3790"/>
                  </a:lnTo>
                  <a:lnTo>
                    <a:pt x="41020" y="0"/>
                  </a:lnTo>
                  <a:lnTo>
                    <a:pt x="38340" y="0"/>
                  </a:lnTo>
                  <a:lnTo>
                    <a:pt x="54630" y="3810"/>
                  </a:lnTo>
                  <a:lnTo>
                    <a:pt x="67230" y="13410"/>
                  </a:lnTo>
                  <a:lnTo>
                    <a:pt x="75840" y="27560"/>
                  </a:lnTo>
                  <a:lnTo>
                    <a:pt x="81560" y="60710"/>
                  </a:lnTo>
                  <a:lnTo>
                    <a:pt x="104580" y="58780"/>
                  </a:lnTo>
                  <a:lnTo>
                    <a:pt x="104650" y="33040"/>
                  </a:lnTo>
                  <a:lnTo>
                    <a:pt x="81610" y="31000"/>
                  </a:lnTo>
                  <a:lnTo>
                    <a:pt x="75830" y="63830"/>
                  </a:lnTo>
                  <a:lnTo>
                    <a:pt x="67240" y="78560"/>
                  </a:lnTo>
                  <a:lnTo>
                    <a:pt x="54840" y="87420"/>
                  </a:lnTo>
                  <a:lnTo>
                    <a:pt x="24300" y="94470"/>
                  </a:lnTo>
                  <a:lnTo>
                    <a:pt x="22840" y="110630"/>
                  </a:lnTo>
                  <a:lnTo>
                    <a:pt x="46460" y="120790"/>
                  </a:lnTo>
                  <a:lnTo>
                    <a:pt x="55160" y="94760"/>
                  </a:lnTo>
                  <a:lnTo>
                    <a:pt x="25070" y="87460"/>
                  </a:lnTo>
                  <a:lnTo>
                    <a:pt x="12610" y="78560"/>
                  </a:lnTo>
                  <a:lnTo>
                    <a:pt x="4010" y="63810"/>
                  </a:lnTo>
                  <a:lnTo>
                    <a:pt x="0" y="41350"/>
                  </a:lnTo>
                  <a:lnTo>
                    <a:pt x="1120" y="43110"/>
                  </a:lnTo>
                  <a:close/>
                </a:path>
              </a:pathLst>
            </a:custGeom>
            <a:noFill/>
            <a:ln w="12600" cap="flat" cmpd="sng">
              <a:solidFill>
                <a:srgbClr val="000000"/>
              </a:solidFill>
              <a:prstDash val="solid"/>
              <a:round/>
              <a:headEnd type="none" w="sm" len="sm"/>
              <a:tailEnd type="none" w="sm" len="sm"/>
            </a:ln>
          </p:spPr>
        </p:sp>
        <p:sp>
          <p:nvSpPr>
            <p:cNvPr id="1424" name="Google Shape;1424;p70"/>
            <p:cNvSpPr/>
            <p:nvPr/>
          </p:nvSpPr>
          <p:spPr>
            <a:xfrm>
              <a:off x="4731840" y="3482280"/>
              <a:ext cx="360" cy="141480"/>
            </a:xfrm>
            <a:custGeom>
              <a:avLst/>
              <a:gdLst/>
              <a:ahLst/>
              <a:cxnLst/>
              <a:rect l="l" t="t" r="r" b="b"/>
              <a:pathLst>
                <a:path w="120000" h="156844" extrusionOk="0">
                  <a:moveTo>
                    <a:pt x="0" y="156310"/>
                  </a:moveTo>
                  <a:lnTo>
                    <a:pt x="0" y="0"/>
                  </a:lnTo>
                </a:path>
              </a:pathLst>
            </a:custGeom>
            <a:noFill/>
            <a:ln w="12600" cap="flat" cmpd="sng">
              <a:solidFill>
                <a:srgbClr val="000000"/>
              </a:solidFill>
              <a:prstDash val="solid"/>
              <a:round/>
              <a:headEnd type="none" w="sm" len="sm"/>
              <a:tailEnd type="none" w="sm" len="sm"/>
            </a:ln>
          </p:spPr>
        </p:sp>
        <p:sp>
          <p:nvSpPr>
            <p:cNvPr id="1425" name="Google Shape;1425;p70"/>
            <p:cNvSpPr/>
            <p:nvPr/>
          </p:nvSpPr>
          <p:spPr>
            <a:xfrm>
              <a:off x="4691880" y="3482280"/>
              <a:ext cx="79560" cy="360"/>
            </a:xfrm>
            <a:custGeom>
              <a:avLst/>
              <a:gdLst/>
              <a:ahLst/>
              <a:cxnLst/>
              <a:rect l="l" t="t" r="r" b="b"/>
              <a:pathLst>
                <a:path w="70485" h="120000" extrusionOk="0">
                  <a:moveTo>
                    <a:pt x="0" y="0"/>
                  </a:moveTo>
                  <a:lnTo>
                    <a:pt x="70490" y="0"/>
                  </a:lnTo>
                </a:path>
              </a:pathLst>
            </a:custGeom>
            <a:noFill/>
            <a:ln w="12600" cap="flat" cmpd="sng">
              <a:solidFill>
                <a:srgbClr val="000000"/>
              </a:solidFill>
              <a:prstDash val="solid"/>
              <a:round/>
              <a:headEnd type="none" w="sm" len="sm"/>
              <a:tailEnd type="none" w="sm" len="sm"/>
            </a:ln>
          </p:spPr>
        </p:sp>
        <p:sp>
          <p:nvSpPr>
            <p:cNvPr id="1426" name="Google Shape;1426;p70"/>
            <p:cNvSpPr/>
            <p:nvPr/>
          </p:nvSpPr>
          <p:spPr>
            <a:xfrm>
              <a:off x="4772160" y="3268800"/>
              <a:ext cx="158400" cy="247680"/>
            </a:xfrm>
            <a:custGeom>
              <a:avLst/>
              <a:gdLst/>
              <a:ahLst/>
              <a:cxnLst/>
              <a:rect l="l" t="t" r="r" b="b"/>
              <a:pathLst>
                <a:path w="139700" h="273685" extrusionOk="0">
                  <a:moveTo>
                    <a:pt x="0" y="0"/>
                  </a:moveTo>
                  <a:lnTo>
                    <a:pt x="139430" y="273120"/>
                  </a:lnTo>
                </a:path>
              </a:pathLst>
            </a:custGeom>
            <a:noFill/>
            <a:ln w="12600" cap="flat" cmpd="sng">
              <a:solidFill>
                <a:srgbClr val="000000"/>
              </a:solidFill>
              <a:prstDash val="solid"/>
              <a:round/>
              <a:headEnd type="none" w="sm" len="sm"/>
              <a:tailEnd type="none" w="sm" len="sm"/>
            </a:ln>
          </p:spPr>
        </p:sp>
        <p:sp>
          <p:nvSpPr>
            <p:cNvPr id="1427" name="Google Shape;1427;p70"/>
            <p:cNvSpPr/>
            <p:nvPr/>
          </p:nvSpPr>
          <p:spPr>
            <a:xfrm>
              <a:off x="4866120" y="3459960"/>
              <a:ext cx="77400" cy="77040"/>
            </a:xfrm>
            <a:custGeom>
              <a:avLst/>
              <a:gdLst/>
              <a:ahLst/>
              <a:cxnLst/>
              <a:rect l="l" t="t" r="r" b="b"/>
              <a:pathLst>
                <a:path w="68579" h="85725" extrusionOk="0">
                  <a:moveTo>
                    <a:pt x="67868" y="0"/>
                  </a:moveTo>
                  <a:lnTo>
                    <a:pt x="0" y="34645"/>
                  </a:lnTo>
                  <a:lnTo>
                    <a:pt x="68579" y="85191"/>
                  </a:lnTo>
                  <a:lnTo>
                    <a:pt x="67868" y="0"/>
                  </a:lnTo>
                  <a:close/>
                </a:path>
              </a:pathLst>
            </a:custGeom>
            <a:solidFill>
              <a:srgbClr val="000000"/>
            </a:solidFill>
            <a:ln>
              <a:noFill/>
            </a:ln>
          </p:spPr>
        </p:sp>
        <p:sp>
          <p:nvSpPr>
            <p:cNvPr id="1428" name="Google Shape;1428;p70"/>
            <p:cNvSpPr/>
            <p:nvPr/>
          </p:nvSpPr>
          <p:spPr>
            <a:xfrm>
              <a:off x="5450040" y="3482280"/>
              <a:ext cx="360" cy="141480"/>
            </a:xfrm>
            <a:custGeom>
              <a:avLst/>
              <a:gdLst/>
              <a:ahLst/>
              <a:cxnLst/>
              <a:rect l="l" t="t" r="r" b="b"/>
              <a:pathLst>
                <a:path w="120000" h="156844" extrusionOk="0">
                  <a:moveTo>
                    <a:pt x="0" y="156310"/>
                  </a:moveTo>
                  <a:lnTo>
                    <a:pt x="0" y="0"/>
                  </a:lnTo>
                </a:path>
              </a:pathLst>
            </a:custGeom>
            <a:noFill/>
            <a:ln w="12600" cap="flat" cmpd="sng">
              <a:solidFill>
                <a:srgbClr val="000000"/>
              </a:solidFill>
              <a:prstDash val="solid"/>
              <a:round/>
              <a:headEnd type="none" w="sm" len="sm"/>
              <a:tailEnd type="none" w="sm" len="sm"/>
            </a:ln>
          </p:spPr>
        </p:sp>
        <p:sp>
          <p:nvSpPr>
            <p:cNvPr id="1429" name="Google Shape;1429;p70"/>
            <p:cNvSpPr/>
            <p:nvPr/>
          </p:nvSpPr>
          <p:spPr>
            <a:xfrm>
              <a:off x="5409720" y="3482280"/>
              <a:ext cx="78120" cy="360"/>
            </a:xfrm>
            <a:custGeom>
              <a:avLst/>
              <a:gdLst/>
              <a:ahLst/>
              <a:cxnLst/>
              <a:rect l="l" t="t" r="r" b="b"/>
              <a:pathLst>
                <a:path w="69214" h="120000" extrusionOk="0">
                  <a:moveTo>
                    <a:pt x="0" y="0"/>
                  </a:moveTo>
                  <a:lnTo>
                    <a:pt x="68950" y="0"/>
                  </a:lnTo>
                </a:path>
              </a:pathLst>
            </a:custGeom>
            <a:noFill/>
            <a:ln w="12600" cap="flat" cmpd="sng">
              <a:solidFill>
                <a:srgbClr val="000000"/>
              </a:solidFill>
              <a:prstDash val="solid"/>
              <a:round/>
              <a:headEnd type="none" w="sm" len="sm"/>
              <a:tailEnd type="none" w="sm" len="sm"/>
            </a:ln>
          </p:spPr>
        </p:sp>
        <p:sp>
          <p:nvSpPr>
            <p:cNvPr id="1430" name="Google Shape;1430;p70"/>
            <p:cNvSpPr/>
            <p:nvPr/>
          </p:nvSpPr>
          <p:spPr>
            <a:xfrm>
              <a:off x="5210640" y="3268800"/>
              <a:ext cx="78120" cy="247680"/>
            </a:xfrm>
            <a:custGeom>
              <a:avLst/>
              <a:gdLst/>
              <a:ahLst/>
              <a:cxnLst/>
              <a:rect l="l" t="t" r="r" b="b"/>
              <a:pathLst>
                <a:path w="69214" h="273685" extrusionOk="0">
                  <a:moveTo>
                    <a:pt x="68960" y="273120"/>
                  </a:moveTo>
                  <a:lnTo>
                    <a:pt x="0" y="0"/>
                  </a:lnTo>
                </a:path>
              </a:pathLst>
            </a:custGeom>
            <a:noFill/>
            <a:ln w="12600" cap="flat" cmpd="sng">
              <a:solidFill>
                <a:srgbClr val="000000"/>
              </a:solidFill>
              <a:prstDash val="solid"/>
              <a:round/>
              <a:headEnd type="none" w="sm" len="sm"/>
              <a:tailEnd type="none" w="sm" len="sm"/>
            </a:ln>
          </p:spPr>
        </p:sp>
        <p:sp>
          <p:nvSpPr>
            <p:cNvPr id="1431" name="Google Shape;1431;p70"/>
            <p:cNvSpPr/>
            <p:nvPr/>
          </p:nvSpPr>
          <p:spPr>
            <a:xfrm>
              <a:off x="5182560" y="3246480"/>
              <a:ext cx="83880" cy="75240"/>
            </a:xfrm>
            <a:custGeom>
              <a:avLst/>
              <a:gdLst/>
              <a:ahLst/>
              <a:cxnLst/>
              <a:rect l="l" t="t" r="r" b="b"/>
              <a:pathLst>
                <a:path w="74295" h="83819" extrusionOk="0">
                  <a:moveTo>
                    <a:pt x="18287" y="0"/>
                  </a:moveTo>
                  <a:lnTo>
                    <a:pt x="0" y="83210"/>
                  </a:lnTo>
                  <a:lnTo>
                    <a:pt x="73888" y="64554"/>
                  </a:lnTo>
                  <a:lnTo>
                    <a:pt x="18287" y="0"/>
                  </a:lnTo>
                  <a:close/>
                </a:path>
              </a:pathLst>
            </a:custGeom>
            <a:solidFill>
              <a:srgbClr val="000000"/>
            </a:solidFill>
            <a:ln>
              <a:noFill/>
            </a:ln>
          </p:spPr>
        </p:sp>
        <p:sp>
          <p:nvSpPr>
            <p:cNvPr id="1432" name="Google Shape;1432;p70"/>
            <p:cNvSpPr/>
            <p:nvPr/>
          </p:nvSpPr>
          <p:spPr>
            <a:xfrm>
              <a:off x="5528520" y="3339000"/>
              <a:ext cx="120240" cy="106920"/>
            </a:xfrm>
            <a:custGeom>
              <a:avLst/>
              <a:gdLst/>
              <a:ahLst/>
              <a:cxnLst/>
              <a:rect l="l" t="t" r="r" b="b"/>
              <a:pathLst>
                <a:path w="106045" h="118744" extrusionOk="0">
                  <a:moveTo>
                    <a:pt x="0" y="118523"/>
                  </a:moveTo>
                  <a:lnTo>
                    <a:pt x="105726" y="118523"/>
                  </a:lnTo>
                  <a:lnTo>
                    <a:pt x="105726" y="0"/>
                  </a:lnTo>
                  <a:lnTo>
                    <a:pt x="0" y="0"/>
                  </a:lnTo>
                  <a:lnTo>
                    <a:pt x="0" y="118523"/>
                  </a:lnTo>
                  <a:close/>
                </a:path>
              </a:pathLst>
            </a:custGeom>
            <a:solidFill>
              <a:srgbClr val="FFFFFF"/>
            </a:solidFill>
            <a:ln>
              <a:noFill/>
            </a:ln>
          </p:spPr>
        </p:sp>
        <p:sp>
          <p:nvSpPr>
            <p:cNvPr id="1433" name="Google Shape;1433;p70"/>
            <p:cNvSpPr/>
            <p:nvPr/>
          </p:nvSpPr>
          <p:spPr>
            <a:xfrm>
              <a:off x="5528520" y="3339000"/>
              <a:ext cx="120240" cy="106920"/>
            </a:xfrm>
            <a:custGeom>
              <a:avLst/>
              <a:gdLst/>
              <a:ahLst/>
              <a:cxnLst/>
              <a:rect l="l" t="t" r="r" b="b"/>
              <a:pathLst>
                <a:path w="106045" h="118744" extrusionOk="0">
                  <a:moveTo>
                    <a:pt x="0" y="0"/>
                  </a:moveTo>
                  <a:lnTo>
                    <a:pt x="105726" y="0"/>
                  </a:lnTo>
                  <a:lnTo>
                    <a:pt x="105726" y="118524"/>
                  </a:lnTo>
                  <a:lnTo>
                    <a:pt x="0" y="118524"/>
                  </a:lnTo>
                  <a:lnTo>
                    <a:pt x="0" y="0"/>
                  </a:lnTo>
                  <a:close/>
                </a:path>
              </a:pathLst>
            </a:custGeom>
            <a:noFill/>
            <a:ln w="12600" cap="flat" cmpd="sng">
              <a:solidFill>
                <a:srgbClr val="000000"/>
              </a:solidFill>
              <a:prstDash val="solid"/>
              <a:round/>
              <a:headEnd type="none" w="sm" len="sm"/>
              <a:tailEnd type="none" w="sm" len="sm"/>
            </a:ln>
          </p:spPr>
        </p:sp>
        <p:sp>
          <p:nvSpPr>
            <p:cNvPr id="1434" name="Google Shape;1434;p70"/>
            <p:cNvSpPr/>
            <p:nvPr/>
          </p:nvSpPr>
          <p:spPr>
            <a:xfrm>
              <a:off x="4454280" y="3339000"/>
              <a:ext cx="38520" cy="71280"/>
            </a:xfrm>
            <a:custGeom>
              <a:avLst/>
              <a:gdLst/>
              <a:ahLst/>
              <a:cxnLst/>
              <a:rect l="l" t="t" r="r" b="b"/>
              <a:pathLst>
                <a:path w="34289" h="79375" extrusionOk="0">
                  <a:moveTo>
                    <a:pt x="0" y="79010"/>
                  </a:moveTo>
                  <a:lnTo>
                    <a:pt x="33710" y="0"/>
                  </a:lnTo>
                </a:path>
              </a:pathLst>
            </a:custGeom>
            <a:noFill/>
            <a:ln w="12600" cap="flat" cmpd="sng">
              <a:solidFill>
                <a:srgbClr val="000000"/>
              </a:solidFill>
              <a:prstDash val="solid"/>
              <a:round/>
              <a:headEnd type="none" w="sm" len="sm"/>
              <a:tailEnd type="none" w="sm" len="sm"/>
            </a:ln>
          </p:spPr>
        </p:sp>
        <p:sp>
          <p:nvSpPr>
            <p:cNvPr id="1435" name="Google Shape;1435;p70"/>
            <p:cNvSpPr/>
            <p:nvPr/>
          </p:nvSpPr>
          <p:spPr>
            <a:xfrm>
              <a:off x="4492440" y="3339000"/>
              <a:ext cx="39960" cy="71280"/>
            </a:xfrm>
            <a:custGeom>
              <a:avLst/>
              <a:gdLst/>
              <a:ahLst/>
              <a:cxnLst/>
              <a:rect l="l" t="t" r="r" b="b"/>
              <a:pathLst>
                <a:path w="35560" h="79375" extrusionOk="0">
                  <a:moveTo>
                    <a:pt x="0" y="0"/>
                  </a:moveTo>
                  <a:lnTo>
                    <a:pt x="35240" y="79010"/>
                  </a:lnTo>
                </a:path>
              </a:pathLst>
            </a:custGeom>
            <a:noFill/>
            <a:ln w="12600" cap="flat" cmpd="sng">
              <a:solidFill>
                <a:srgbClr val="000000"/>
              </a:solidFill>
              <a:prstDash val="solid"/>
              <a:round/>
              <a:headEnd type="none" w="sm" len="sm"/>
              <a:tailEnd type="none" w="sm" len="sm"/>
            </a:ln>
          </p:spPr>
        </p:sp>
        <p:sp>
          <p:nvSpPr>
            <p:cNvPr id="1436" name="Google Shape;1436;p70"/>
            <p:cNvSpPr/>
            <p:nvPr/>
          </p:nvSpPr>
          <p:spPr>
            <a:xfrm>
              <a:off x="4532760" y="3339000"/>
              <a:ext cx="39960" cy="71280"/>
            </a:xfrm>
            <a:custGeom>
              <a:avLst/>
              <a:gdLst/>
              <a:ahLst/>
              <a:cxnLst/>
              <a:rect l="l" t="t" r="r" b="b"/>
              <a:pathLst>
                <a:path w="35560" h="79375" extrusionOk="0">
                  <a:moveTo>
                    <a:pt x="0" y="79010"/>
                  </a:moveTo>
                  <a:lnTo>
                    <a:pt x="35240" y="0"/>
                  </a:lnTo>
                </a:path>
              </a:pathLst>
            </a:custGeom>
            <a:noFill/>
            <a:ln w="12600" cap="flat" cmpd="sng">
              <a:solidFill>
                <a:srgbClr val="000000"/>
              </a:solidFill>
              <a:prstDash val="solid"/>
              <a:round/>
              <a:headEnd type="none" w="sm" len="sm"/>
              <a:tailEnd type="none" w="sm" len="sm"/>
            </a:ln>
          </p:spPr>
        </p:sp>
        <p:sp>
          <p:nvSpPr>
            <p:cNvPr id="1437" name="Google Shape;1437;p70"/>
            <p:cNvSpPr/>
            <p:nvPr/>
          </p:nvSpPr>
          <p:spPr>
            <a:xfrm>
              <a:off x="4573080" y="3339000"/>
              <a:ext cx="79560" cy="71280"/>
            </a:xfrm>
            <a:custGeom>
              <a:avLst/>
              <a:gdLst/>
              <a:ahLst/>
              <a:cxnLst/>
              <a:rect l="l" t="t" r="r" b="b"/>
              <a:pathLst>
                <a:path w="70485" h="79375" extrusionOk="0">
                  <a:moveTo>
                    <a:pt x="0" y="0"/>
                  </a:moveTo>
                  <a:lnTo>
                    <a:pt x="70480" y="79010"/>
                  </a:lnTo>
                </a:path>
              </a:pathLst>
            </a:custGeom>
            <a:noFill/>
            <a:ln w="12600" cap="flat" cmpd="sng">
              <a:solidFill>
                <a:srgbClr val="000000"/>
              </a:solidFill>
              <a:prstDash val="solid"/>
              <a:round/>
              <a:headEnd type="none" w="sm" len="sm"/>
              <a:tailEnd type="none" w="sm" len="sm"/>
            </a:ln>
          </p:spPr>
        </p:sp>
        <p:sp>
          <p:nvSpPr>
            <p:cNvPr id="1438" name="Google Shape;1438;p70"/>
            <p:cNvSpPr/>
            <p:nvPr/>
          </p:nvSpPr>
          <p:spPr>
            <a:xfrm>
              <a:off x="5528520" y="3339000"/>
              <a:ext cx="120240" cy="106920"/>
            </a:xfrm>
            <a:custGeom>
              <a:avLst/>
              <a:gdLst/>
              <a:ahLst/>
              <a:cxnLst/>
              <a:rect l="l" t="t" r="r" b="b"/>
              <a:pathLst>
                <a:path w="106045" h="118744" extrusionOk="0">
                  <a:moveTo>
                    <a:pt x="0" y="118520"/>
                  </a:moveTo>
                  <a:lnTo>
                    <a:pt x="105720" y="0"/>
                  </a:lnTo>
                </a:path>
              </a:pathLst>
            </a:custGeom>
            <a:noFill/>
            <a:ln w="12600" cap="flat" cmpd="sng">
              <a:solidFill>
                <a:srgbClr val="000000"/>
              </a:solidFill>
              <a:prstDash val="solid"/>
              <a:round/>
              <a:headEnd type="none" w="sm" len="sm"/>
              <a:tailEnd type="none" w="sm" len="sm"/>
            </a:ln>
          </p:spPr>
        </p:sp>
        <p:sp>
          <p:nvSpPr>
            <p:cNvPr id="1439" name="Google Shape;1439;p70"/>
            <p:cNvSpPr/>
            <p:nvPr/>
          </p:nvSpPr>
          <p:spPr>
            <a:xfrm>
              <a:off x="5568840" y="3446640"/>
              <a:ext cx="360" cy="496800"/>
            </a:xfrm>
            <a:custGeom>
              <a:avLst/>
              <a:gdLst/>
              <a:ahLst/>
              <a:cxnLst/>
              <a:rect l="l" t="t" r="r" b="b"/>
              <a:pathLst>
                <a:path w="120000" h="548004" extrusionOk="0">
                  <a:moveTo>
                    <a:pt x="0" y="0"/>
                  </a:moveTo>
                  <a:lnTo>
                    <a:pt x="0" y="547960"/>
                  </a:lnTo>
                </a:path>
              </a:pathLst>
            </a:custGeom>
            <a:noFill/>
            <a:ln w="12600" cap="flat" cmpd="sng">
              <a:solidFill>
                <a:srgbClr val="000000"/>
              </a:solidFill>
              <a:prstDash val="solid"/>
              <a:round/>
              <a:headEnd type="none" w="sm" len="sm"/>
              <a:tailEnd type="none" w="sm" len="sm"/>
            </a:ln>
          </p:spPr>
        </p:sp>
        <p:sp>
          <p:nvSpPr>
            <p:cNvPr id="1440" name="Google Shape;1440;p70"/>
            <p:cNvSpPr/>
            <p:nvPr/>
          </p:nvSpPr>
          <p:spPr>
            <a:xfrm>
              <a:off x="3776400" y="4049640"/>
              <a:ext cx="360" cy="675720"/>
            </a:xfrm>
            <a:custGeom>
              <a:avLst/>
              <a:gdLst/>
              <a:ahLst/>
              <a:cxnLst/>
              <a:rect l="l" t="t" r="r" b="b"/>
              <a:pathLst>
                <a:path w="120000" h="745489" extrusionOk="0">
                  <a:moveTo>
                    <a:pt x="0" y="745500"/>
                  </a:moveTo>
                  <a:lnTo>
                    <a:pt x="0" y="0"/>
                  </a:lnTo>
                </a:path>
              </a:pathLst>
            </a:custGeom>
            <a:noFill/>
            <a:ln w="12600" cap="flat" cmpd="sng">
              <a:solidFill>
                <a:srgbClr val="000000"/>
              </a:solidFill>
              <a:prstDash val="solid"/>
              <a:round/>
              <a:headEnd type="none" w="sm" len="sm"/>
              <a:tailEnd type="none" w="sm" len="sm"/>
            </a:ln>
          </p:spPr>
        </p:sp>
        <p:sp>
          <p:nvSpPr>
            <p:cNvPr id="1441" name="Google Shape;1441;p70"/>
            <p:cNvSpPr/>
            <p:nvPr/>
          </p:nvSpPr>
          <p:spPr>
            <a:xfrm>
              <a:off x="3776400" y="4049640"/>
              <a:ext cx="2230560" cy="360"/>
            </a:xfrm>
            <a:custGeom>
              <a:avLst/>
              <a:gdLst/>
              <a:ahLst/>
              <a:cxnLst/>
              <a:rect l="l" t="t" r="r" b="b"/>
              <a:pathLst>
                <a:path w="1957070" h="120000" extrusionOk="0">
                  <a:moveTo>
                    <a:pt x="0" y="0"/>
                  </a:moveTo>
                  <a:lnTo>
                    <a:pt x="1956701" y="0"/>
                  </a:lnTo>
                </a:path>
              </a:pathLst>
            </a:custGeom>
            <a:noFill/>
            <a:ln w="12600" cap="flat" cmpd="sng">
              <a:solidFill>
                <a:srgbClr val="000000"/>
              </a:solidFill>
              <a:prstDash val="solid"/>
              <a:round/>
              <a:headEnd type="none" w="sm" len="sm"/>
              <a:tailEnd type="none" w="sm" len="sm"/>
            </a:ln>
          </p:spPr>
        </p:sp>
        <p:sp>
          <p:nvSpPr>
            <p:cNvPr id="1442" name="Google Shape;1442;p70"/>
            <p:cNvSpPr/>
            <p:nvPr/>
          </p:nvSpPr>
          <p:spPr>
            <a:xfrm>
              <a:off x="6007320" y="3126960"/>
              <a:ext cx="360" cy="922680"/>
            </a:xfrm>
            <a:custGeom>
              <a:avLst/>
              <a:gdLst/>
              <a:ahLst/>
              <a:cxnLst/>
              <a:rect l="l" t="t" r="r" b="b"/>
              <a:pathLst>
                <a:path w="120000" h="1017270" extrusionOk="0">
                  <a:moveTo>
                    <a:pt x="0" y="1016890"/>
                  </a:moveTo>
                  <a:lnTo>
                    <a:pt x="0" y="0"/>
                  </a:lnTo>
                </a:path>
              </a:pathLst>
            </a:custGeom>
            <a:noFill/>
            <a:ln w="12600" cap="flat" cmpd="sng">
              <a:solidFill>
                <a:srgbClr val="000000"/>
              </a:solidFill>
              <a:prstDash val="solid"/>
              <a:round/>
              <a:headEnd type="none" w="sm" len="sm"/>
              <a:tailEnd type="none" w="sm" len="sm"/>
            </a:ln>
          </p:spPr>
        </p:sp>
        <p:sp>
          <p:nvSpPr>
            <p:cNvPr id="1443" name="Google Shape;1443;p70"/>
            <p:cNvSpPr/>
            <p:nvPr/>
          </p:nvSpPr>
          <p:spPr>
            <a:xfrm>
              <a:off x="5568840" y="3126960"/>
              <a:ext cx="438120" cy="360"/>
            </a:xfrm>
            <a:custGeom>
              <a:avLst/>
              <a:gdLst/>
              <a:ahLst/>
              <a:cxnLst/>
              <a:rect l="l" t="t" r="r" b="b"/>
              <a:pathLst>
                <a:path w="384809" h="120000" extrusionOk="0">
                  <a:moveTo>
                    <a:pt x="384600" y="0"/>
                  </a:moveTo>
                  <a:lnTo>
                    <a:pt x="0" y="0"/>
                  </a:lnTo>
                </a:path>
              </a:pathLst>
            </a:custGeom>
            <a:noFill/>
            <a:ln w="12600" cap="flat" cmpd="sng">
              <a:solidFill>
                <a:srgbClr val="000000"/>
              </a:solidFill>
              <a:prstDash val="solid"/>
              <a:round/>
              <a:headEnd type="none" w="sm" len="sm"/>
              <a:tailEnd type="none" w="sm" len="sm"/>
            </a:ln>
          </p:spPr>
        </p:sp>
        <p:sp>
          <p:nvSpPr>
            <p:cNvPr id="1444" name="Google Shape;1444;p70"/>
            <p:cNvSpPr/>
            <p:nvPr/>
          </p:nvSpPr>
          <p:spPr>
            <a:xfrm>
              <a:off x="5568840" y="3126960"/>
              <a:ext cx="360" cy="211320"/>
            </a:xfrm>
            <a:custGeom>
              <a:avLst/>
              <a:gdLst/>
              <a:ahLst/>
              <a:cxnLst/>
              <a:rect l="l" t="t" r="r" b="b"/>
              <a:pathLst>
                <a:path w="120000" h="233680" extrusionOk="0">
                  <a:moveTo>
                    <a:pt x="0" y="0"/>
                  </a:moveTo>
                  <a:lnTo>
                    <a:pt x="0" y="233610"/>
                  </a:lnTo>
                </a:path>
              </a:pathLst>
            </a:custGeom>
            <a:noFill/>
            <a:ln w="12600" cap="flat" cmpd="sng">
              <a:solidFill>
                <a:srgbClr val="000000"/>
              </a:solidFill>
              <a:prstDash val="solid"/>
              <a:round/>
              <a:headEnd type="none" w="sm" len="sm"/>
              <a:tailEnd type="none" w="sm" len="sm"/>
            </a:ln>
          </p:spPr>
        </p:sp>
        <p:sp>
          <p:nvSpPr>
            <p:cNvPr id="1445" name="Google Shape;1445;p70"/>
            <p:cNvSpPr/>
            <p:nvPr/>
          </p:nvSpPr>
          <p:spPr>
            <a:xfrm>
              <a:off x="4971960" y="2522160"/>
              <a:ext cx="836280" cy="390600"/>
            </a:xfrm>
            <a:custGeom>
              <a:avLst/>
              <a:gdLst/>
              <a:ahLst/>
              <a:cxnLst/>
              <a:rect l="l" t="t" r="r" b="b"/>
              <a:pathLst>
                <a:path w="734059" h="431164" extrusionOk="0">
                  <a:moveTo>
                    <a:pt x="0" y="431151"/>
                  </a:moveTo>
                  <a:lnTo>
                    <a:pt x="733494" y="431151"/>
                  </a:lnTo>
                  <a:lnTo>
                    <a:pt x="733494" y="0"/>
                  </a:lnTo>
                  <a:lnTo>
                    <a:pt x="0" y="0"/>
                  </a:lnTo>
                  <a:lnTo>
                    <a:pt x="0" y="431151"/>
                  </a:lnTo>
                  <a:close/>
                </a:path>
              </a:pathLst>
            </a:custGeom>
            <a:solidFill>
              <a:srgbClr val="FFFFFF"/>
            </a:solidFill>
            <a:ln>
              <a:noFill/>
            </a:ln>
          </p:spPr>
        </p:sp>
        <p:sp>
          <p:nvSpPr>
            <p:cNvPr id="1446" name="Google Shape;1446;p70"/>
            <p:cNvSpPr/>
            <p:nvPr/>
          </p:nvSpPr>
          <p:spPr>
            <a:xfrm>
              <a:off x="4653360" y="2522160"/>
              <a:ext cx="199080" cy="390600"/>
            </a:xfrm>
            <a:custGeom>
              <a:avLst/>
              <a:gdLst/>
              <a:ahLst/>
              <a:cxnLst/>
              <a:rect l="l" t="t" r="r" b="b"/>
              <a:pathLst>
                <a:path w="175260" h="431164" extrusionOk="0">
                  <a:moveTo>
                    <a:pt x="0" y="431151"/>
                  </a:moveTo>
                  <a:lnTo>
                    <a:pt x="174650" y="431151"/>
                  </a:lnTo>
                  <a:lnTo>
                    <a:pt x="174650" y="0"/>
                  </a:lnTo>
                  <a:lnTo>
                    <a:pt x="0" y="0"/>
                  </a:lnTo>
                  <a:lnTo>
                    <a:pt x="0" y="431151"/>
                  </a:lnTo>
                  <a:close/>
                </a:path>
              </a:pathLst>
            </a:custGeom>
            <a:solidFill>
              <a:srgbClr val="FFFFFF"/>
            </a:solidFill>
            <a:ln>
              <a:noFill/>
            </a:ln>
          </p:spPr>
        </p:sp>
        <p:sp>
          <p:nvSpPr>
            <p:cNvPr id="1447" name="Google Shape;1447;p70"/>
            <p:cNvSpPr/>
            <p:nvPr/>
          </p:nvSpPr>
          <p:spPr>
            <a:xfrm>
              <a:off x="4653360" y="2522160"/>
              <a:ext cx="1154880" cy="390600"/>
            </a:xfrm>
            <a:custGeom>
              <a:avLst/>
              <a:gdLst/>
              <a:ahLst/>
              <a:cxnLst/>
              <a:rect l="l" t="t" r="r" b="b"/>
              <a:pathLst>
                <a:path w="1013459" h="431164" extrusionOk="0">
                  <a:moveTo>
                    <a:pt x="0" y="0"/>
                  </a:moveTo>
                  <a:lnTo>
                    <a:pt x="1012930" y="0"/>
                  </a:lnTo>
                  <a:lnTo>
                    <a:pt x="1012930" y="431151"/>
                  </a:lnTo>
                  <a:lnTo>
                    <a:pt x="0" y="431151"/>
                  </a:lnTo>
                  <a:lnTo>
                    <a:pt x="0" y="0"/>
                  </a:lnTo>
                  <a:close/>
                </a:path>
              </a:pathLst>
            </a:custGeom>
            <a:noFill/>
            <a:ln w="19075" cap="flat" cmpd="sng">
              <a:solidFill>
                <a:srgbClr val="000000"/>
              </a:solidFill>
              <a:prstDash val="solid"/>
              <a:round/>
              <a:headEnd type="none" w="sm" len="sm"/>
              <a:tailEnd type="none" w="sm" len="sm"/>
            </a:ln>
          </p:spPr>
        </p:sp>
        <p:sp>
          <p:nvSpPr>
            <p:cNvPr id="1448" name="Google Shape;1448;p70"/>
            <p:cNvSpPr/>
            <p:nvPr/>
          </p:nvSpPr>
          <p:spPr>
            <a:xfrm>
              <a:off x="4971960" y="2664360"/>
              <a:ext cx="1433520" cy="106560"/>
            </a:xfrm>
            <a:custGeom>
              <a:avLst/>
              <a:gdLst/>
              <a:ahLst/>
              <a:cxnLst/>
              <a:rect l="l" t="t" r="r" b="b"/>
              <a:pathLst>
                <a:path w="1257934" h="118110" extrusionOk="0">
                  <a:moveTo>
                    <a:pt x="0" y="117587"/>
                  </a:moveTo>
                  <a:lnTo>
                    <a:pt x="1257429" y="117587"/>
                  </a:lnTo>
                  <a:lnTo>
                    <a:pt x="1257429" y="0"/>
                  </a:lnTo>
                  <a:lnTo>
                    <a:pt x="0" y="0"/>
                  </a:lnTo>
                  <a:lnTo>
                    <a:pt x="0" y="117587"/>
                  </a:lnTo>
                  <a:close/>
                </a:path>
              </a:pathLst>
            </a:custGeom>
            <a:solidFill>
              <a:srgbClr val="FFFFFF"/>
            </a:solidFill>
            <a:ln>
              <a:noFill/>
            </a:ln>
          </p:spPr>
        </p:sp>
        <p:sp>
          <p:nvSpPr>
            <p:cNvPr id="1449" name="Google Shape;1449;p70"/>
            <p:cNvSpPr/>
            <p:nvPr/>
          </p:nvSpPr>
          <p:spPr>
            <a:xfrm>
              <a:off x="4971960" y="2664360"/>
              <a:ext cx="1433520" cy="106560"/>
            </a:xfrm>
            <a:custGeom>
              <a:avLst/>
              <a:gdLst/>
              <a:ahLst/>
              <a:cxnLst/>
              <a:rect l="l" t="t" r="r" b="b"/>
              <a:pathLst>
                <a:path w="1257934" h="118110" extrusionOk="0">
                  <a:moveTo>
                    <a:pt x="0" y="0"/>
                  </a:moveTo>
                  <a:lnTo>
                    <a:pt x="1257430" y="0"/>
                  </a:lnTo>
                  <a:lnTo>
                    <a:pt x="1257430" y="117587"/>
                  </a:lnTo>
                  <a:lnTo>
                    <a:pt x="0" y="117587"/>
                  </a:lnTo>
                  <a:lnTo>
                    <a:pt x="0" y="0"/>
                  </a:lnTo>
                  <a:close/>
                </a:path>
              </a:pathLst>
            </a:custGeom>
            <a:noFill/>
            <a:ln w="19075" cap="flat" cmpd="sng">
              <a:solidFill>
                <a:srgbClr val="000000"/>
              </a:solidFill>
              <a:prstDash val="solid"/>
              <a:round/>
              <a:headEnd type="none" w="sm" len="sm"/>
              <a:tailEnd type="none" w="sm" len="sm"/>
            </a:ln>
          </p:spPr>
        </p:sp>
        <p:sp>
          <p:nvSpPr>
            <p:cNvPr id="1450" name="Google Shape;1450;p70"/>
            <p:cNvSpPr/>
            <p:nvPr/>
          </p:nvSpPr>
          <p:spPr>
            <a:xfrm>
              <a:off x="4852440" y="2522160"/>
              <a:ext cx="118800" cy="390600"/>
            </a:xfrm>
            <a:custGeom>
              <a:avLst/>
              <a:gdLst/>
              <a:ahLst/>
              <a:cxnLst/>
              <a:rect l="l" t="t" r="r" b="b"/>
              <a:pathLst>
                <a:path w="104775" h="431164" extrusionOk="0">
                  <a:moveTo>
                    <a:pt x="0" y="431151"/>
                  </a:moveTo>
                  <a:lnTo>
                    <a:pt x="104785" y="431151"/>
                  </a:lnTo>
                  <a:lnTo>
                    <a:pt x="104785" y="0"/>
                  </a:lnTo>
                  <a:lnTo>
                    <a:pt x="0" y="0"/>
                  </a:lnTo>
                  <a:lnTo>
                    <a:pt x="0" y="431151"/>
                  </a:lnTo>
                  <a:close/>
                </a:path>
              </a:pathLst>
            </a:custGeom>
            <a:solidFill>
              <a:srgbClr val="CBCBCB"/>
            </a:solidFill>
            <a:ln>
              <a:noFill/>
            </a:ln>
          </p:spPr>
        </p:sp>
        <p:sp>
          <p:nvSpPr>
            <p:cNvPr id="1451" name="Google Shape;1451;p70"/>
            <p:cNvSpPr/>
            <p:nvPr/>
          </p:nvSpPr>
          <p:spPr>
            <a:xfrm>
              <a:off x="4852440" y="2522160"/>
              <a:ext cx="118800" cy="390600"/>
            </a:xfrm>
            <a:custGeom>
              <a:avLst/>
              <a:gdLst/>
              <a:ahLst/>
              <a:cxnLst/>
              <a:rect l="l" t="t" r="r" b="b"/>
              <a:pathLst>
                <a:path w="104775" h="431164" extrusionOk="0">
                  <a:moveTo>
                    <a:pt x="0" y="0"/>
                  </a:moveTo>
                  <a:lnTo>
                    <a:pt x="104786" y="0"/>
                  </a:lnTo>
                  <a:lnTo>
                    <a:pt x="104786" y="431151"/>
                  </a:lnTo>
                  <a:lnTo>
                    <a:pt x="0" y="431151"/>
                  </a:lnTo>
                  <a:lnTo>
                    <a:pt x="0" y="0"/>
                  </a:lnTo>
                  <a:close/>
                </a:path>
              </a:pathLst>
            </a:custGeom>
            <a:noFill/>
            <a:ln w="12600" cap="flat" cmpd="sng">
              <a:solidFill>
                <a:srgbClr val="000000"/>
              </a:solidFill>
              <a:prstDash val="solid"/>
              <a:round/>
              <a:headEnd type="none" w="sm" len="sm"/>
              <a:tailEnd type="none" w="sm" len="sm"/>
            </a:ln>
          </p:spPr>
        </p:sp>
        <p:sp>
          <p:nvSpPr>
            <p:cNvPr id="1452" name="Google Shape;1452;p70"/>
            <p:cNvSpPr/>
            <p:nvPr/>
          </p:nvSpPr>
          <p:spPr>
            <a:xfrm>
              <a:off x="4971960" y="2522160"/>
              <a:ext cx="119520" cy="390600"/>
            </a:xfrm>
            <a:custGeom>
              <a:avLst/>
              <a:gdLst/>
              <a:ahLst/>
              <a:cxnLst/>
              <a:rect l="l" t="t" r="r" b="b"/>
              <a:pathLst>
                <a:path w="105410" h="431164" extrusionOk="0">
                  <a:moveTo>
                    <a:pt x="0" y="0"/>
                  </a:moveTo>
                  <a:lnTo>
                    <a:pt x="104790" y="431150"/>
                  </a:lnTo>
                </a:path>
              </a:pathLst>
            </a:custGeom>
            <a:noFill/>
            <a:ln w="12600" cap="flat" cmpd="sng">
              <a:solidFill>
                <a:srgbClr val="000000"/>
              </a:solidFill>
              <a:prstDash val="solid"/>
              <a:round/>
              <a:headEnd type="none" w="sm" len="sm"/>
              <a:tailEnd type="none" w="sm" len="sm"/>
            </a:ln>
          </p:spPr>
        </p:sp>
        <p:sp>
          <p:nvSpPr>
            <p:cNvPr id="1453" name="Google Shape;1453;p70"/>
            <p:cNvSpPr/>
            <p:nvPr/>
          </p:nvSpPr>
          <p:spPr>
            <a:xfrm>
              <a:off x="5091480" y="2522160"/>
              <a:ext cx="118800" cy="390600"/>
            </a:xfrm>
            <a:custGeom>
              <a:avLst/>
              <a:gdLst/>
              <a:ahLst/>
              <a:cxnLst/>
              <a:rect l="l" t="t" r="r" b="b"/>
              <a:pathLst>
                <a:path w="104775" h="431164" extrusionOk="0">
                  <a:moveTo>
                    <a:pt x="0" y="431150"/>
                  </a:moveTo>
                  <a:lnTo>
                    <a:pt x="104780" y="0"/>
                  </a:lnTo>
                </a:path>
              </a:pathLst>
            </a:custGeom>
            <a:noFill/>
            <a:ln w="12600" cap="flat" cmpd="sng">
              <a:solidFill>
                <a:srgbClr val="000000"/>
              </a:solidFill>
              <a:prstDash val="solid"/>
              <a:round/>
              <a:headEnd type="none" w="sm" len="sm"/>
              <a:tailEnd type="none" w="sm" len="sm"/>
            </a:ln>
          </p:spPr>
        </p:sp>
        <p:sp>
          <p:nvSpPr>
            <p:cNvPr id="1454" name="Google Shape;1454;p70"/>
            <p:cNvSpPr/>
            <p:nvPr/>
          </p:nvSpPr>
          <p:spPr>
            <a:xfrm>
              <a:off x="5211000" y="2522160"/>
              <a:ext cx="119520" cy="390600"/>
            </a:xfrm>
            <a:custGeom>
              <a:avLst/>
              <a:gdLst/>
              <a:ahLst/>
              <a:cxnLst/>
              <a:rect l="l" t="t" r="r" b="b"/>
              <a:pathLst>
                <a:path w="105410" h="431164" extrusionOk="0">
                  <a:moveTo>
                    <a:pt x="0" y="0"/>
                  </a:moveTo>
                  <a:lnTo>
                    <a:pt x="104790" y="431150"/>
                  </a:lnTo>
                </a:path>
              </a:pathLst>
            </a:custGeom>
            <a:noFill/>
            <a:ln w="12600" cap="flat" cmpd="sng">
              <a:solidFill>
                <a:srgbClr val="000000"/>
              </a:solidFill>
              <a:prstDash val="solid"/>
              <a:round/>
              <a:headEnd type="none" w="sm" len="sm"/>
              <a:tailEnd type="none" w="sm" len="sm"/>
            </a:ln>
          </p:spPr>
        </p:sp>
        <p:sp>
          <p:nvSpPr>
            <p:cNvPr id="1455" name="Google Shape;1455;p70"/>
            <p:cNvSpPr/>
            <p:nvPr/>
          </p:nvSpPr>
          <p:spPr>
            <a:xfrm>
              <a:off x="5330160" y="2522160"/>
              <a:ext cx="158400" cy="390600"/>
            </a:xfrm>
            <a:custGeom>
              <a:avLst/>
              <a:gdLst/>
              <a:ahLst/>
              <a:cxnLst/>
              <a:rect l="l" t="t" r="r" b="b"/>
              <a:pathLst>
                <a:path w="139700" h="431164" extrusionOk="0">
                  <a:moveTo>
                    <a:pt x="0" y="431150"/>
                  </a:moveTo>
                  <a:lnTo>
                    <a:pt x="139710" y="0"/>
                  </a:lnTo>
                </a:path>
              </a:pathLst>
            </a:custGeom>
            <a:noFill/>
            <a:ln w="12600" cap="flat" cmpd="sng">
              <a:solidFill>
                <a:srgbClr val="000000"/>
              </a:solidFill>
              <a:prstDash val="solid"/>
              <a:round/>
              <a:headEnd type="none" w="sm" len="sm"/>
              <a:tailEnd type="none" w="sm" len="sm"/>
            </a:ln>
          </p:spPr>
        </p:sp>
        <p:sp>
          <p:nvSpPr>
            <p:cNvPr id="1456" name="Google Shape;1456;p70"/>
            <p:cNvSpPr/>
            <p:nvPr/>
          </p:nvSpPr>
          <p:spPr>
            <a:xfrm>
              <a:off x="5489640" y="2522160"/>
              <a:ext cx="78840" cy="390600"/>
            </a:xfrm>
            <a:custGeom>
              <a:avLst/>
              <a:gdLst/>
              <a:ahLst/>
              <a:cxnLst/>
              <a:rect l="l" t="t" r="r" b="b"/>
              <a:pathLst>
                <a:path w="69850" h="431164" extrusionOk="0">
                  <a:moveTo>
                    <a:pt x="0" y="0"/>
                  </a:moveTo>
                  <a:lnTo>
                    <a:pt x="69860" y="431150"/>
                  </a:lnTo>
                </a:path>
              </a:pathLst>
            </a:custGeom>
            <a:noFill/>
            <a:ln w="12600" cap="flat" cmpd="sng">
              <a:solidFill>
                <a:srgbClr val="000000"/>
              </a:solidFill>
              <a:prstDash val="solid"/>
              <a:round/>
              <a:headEnd type="none" w="sm" len="sm"/>
              <a:tailEnd type="none" w="sm" len="sm"/>
            </a:ln>
          </p:spPr>
        </p:sp>
        <p:sp>
          <p:nvSpPr>
            <p:cNvPr id="1457" name="Google Shape;1457;p70"/>
            <p:cNvSpPr/>
            <p:nvPr/>
          </p:nvSpPr>
          <p:spPr>
            <a:xfrm>
              <a:off x="5569200" y="2522160"/>
              <a:ext cx="119520" cy="390600"/>
            </a:xfrm>
            <a:custGeom>
              <a:avLst/>
              <a:gdLst/>
              <a:ahLst/>
              <a:cxnLst/>
              <a:rect l="l" t="t" r="r" b="b"/>
              <a:pathLst>
                <a:path w="105410" h="431164" extrusionOk="0">
                  <a:moveTo>
                    <a:pt x="0" y="431150"/>
                  </a:moveTo>
                  <a:lnTo>
                    <a:pt x="104790" y="0"/>
                  </a:lnTo>
                </a:path>
              </a:pathLst>
            </a:custGeom>
            <a:noFill/>
            <a:ln w="12600" cap="flat" cmpd="sng">
              <a:solidFill>
                <a:srgbClr val="000000"/>
              </a:solidFill>
              <a:prstDash val="solid"/>
              <a:round/>
              <a:headEnd type="none" w="sm" len="sm"/>
              <a:tailEnd type="none" w="sm" len="sm"/>
            </a:ln>
          </p:spPr>
        </p:sp>
        <p:sp>
          <p:nvSpPr>
            <p:cNvPr id="1458" name="Google Shape;1458;p70"/>
            <p:cNvSpPr/>
            <p:nvPr/>
          </p:nvSpPr>
          <p:spPr>
            <a:xfrm>
              <a:off x="5688720" y="2522160"/>
              <a:ext cx="118800" cy="390600"/>
            </a:xfrm>
            <a:custGeom>
              <a:avLst/>
              <a:gdLst/>
              <a:ahLst/>
              <a:cxnLst/>
              <a:rect l="l" t="t" r="r" b="b"/>
              <a:pathLst>
                <a:path w="104775" h="431164" extrusionOk="0">
                  <a:moveTo>
                    <a:pt x="0" y="0"/>
                  </a:moveTo>
                  <a:lnTo>
                    <a:pt x="104780" y="431150"/>
                  </a:lnTo>
                </a:path>
              </a:pathLst>
            </a:custGeom>
            <a:noFill/>
            <a:ln w="12600" cap="flat" cmpd="sng">
              <a:solidFill>
                <a:srgbClr val="000000"/>
              </a:solidFill>
              <a:prstDash val="solid"/>
              <a:round/>
              <a:headEnd type="none" w="sm" len="sm"/>
              <a:tailEnd type="none" w="sm" len="sm"/>
            </a:ln>
          </p:spPr>
        </p:sp>
        <p:sp>
          <p:nvSpPr>
            <p:cNvPr id="1459" name="Google Shape;1459;p70"/>
            <p:cNvSpPr/>
            <p:nvPr/>
          </p:nvSpPr>
          <p:spPr>
            <a:xfrm>
              <a:off x="4772160" y="2913480"/>
              <a:ext cx="360" cy="354960"/>
            </a:xfrm>
            <a:custGeom>
              <a:avLst/>
              <a:gdLst/>
              <a:ahLst/>
              <a:cxnLst/>
              <a:rect l="l" t="t" r="r" b="b"/>
              <a:pathLst>
                <a:path w="120000" h="391794" extrusionOk="0">
                  <a:moveTo>
                    <a:pt x="0" y="391640"/>
                  </a:moveTo>
                  <a:lnTo>
                    <a:pt x="0" y="0"/>
                  </a:lnTo>
                </a:path>
              </a:pathLst>
            </a:custGeom>
            <a:noFill/>
            <a:ln w="12600" cap="flat" cmpd="sng">
              <a:solidFill>
                <a:srgbClr val="000000"/>
              </a:solidFill>
              <a:prstDash val="solid"/>
              <a:round/>
              <a:headEnd type="none" w="sm" len="sm"/>
              <a:tailEnd type="none" w="sm" len="sm"/>
            </a:ln>
          </p:spPr>
        </p:sp>
        <p:sp>
          <p:nvSpPr>
            <p:cNvPr id="1460" name="Google Shape;1460;p70"/>
            <p:cNvSpPr/>
            <p:nvPr/>
          </p:nvSpPr>
          <p:spPr>
            <a:xfrm>
              <a:off x="7320960" y="3588120"/>
              <a:ext cx="438120" cy="745560"/>
            </a:xfrm>
            <a:custGeom>
              <a:avLst/>
              <a:gdLst/>
              <a:ahLst/>
              <a:cxnLst/>
              <a:rect l="l" t="t" r="r" b="b"/>
              <a:pathLst>
                <a:path w="384809" h="822325" extrusionOk="0">
                  <a:moveTo>
                    <a:pt x="0" y="822286"/>
                  </a:moveTo>
                  <a:lnTo>
                    <a:pt x="384597" y="822286"/>
                  </a:lnTo>
                  <a:lnTo>
                    <a:pt x="384597" y="0"/>
                  </a:lnTo>
                  <a:lnTo>
                    <a:pt x="0" y="0"/>
                  </a:lnTo>
                  <a:lnTo>
                    <a:pt x="0" y="822286"/>
                  </a:lnTo>
                  <a:close/>
                </a:path>
              </a:pathLst>
            </a:custGeom>
            <a:solidFill>
              <a:srgbClr val="FFFFFF"/>
            </a:solidFill>
            <a:ln>
              <a:noFill/>
            </a:ln>
          </p:spPr>
        </p:sp>
        <p:sp>
          <p:nvSpPr>
            <p:cNvPr id="1461" name="Google Shape;1461;p70"/>
            <p:cNvSpPr/>
            <p:nvPr/>
          </p:nvSpPr>
          <p:spPr>
            <a:xfrm>
              <a:off x="7320960" y="4440960"/>
              <a:ext cx="438120" cy="177480"/>
            </a:xfrm>
            <a:custGeom>
              <a:avLst/>
              <a:gdLst/>
              <a:ahLst/>
              <a:cxnLst/>
              <a:rect l="l" t="t" r="r" b="b"/>
              <a:pathLst>
                <a:path w="384809" h="196214" extrusionOk="0">
                  <a:moveTo>
                    <a:pt x="0" y="195783"/>
                  </a:moveTo>
                  <a:lnTo>
                    <a:pt x="384597" y="195783"/>
                  </a:lnTo>
                  <a:lnTo>
                    <a:pt x="384597" y="0"/>
                  </a:lnTo>
                  <a:lnTo>
                    <a:pt x="0" y="0"/>
                  </a:lnTo>
                  <a:lnTo>
                    <a:pt x="0" y="195783"/>
                  </a:lnTo>
                  <a:close/>
                </a:path>
              </a:pathLst>
            </a:custGeom>
            <a:solidFill>
              <a:srgbClr val="FFFFFF"/>
            </a:solidFill>
            <a:ln>
              <a:noFill/>
            </a:ln>
          </p:spPr>
        </p:sp>
        <p:sp>
          <p:nvSpPr>
            <p:cNvPr id="1462" name="Google Shape;1462;p70"/>
            <p:cNvSpPr/>
            <p:nvPr/>
          </p:nvSpPr>
          <p:spPr>
            <a:xfrm>
              <a:off x="7320960" y="3588120"/>
              <a:ext cx="438120" cy="1030320"/>
            </a:xfrm>
            <a:custGeom>
              <a:avLst/>
              <a:gdLst/>
              <a:ahLst/>
              <a:cxnLst/>
              <a:rect l="l" t="t" r="r" b="b"/>
              <a:pathLst>
                <a:path w="384809" h="1136014" extrusionOk="0">
                  <a:moveTo>
                    <a:pt x="0" y="0"/>
                  </a:moveTo>
                  <a:lnTo>
                    <a:pt x="384598" y="0"/>
                  </a:lnTo>
                  <a:lnTo>
                    <a:pt x="384598" y="1135540"/>
                  </a:lnTo>
                  <a:lnTo>
                    <a:pt x="0" y="1135540"/>
                  </a:lnTo>
                  <a:lnTo>
                    <a:pt x="0" y="0"/>
                  </a:lnTo>
                  <a:close/>
                </a:path>
              </a:pathLst>
            </a:custGeom>
            <a:noFill/>
            <a:ln w="19075" cap="flat" cmpd="sng">
              <a:solidFill>
                <a:srgbClr val="000000"/>
              </a:solidFill>
              <a:prstDash val="solid"/>
              <a:round/>
              <a:headEnd type="none" w="sm" len="sm"/>
              <a:tailEnd type="none" w="sm" len="sm"/>
            </a:ln>
          </p:spPr>
        </p:sp>
        <p:sp>
          <p:nvSpPr>
            <p:cNvPr id="1463" name="Google Shape;1463;p70"/>
            <p:cNvSpPr/>
            <p:nvPr/>
          </p:nvSpPr>
          <p:spPr>
            <a:xfrm>
              <a:off x="7480440" y="3055320"/>
              <a:ext cx="119520" cy="1278720"/>
            </a:xfrm>
            <a:custGeom>
              <a:avLst/>
              <a:gdLst/>
              <a:ahLst/>
              <a:cxnLst/>
              <a:rect l="l" t="t" r="r" b="b"/>
              <a:pathLst>
                <a:path w="105409" h="1409700" extrusionOk="0">
                  <a:moveTo>
                    <a:pt x="0" y="1409636"/>
                  </a:moveTo>
                  <a:lnTo>
                    <a:pt x="104889" y="1409636"/>
                  </a:lnTo>
                  <a:lnTo>
                    <a:pt x="104889" y="0"/>
                  </a:lnTo>
                  <a:lnTo>
                    <a:pt x="0" y="0"/>
                  </a:lnTo>
                  <a:lnTo>
                    <a:pt x="0" y="1409636"/>
                  </a:lnTo>
                  <a:close/>
                </a:path>
              </a:pathLst>
            </a:custGeom>
            <a:solidFill>
              <a:srgbClr val="FFFFFF"/>
            </a:solidFill>
            <a:ln>
              <a:noFill/>
            </a:ln>
          </p:spPr>
        </p:sp>
        <p:sp>
          <p:nvSpPr>
            <p:cNvPr id="1464" name="Google Shape;1464;p70"/>
            <p:cNvSpPr/>
            <p:nvPr/>
          </p:nvSpPr>
          <p:spPr>
            <a:xfrm>
              <a:off x="7480440" y="3055320"/>
              <a:ext cx="119520" cy="1278720"/>
            </a:xfrm>
            <a:custGeom>
              <a:avLst/>
              <a:gdLst/>
              <a:ahLst/>
              <a:cxnLst/>
              <a:rect l="l" t="t" r="r" b="b"/>
              <a:pathLst>
                <a:path w="105409" h="1409700" extrusionOk="0">
                  <a:moveTo>
                    <a:pt x="0" y="0"/>
                  </a:moveTo>
                  <a:lnTo>
                    <a:pt x="104890" y="0"/>
                  </a:lnTo>
                  <a:lnTo>
                    <a:pt x="104890" y="1409640"/>
                  </a:lnTo>
                  <a:lnTo>
                    <a:pt x="0" y="1409640"/>
                  </a:lnTo>
                  <a:lnTo>
                    <a:pt x="0" y="0"/>
                  </a:lnTo>
                  <a:close/>
                </a:path>
              </a:pathLst>
            </a:custGeom>
            <a:noFill/>
            <a:ln w="19075" cap="flat" cmpd="sng">
              <a:solidFill>
                <a:srgbClr val="000000"/>
              </a:solidFill>
              <a:prstDash val="solid"/>
              <a:round/>
              <a:headEnd type="none" w="sm" len="sm"/>
              <a:tailEnd type="none" w="sm" len="sm"/>
            </a:ln>
          </p:spPr>
        </p:sp>
        <p:sp>
          <p:nvSpPr>
            <p:cNvPr id="1465" name="Google Shape;1465;p70"/>
            <p:cNvSpPr/>
            <p:nvPr/>
          </p:nvSpPr>
          <p:spPr>
            <a:xfrm>
              <a:off x="7320960" y="4334400"/>
              <a:ext cx="438120" cy="105840"/>
            </a:xfrm>
            <a:custGeom>
              <a:avLst/>
              <a:gdLst/>
              <a:ahLst/>
              <a:cxnLst/>
              <a:rect l="l" t="t" r="r" b="b"/>
              <a:pathLst>
                <a:path w="384809" h="117475" extrusionOk="0">
                  <a:moveTo>
                    <a:pt x="0" y="117469"/>
                  </a:moveTo>
                  <a:lnTo>
                    <a:pt x="384597" y="117469"/>
                  </a:lnTo>
                  <a:lnTo>
                    <a:pt x="384597" y="0"/>
                  </a:lnTo>
                  <a:lnTo>
                    <a:pt x="0" y="0"/>
                  </a:lnTo>
                  <a:lnTo>
                    <a:pt x="0" y="117469"/>
                  </a:lnTo>
                  <a:close/>
                </a:path>
              </a:pathLst>
            </a:custGeom>
            <a:solidFill>
              <a:srgbClr val="CBCBCB"/>
            </a:solidFill>
            <a:ln>
              <a:noFill/>
            </a:ln>
          </p:spPr>
        </p:sp>
        <p:sp>
          <p:nvSpPr>
            <p:cNvPr id="1466" name="Google Shape;1466;p70"/>
            <p:cNvSpPr/>
            <p:nvPr/>
          </p:nvSpPr>
          <p:spPr>
            <a:xfrm>
              <a:off x="7320960" y="4334400"/>
              <a:ext cx="438120" cy="105840"/>
            </a:xfrm>
            <a:custGeom>
              <a:avLst/>
              <a:gdLst/>
              <a:ahLst/>
              <a:cxnLst/>
              <a:rect l="l" t="t" r="r" b="b"/>
              <a:pathLst>
                <a:path w="384809" h="117475" extrusionOk="0">
                  <a:moveTo>
                    <a:pt x="0" y="0"/>
                  </a:moveTo>
                  <a:lnTo>
                    <a:pt x="384598" y="0"/>
                  </a:lnTo>
                  <a:lnTo>
                    <a:pt x="384598" y="117470"/>
                  </a:lnTo>
                  <a:lnTo>
                    <a:pt x="0" y="117470"/>
                  </a:lnTo>
                  <a:lnTo>
                    <a:pt x="0" y="0"/>
                  </a:lnTo>
                  <a:close/>
                </a:path>
              </a:pathLst>
            </a:custGeom>
            <a:noFill/>
            <a:ln w="12600" cap="flat" cmpd="sng">
              <a:solidFill>
                <a:srgbClr val="000000"/>
              </a:solidFill>
              <a:prstDash val="solid"/>
              <a:round/>
              <a:headEnd type="none" w="sm" len="sm"/>
              <a:tailEnd type="none" w="sm" len="sm"/>
            </a:ln>
          </p:spPr>
        </p:sp>
        <p:sp>
          <p:nvSpPr>
            <p:cNvPr id="1467" name="Google Shape;1467;p70"/>
            <p:cNvSpPr/>
            <p:nvPr/>
          </p:nvSpPr>
          <p:spPr>
            <a:xfrm>
              <a:off x="7320960" y="4227840"/>
              <a:ext cx="438120" cy="105840"/>
            </a:xfrm>
            <a:custGeom>
              <a:avLst/>
              <a:gdLst/>
              <a:ahLst/>
              <a:cxnLst/>
              <a:rect l="l" t="t" r="r" b="b"/>
              <a:pathLst>
                <a:path w="384809" h="117475" extrusionOk="0">
                  <a:moveTo>
                    <a:pt x="0" y="117470"/>
                  </a:moveTo>
                  <a:lnTo>
                    <a:pt x="384600" y="0"/>
                  </a:lnTo>
                </a:path>
              </a:pathLst>
            </a:custGeom>
            <a:noFill/>
            <a:ln w="12600" cap="flat" cmpd="sng">
              <a:solidFill>
                <a:srgbClr val="000000"/>
              </a:solidFill>
              <a:prstDash val="solid"/>
              <a:round/>
              <a:headEnd type="none" w="sm" len="sm"/>
              <a:tailEnd type="none" w="sm" len="sm"/>
            </a:ln>
          </p:spPr>
        </p:sp>
        <p:sp>
          <p:nvSpPr>
            <p:cNvPr id="1468" name="Google Shape;1468;p70"/>
            <p:cNvSpPr/>
            <p:nvPr/>
          </p:nvSpPr>
          <p:spPr>
            <a:xfrm>
              <a:off x="7320960" y="4121280"/>
              <a:ext cx="438120" cy="105840"/>
            </a:xfrm>
            <a:custGeom>
              <a:avLst/>
              <a:gdLst/>
              <a:ahLst/>
              <a:cxnLst/>
              <a:rect l="l" t="t" r="r" b="b"/>
              <a:pathLst>
                <a:path w="384809" h="117475" extrusionOk="0">
                  <a:moveTo>
                    <a:pt x="384600" y="117470"/>
                  </a:moveTo>
                  <a:lnTo>
                    <a:pt x="0" y="0"/>
                  </a:lnTo>
                </a:path>
              </a:pathLst>
            </a:custGeom>
            <a:noFill/>
            <a:ln w="12600" cap="flat" cmpd="sng">
              <a:solidFill>
                <a:srgbClr val="000000"/>
              </a:solidFill>
              <a:prstDash val="solid"/>
              <a:round/>
              <a:headEnd type="none" w="sm" len="sm"/>
              <a:tailEnd type="none" w="sm" len="sm"/>
            </a:ln>
          </p:spPr>
        </p:sp>
        <p:sp>
          <p:nvSpPr>
            <p:cNvPr id="1469" name="Google Shape;1469;p70"/>
            <p:cNvSpPr/>
            <p:nvPr/>
          </p:nvSpPr>
          <p:spPr>
            <a:xfrm>
              <a:off x="7320960" y="4014720"/>
              <a:ext cx="438120" cy="105840"/>
            </a:xfrm>
            <a:custGeom>
              <a:avLst/>
              <a:gdLst/>
              <a:ahLst/>
              <a:cxnLst/>
              <a:rect l="l" t="t" r="r" b="b"/>
              <a:pathLst>
                <a:path w="384809" h="117475" extrusionOk="0">
                  <a:moveTo>
                    <a:pt x="0" y="117470"/>
                  </a:moveTo>
                  <a:lnTo>
                    <a:pt x="384600" y="0"/>
                  </a:lnTo>
                </a:path>
              </a:pathLst>
            </a:custGeom>
            <a:noFill/>
            <a:ln w="12600" cap="flat" cmpd="sng">
              <a:solidFill>
                <a:srgbClr val="000000"/>
              </a:solidFill>
              <a:prstDash val="solid"/>
              <a:round/>
              <a:headEnd type="none" w="sm" len="sm"/>
              <a:tailEnd type="none" w="sm" len="sm"/>
            </a:ln>
          </p:spPr>
        </p:sp>
        <p:sp>
          <p:nvSpPr>
            <p:cNvPr id="1470" name="Google Shape;1470;p70"/>
            <p:cNvSpPr/>
            <p:nvPr/>
          </p:nvSpPr>
          <p:spPr>
            <a:xfrm>
              <a:off x="7320960" y="3872520"/>
              <a:ext cx="438120" cy="141480"/>
            </a:xfrm>
            <a:custGeom>
              <a:avLst/>
              <a:gdLst/>
              <a:ahLst/>
              <a:cxnLst/>
              <a:rect l="l" t="t" r="r" b="b"/>
              <a:pathLst>
                <a:path w="384809" h="156845" extrusionOk="0">
                  <a:moveTo>
                    <a:pt x="384600" y="156630"/>
                  </a:moveTo>
                  <a:lnTo>
                    <a:pt x="0" y="0"/>
                  </a:lnTo>
                </a:path>
              </a:pathLst>
            </a:custGeom>
            <a:noFill/>
            <a:ln w="12600" cap="flat" cmpd="sng">
              <a:solidFill>
                <a:srgbClr val="000000"/>
              </a:solidFill>
              <a:prstDash val="solid"/>
              <a:round/>
              <a:headEnd type="none" w="sm" len="sm"/>
              <a:tailEnd type="none" w="sm" len="sm"/>
            </a:ln>
          </p:spPr>
        </p:sp>
        <p:sp>
          <p:nvSpPr>
            <p:cNvPr id="1471" name="Google Shape;1471;p70"/>
            <p:cNvSpPr/>
            <p:nvPr/>
          </p:nvSpPr>
          <p:spPr>
            <a:xfrm>
              <a:off x="7320960" y="3801600"/>
              <a:ext cx="438120" cy="70920"/>
            </a:xfrm>
            <a:custGeom>
              <a:avLst/>
              <a:gdLst/>
              <a:ahLst/>
              <a:cxnLst/>
              <a:rect l="l" t="t" r="r" b="b"/>
              <a:pathLst>
                <a:path w="384809" h="78739" extrusionOk="0">
                  <a:moveTo>
                    <a:pt x="0" y="78310"/>
                  </a:moveTo>
                  <a:lnTo>
                    <a:pt x="384590" y="0"/>
                  </a:lnTo>
                </a:path>
              </a:pathLst>
            </a:custGeom>
            <a:noFill/>
            <a:ln w="12600" cap="flat" cmpd="sng">
              <a:solidFill>
                <a:srgbClr val="000000"/>
              </a:solidFill>
              <a:prstDash val="solid"/>
              <a:round/>
              <a:headEnd type="none" w="sm" len="sm"/>
              <a:tailEnd type="none" w="sm" len="sm"/>
            </a:ln>
          </p:spPr>
        </p:sp>
        <p:sp>
          <p:nvSpPr>
            <p:cNvPr id="1472" name="Google Shape;1472;p70"/>
            <p:cNvSpPr/>
            <p:nvPr/>
          </p:nvSpPr>
          <p:spPr>
            <a:xfrm>
              <a:off x="7320960" y="3694680"/>
              <a:ext cx="438120" cy="105840"/>
            </a:xfrm>
            <a:custGeom>
              <a:avLst/>
              <a:gdLst/>
              <a:ahLst/>
              <a:cxnLst/>
              <a:rect l="l" t="t" r="r" b="b"/>
              <a:pathLst>
                <a:path w="384809" h="117475" extrusionOk="0">
                  <a:moveTo>
                    <a:pt x="384600" y="117470"/>
                  </a:moveTo>
                  <a:lnTo>
                    <a:pt x="0" y="0"/>
                  </a:lnTo>
                </a:path>
              </a:pathLst>
            </a:custGeom>
            <a:noFill/>
            <a:ln w="12600" cap="flat" cmpd="sng">
              <a:solidFill>
                <a:srgbClr val="000000"/>
              </a:solidFill>
              <a:prstDash val="solid"/>
              <a:round/>
              <a:headEnd type="none" w="sm" len="sm"/>
              <a:tailEnd type="none" w="sm" len="sm"/>
            </a:ln>
          </p:spPr>
        </p:sp>
        <p:sp>
          <p:nvSpPr>
            <p:cNvPr id="1473" name="Google Shape;1473;p70"/>
            <p:cNvSpPr/>
            <p:nvPr/>
          </p:nvSpPr>
          <p:spPr>
            <a:xfrm>
              <a:off x="7320960" y="3588120"/>
              <a:ext cx="438120" cy="105840"/>
            </a:xfrm>
            <a:custGeom>
              <a:avLst/>
              <a:gdLst/>
              <a:ahLst/>
              <a:cxnLst/>
              <a:rect l="l" t="t" r="r" b="b"/>
              <a:pathLst>
                <a:path w="384809" h="117475" extrusionOk="0">
                  <a:moveTo>
                    <a:pt x="0" y="117470"/>
                  </a:moveTo>
                  <a:lnTo>
                    <a:pt x="384600" y="0"/>
                  </a:lnTo>
                </a:path>
              </a:pathLst>
            </a:custGeom>
            <a:noFill/>
            <a:ln w="12600" cap="flat" cmpd="sng">
              <a:solidFill>
                <a:srgbClr val="000000"/>
              </a:solidFill>
              <a:prstDash val="solid"/>
              <a:round/>
              <a:headEnd type="none" w="sm" len="sm"/>
              <a:tailEnd type="none" w="sm" len="sm"/>
            </a:ln>
          </p:spPr>
        </p:sp>
        <p:sp>
          <p:nvSpPr>
            <p:cNvPr id="1474" name="Google Shape;1474;p70"/>
            <p:cNvSpPr/>
            <p:nvPr/>
          </p:nvSpPr>
          <p:spPr>
            <a:xfrm>
              <a:off x="6565680" y="4084920"/>
              <a:ext cx="278640" cy="781200"/>
            </a:xfrm>
            <a:custGeom>
              <a:avLst/>
              <a:gdLst/>
              <a:ahLst/>
              <a:cxnLst/>
              <a:rect l="l" t="t" r="r" b="b"/>
              <a:pathLst>
                <a:path w="245109" h="861695" extrusionOk="0">
                  <a:moveTo>
                    <a:pt x="0" y="861614"/>
                  </a:moveTo>
                  <a:lnTo>
                    <a:pt x="245043" y="861614"/>
                  </a:lnTo>
                  <a:lnTo>
                    <a:pt x="245043" y="0"/>
                  </a:lnTo>
                  <a:lnTo>
                    <a:pt x="0" y="0"/>
                  </a:lnTo>
                  <a:lnTo>
                    <a:pt x="0" y="861614"/>
                  </a:lnTo>
                  <a:close/>
                </a:path>
              </a:pathLst>
            </a:custGeom>
            <a:solidFill>
              <a:srgbClr val="FFFFFF"/>
            </a:solidFill>
            <a:ln>
              <a:noFill/>
            </a:ln>
          </p:spPr>
        </p:sp>
        <p:sp>
          <p:nvSpPr>
            <p:cNvPr id="1475" name="Google Shape;1475;p70"/>
            <p:cNvSpPr/>
            <p:nvPr/>
          </p:nvSpPr>
          <p:spPr>
            <a:xfrm>
              <a:off x="6565680" y="4084920"/>
              <a:ext cx="278640" cy="781200"/>
            </a:xfrm>
            <a:custGeom>
              <a:avLst/>
              <a:gdLst/>
              <a:ahLst/>
              <a:cxnLst/>
              <a:rect l="l" t="t" r="r" b="b"/>
              <a:pathLst>
                <a:path w="245109" h="861695" extrusionOk="0">
                  <a:moveTo>
                    <a:pt x="0" y="0"/>
                  </a:moveTo>
                  <a:lnTo>
                    <a:pt x="245044" y="0"/>
                  </a:lnTo>
                  <a:lnTo>
                    <a:pt x="245044" y="861615"/>
                  </a:lnTo>
                  <a:lnTo>
                    <a:pt x="0" y="861615"/>
                  </a:lnTo>
                  <a:lnTo>
                    <a:pt x="0" y="0"/>
                  </a:lnTo>
                  <a:close/>
                </a:path>
              </a:pathLst>
            </a:custGeom>
            <a:noFill/>
            <a:ln w="12600" cap="flat" cmpd="sng">
              <a:solidFill>
                <a:srgbClr val="000000"/>
              </a:solidFill>
              <a:prstDash val="solid"/>
              <a:round/>
              <a:headEnd type="none" w="sm" len="sm"/>
              <a:tailEnd type="none" w="sm" len="sm"/>
            </a:ln>
          </p:spPr>
        </p:sp>
        <p:sp>
          <p:nvSpPr>
            <p:cNvPr id="1476" name="Google Shape;1476;p70"/>
            <p:cNvSpPr/>
            <p:nvPr/>
          </p:nvSpPr>
          <p:spPr>
            <a:xfrm>
              <a:off x="6565680" y="4470120"/>
              <a:ext cx="278640" cy="10800"/>
            </a:xfrm>
            <a:custGeom>
              <a:avLst/>
              <a:gdLst/>
              <a:ahLst/>
              <a:cxnLst/>
              <a:rect l="l" t="t" r="r" b="b"/>
              <a:pathLst>
                <a:path w="245109" h="12700" extrusionOk="0">
                  <a:moveTo>
                    <a:pt x="0" y="0"/>
                  </a:moveTo>
                  <a:lnTo>
                    <a:pt x="245050" y="0"/>
                  </a:lnTo>
                  <a:lnTo>
                    <a:pt x="245050" y="12700"/>
                  </a:lnTo>
                  <a:lnTo>
                    <a:pt x="0" y="12700"/>
                  </a:lnTo>
                  <a:lnTo>
                    <a:pt x="0" y="0"/>
                  </a:lnTo>
                  <a:close/>
                </a:path>
              </a:pathLst>
            </a:custGeom>
            <a:solidFill>
              <a:srgbClr val="000000"/>
            </a:solidFill>
            <a:ln>
              <a:noFill/>
            </a:ln>
          </p:spPr>
        </p:sp>
        <p:sp>
          <p:nvSpPr>
            <p:cNvPr id="1477" name="Google Shape;1477;p70"/>
            <p:cNvSpPr/>
            <p:nvPr/>
          </p:nvSpPr>
          <p:spPr>
            <a:xfrm>
              <a:off x="6325920" y="4084920"/>
              <a:ext cx="119520" cy="106560"/>
            </a:xfrm>
            <a:custGeom>
              <a:avLst/>
              <a:gdLst/>
              <a:ahLst/>
              <a:cxnLst/>
              <a:rect l="l" t="t" r="r" b="b"/>
              <a:pathLst>
                <a:path w="105409" h="118110" extrusionOk="0">
                  <a:moveTo>
                    <a:pt x="52514" y="0"/>
                  </a:moveTo>
                  <a:lnTo>
                    <a:pt x="32071" y="4616"/>
                  </a:lnTo>
                  <a:lnTo>
                    <a:pt x="15379" y="17206"/>
                  </a:lnTo>
                  <a:lnTo>
                    <a:pt x="4126" y="35881"/>
                  </a:lnTo>
                  <a:lnTo>
                    <a:pt x="0" y="58750"/>
                  </a:lnTo>
                  <a:lnTo>
                    <a:pt x="4126" y="81611"/>
                  </a:lnTo>
                  <a:lnTo>
                    <a:pt x="15379" y="100282"/>
                  </a:lnTo>
                  <a:lnTo>
                    <a:pt x="32071" y="112871"/>
                  </a:lnTo>
                  <a:lnTo>
                    <a:pt x="52514" y="117487"/>
                  </a:lnTo>
                  <a:lnTo>
                    <a:pt x="72949" y="112871"/>
                  </a:lnTo>
                  <a:lnTo>
                    <a:pt x="89638" y="100282"/>
                  </a:lnTo>
                  <a:lnTo>
                    <a:pt x="100890" y="81611"/>
                  </a:lnTo>
                  <a:lnTo>
                    <a:pt x="105016" y="58750"/>
                  </a:lnTo>
                  <a:lnTo>
                    <a:pt x="100890" y="35881"/>
                  </a:lnTo>
                  <a:lnTo>
                    <a:pt x="89638" y="17206"/>
                  </a:lnTo>
                  <a:lnTo>
                    <a:pt x="72949" y="4616"/>
                  </a:lnTo>
                  <a:lnTo>
                    <a:pt x="52514" y="0"/>
                  </a:lnTo>
                  <a:close/>
                </a:path>
              </a:pathLst>
            </a:custGeom>
            <a:solidFill>
              <a:srgbClr val="FFFFFF"/>
            </a:solidFill>
            <a:ln>
              <a:noFill/>
            </a:ln>
          </p:spPr>
        </p:sp>
        <p:sp>
          <p:nvSpPr>
            <p:cNvPr id="1478" name="Google Shape;1478;p70"/>
            <p:cNvSpPr/>
            <p:nvPr/>
          </p:nvSpPr>
          <p:spPr>
            <a:xfrm>
              <a:off x="6314040" y="4071240"/>
              <a:ext cx="146880" cy="128880"/>
            </a:xfrm>
            <a:custGeom>
              <a:avLst/>
              <a:gdLst/>
              <a:ahLst/>
              <a:cxnLst/>
              <a:rect l="l" t="t" r="r" b="b"/>
              <a:pathLst>
                <a:path w="129540" h="142875" extrusionOk="0">
                  <a:moveTo>
                    <a:pt x="71450" y="3890"/>
                  </a:moveTo>
                  <a:lnTo>
                    <a:pt x="88820" y="7610"/>
                  </a:lnTo>
                  <a:lnTo>
                    <a:pt x="109750" y="23560"/>
                  </a:lnTo>
                  <a:lnTo>
                    <a:pt x="123270" y="46730"/>
                  </a:lnTo>
                  <a:lnTo>
                    <a:pt x="127050" y="67920"/>
                  </a:lnTo>
                  <a:lnTo>
                    <a:pt x="129030" y="70340"/>
                  </a:lnTo>
                  <a:lnTo>
                    <a:pt x="123230" y="100940"/>
                  </a:lnTo>
                  <a:lnTo>
                    <a:pt x="109750" y="124050"/>
                  </a:lnTo>
                  <a:lnTo>
                    <a:pt x="88900" y="139930"/>
                  </a:lnTo>
                  <a:lnTo>
                    <a:pt x="77970" y="142460"/>
                  </a:lnTo>
                  <a:lnTo>
                    <a:pt x="57260" y="115830"/>
                  </a:lnTo>
                  <a:lnTo>
                    <a:pt x="44090" y="141430"/>
                  </a:lnTo>
                  <a:lnTo>
                    <a:pt x="37440" y="139980"/>
                  </a:lnTo>
                  <a:lnTo>
                    <a:pt x="16690" y="124170"/>
                  </a:lnTo>
                  <a:lnTo>
                    <a:pt x="2230" y="101040"/>
                  </a:lnTo>
                  <a:lnTo>
                    <a:pt x="0" y="88080"/>
                  </a:lnTo>
                  <a:lnTo>
                    <a:pt x="25280" y="83400"/>
                  </a:lnTo>
                  <a:lnTo>
                    <a:pt x="20430" y="58880"/>
                  </a:lnTo>
                  <a:lnTo>
                    <a:pt x="70" y="59130"/>
                  </a:lnTo>
                  <a:lnTo>
                    <a:pt x="2230" y="46570"/>
                  </a:lnTo>
                  <a:lnTo>
                    <a:pt x="16690" y="23430"/>
                  </a:lnTo>
                  <a:lnTo>
                    <a:pt x="37330" y="7710"/>
                  </a:lnTo>
                  <a:lnTo>
                    <a:pt x="69430" y="0"/>
                  </a:lnTo>
                  <a:lnTo>
                    <a:pt x="71450" y="3890"/>
                  </a:lnTo>
                  <a:close/>
                </a:path>
              </a:pathLst>
            </a:custGeom>
            <a:noFill/>
            <a:ln w="12600" cap="flat" cmpd="sng">
              <a:solidFill>
                <a:srgbClr val="000000"/>
              </a:solidFill>
              <a:prstDash val="solid"/>
              <a:round/>
              <a:headEnd type="none" w="sm" len="sm"/>
              <a:tailEnd type="none" w="sm" len="sm"/>
            </a:ln>
          </p:spPr>
        </p:sp>
        <p:sp>
          <p:nvSpPr>
            <p:cNvPr id="1479" name="Google Shape;1479;p70"/>
            <p:cNvSpPr/>
            <p:nvPr/>
          </p:nvSpPr>
          <p:spPr>
            <a:xfrm>
              <a:off x="6309000" y="4095000"/>
              <a:ext cx="122400" cy="111600"/>
            </a:xfrm>
            <a:custGeom>
              <a:avLst/>
              <a:gdLst/>
              <a:ahLst/>
              <a:cxnLst/>
              <a:rect l="l" t="t" r="r" b="b"/>
              <a:pathLst>
                <a:path w="107950" h="123825" extrusionOk="0">
                  <a:moveTo>
                    <a:pt x="59010" y="0"/>
                  </a:moveTo>
                  <a:lnTo>
                    <a:pt x="82510" y="5030"/>
                  </a:lnTo>
                  <a:lnTo>
                    <a:pt x="94920" y="14490"/>
                  </a:lnTo>
                  <a:lnTo>
                    <a:pt x="103630" y="29410"/>
                  </a:lnTo>
                  <a:lnTo>
                    <a:pt x="107780" y="52670"/>
                  </a:lnTo>
                  <a:lnTo>
                    <a:pt x="106440" y="51040"/>
                  </a:lnTo>
                  <a:lnTo>
                    <a:pt x="103660" y="65690"/>
                  </a:lnTo>
                  <a:lnTo>
                    <a:pt x="94920" y="80680"/>
                  </a:lnTo>
                  <a:lnTo>
                    <a:pt x="82430" y="90190"/>
                  </a:lnTo>
                  <a:lnTo>
                    <a:pt x="52080" y="97200"/>
                  </a:lnTo>
                  <a:lnTo>
                    <a:pt x="72790" y="123820"/>
                  </a:lnTo>
                  <a:lnTo>
                    <a:pt x="86370" y="97440"/>
                  </a:lnTo>
                  <a:lnTo>
                    <a:pt x="52930" y="90150"/>
                  </a:lnTo>
                  <a:lnTo>
                    <a:pt x="40340" y="80560"/>
                  </a:lnTo>
                  <a:lnTo>
                    <a:pt x="30990" y="65590"/>
                  </a:lnTo>
                  <a:lnTo>
                    <a:pt x="25280" y="32510"/>
                  </a:lnTo>
                  <a:lnTo>
                    <a:pt x="0" y="37190"/>
                  </a:lnTo>
                  <a:lnTo>
                    <a:pt x="5010" y="62500"/>
                  </a:lnTo>
                  <a:lnTo>
                    <a:pt x="25370" y="62250"/>
                  </a:lnTo>
                  <a:lnTo>
                    <a:pt x="30990" y="29570"/>
                  </a:lnTo>
                  <a:lnTo>
                    <a:pt x="40340" y="14610"/>
                  </a:lnTo>
                  <a:lnTo>
                    <a:pt x="53040" y="4940"/>
                  </a:lnTo>
                  <a:lnTo>
                    <a:pt x="60630" y="3110"/>
                  </a:lnTo>
                  <a:lnTo>
                    <a:pt x="59010" y="0"/>
                  </a:lnTo>
                  <a:close/>
                </a:path>
              </a:pathLst>
            </a:custGeom>
            <a:noFill/>
            <a:ln w="12600" cap="flat" cmpd="sng">
              <a:solidFill>
                <a:srgbClr val="000000"/>
              </a:solidFill>
              <a:prstDash val="solid"/>
              <a:round/>
              <a:headEnd type="none" w="sm" len="sm"/>
              <a:tailEnd type="none" w="sm" len="sm"/>
            </a:ln>
          </p:spPr>
        </p:sp>
        <p:sp>
          <p:nvSpPr>
            <p:cNvPr id="1480" name="Google Shape;1480;p70"/>
            <p:cNvSpPr/>
            <p:nvPr/>
          </p:nvSpPr>
          <p:spPr>
            <a:xfrm>
              <a:off x="6445800" y="4155840"/>
              <a:ext cx="159120" cy="360"/>
            </a:xfrm>
            <a:custGeom>
              <a:avLst/>
              <a:gdLst/>
              <a:ahLst/>
              <a:cxnLst/>
              <a:rect l="l" t="t" r="r" b="b"/>
              <a:pathLst>
                <a:path w="140334" h="120000" extrusionOk="0">
                  <a:moveTo>
                    <a:pt x="0" y="0"/>
                  </a:moveTo>
                  <a:lnTo>
                    <a:pt x="140030" y="0"/>
                  </a:lnTo>
                </a:path>
              </a:pathLst>
            </a:custGeom>
            <a:noFill/>
            <a:ln w="12600" cap="flat" cmpd="sng">
              <a:solidFill>
                <a:srgbClr val="000000"/>
              </a:solidFill>
              <a:prstDash val="solid"/>
              <a:round/>
              <a:headEnd type="none" w="sm" len="sm"/>
              <a:tailEnd type="none" w="sm" len="sm"/>
            </a:ln>
          </p:spPr>
        </p:sp>
        <p:sp>
          <p:nvSpPr>
            <p:cNvPr id="1481" name="Google Shape;1481;p70"/>
            <p:cNvSpPr/>
            <p:nvPr/>
          </p:nvSpPr>
          <p:spPr>
            <a:xfrm>
              <a:off x="6605280" y="4120560"/>
              <a:ext cx="360" cy="70920"/>
            </a:xfrm>
            <a:custGeom>
              <a:avLst/>
              <a:gdLst/>
              <a:ahLst/>
              <a:cxnLst/>
              <a:rect l="l" t="t" r="r" b="b"/>
              <a:pathLst>
                <a:path w="120000" h="78739" extrusionOk="0">
                  <a:moveTo>
                    <a:pt x="0" y="0"/>
                  </a:moveTo>
                  <a:lnTo>
                    <a:pt x="0" y="78330"/>
                  </a:lnTo>
                </a:path>
              </a:pathLst>
            </a:custGeom>
            <a:noFill/>
            <a:ln w="12600" cap="flat" cmpd="sng">
              <a:solidFill>
                <a:srgbClr val="000000"/>
              </a:solidFill>
              <a:prstDash val="solid"/>
              <a:round/>
              <a:headEnd type="none" w="sm" len="sm"/>
              <a:tailEnd type="none" w="sm" len="sm"/>
            </a:ln>
          </p:spPr>
        </p:sp>
        <p:sp>
          <p:nvSpPr>
            <p:cNvPr id="1482" name="Google Shape;1482;p70"/>
            <p:cNvSpPr/>
            <p:nvPr/>
          </p:nvSpPr>
          <p:spPr>
            <a:xfrm>
              <a:off x="6565680" y="4191480"/>
              <a:ext cx="278640" cy="141480"/>
            </a:xfrm>
            <a:custGeom>
              <a:avLst/>
              <a:gdLst/>
              <a:ahLst/>
              <a:cxnLst/>
              <a:rect l="l" t="t" r="r" b="b"/>
              <a:pathLst>
                <a:path w="245109" h="156845" extrusionOk="0">
                  <a:moveTo>
                    <a:pt x="245050" y="0"/>
                  </a:moveTo>
                  <a:lnTo>
                    <a:pt x="0" y="156650"/>
                  </a:lnTo>
                </a:path>
              </a:pathLst>
            </a:custGeom>
            <a:noFill/>
            <a:ln w="12600" cap="flat" cmpd="sng">
              <a:solidFill>
                <a:srgbClr val="000000"/>
              </a:solidFill>
              <a:prstDash val="solid"/>
              <a:round/>
              <a:headEnd type="none" w="sm" len="sm"/>
              <a:tailEnd type="none" w="sm" len="sm"/>
            </a:ln>
          </p:spPr>
        </p:sp>
        <p:sp>
          <p:nvSpPr>
            <p:cNvPr id="1483" name="Google Shape;1483;p70"/>
            <p:cNvSpPr/>
            <p:nvPr/>
          </p:nvSpPr>
          <p:spPr>
            <a:xfrm>
              <a:off x="6541200" y="4279680"/>
              <a:ext cx="96120" cy="66240"/>
            </a:xfrm>
            <a:custGeom>
              <a:avLst/>
              <a:gdLst/>
              <a:ahLst/>
              <a:cxnLst/>
              <a:rect l="l" t="t" r="r" b="b"/>
              <a:pathLst>
                <a:path w="85090" h="73660" extrusionOk="0">
                  <a:moveTo>
                    <a:pt x="43675" y="0"/>
                  </a:moveTo>
                  <a:lnTo>
                    <a:pt x="0" y="73152"/>
                  </a:lnTo>
                  <a:lnTo>
                    <a:pt x="84721" y="64211"/>
                  </a:lnTo>
                  <a:lnTo>
                    <a:pt x="43675" y="0"/>
                  </a:lnTo>
                  <a:close/>
                </a:path>
              </a:pathLst>
            </a:custGeom>
            <a:solidFill>
              <a:srgbClr val="000000"/>
            </a:solidFill>
            <a:ln>
              <a:noFill/>
            </a:ln>
          </p:spPr>
        </p:sp>
        <p:sp>
          <p:nvSpPr>
            <p:cNvPr id="1484" name="Google Shape;1484;p70"/>
            <p:cNvSpPr/>
            <p:nvPr/>
          </p:nvSpPr>
          <p:spPr>
            <a:xfrm>
              <a:off x="6445800" y="4795920"/>
              <a:ext cx="159120" cy="360"/>
            </a:xfrm>
            <a:custGeom>
              <a:avLst/>
              <a:gdLst/>
              <a:ahLst/>
              <a:cxnLst/>
              <a:rect l="l" t="t" r="r" b="b"/>
              <a:pathLst>
                <a:path w="140334" h="120000" extrusionOk="0">
                  <a:moveTo>
                    <a:pt x="0" y="0"/>
                  </a:moveTo>
                  <a:lnTo>
                    <a:pt x="140030" y="0"/>
                  </a:lnTo>
                </a:path>
              </a:pathLst>
            </a:custGeom>
            <a:noFill/>
            <a:ln w="12600" cap="flat" cmpd="sng">
              <a:solidFill>
                <a:srgbClr val="000000"/>
              </a:solidFill>
              <a:prstDash val="solid"/>
              <a:round/>
              <a:headEnd type="none" w="sm" len="sm"/>
              <a:tailEnd type="none" w="sm" len="sm"/>
            </a:ln>
          </p:spPr>
        </p:sp>
        <p:sp>
          <p:nvSpPr>
            <p:cNvPr id="1485" name="Google Shape;1485;p70"/>
            <p:cNvSpPr/>
            <p:nvPr/>
          </p:nvSpPr>
          <p:spPr>
            <a:xfrm>
              <a:off x="6605280" y="4760280"/>
              <a:ext cx="360" cy="70920"/>
            </a:xfrm>
            <a:custGeom>
              <a:avLst/>
              <a:gdLst/>
              <a:ahLst/>
              <a:cxnLst/>
              <a:rect l="l" t="t" r="r" b="b"/>
              <a:pathLst>
                <a:path w="120000" h="78739" extrusionOk="0">
                  <a:moveTo>
                    <a:pt x="0" y="0"/>
                  </a:moveTo>
                  <a:lnTo>
                    <a:pt x="0" y="78320"/>
                  </a:lnTo>
                </a:path>
              </a:pathLst>
            </a:custGeom>
            <a:noFill/>
            <a:ln w="12600" cap="flat" cmpd="sng">
              <a:solidFill>
                <a:srgbClr val="000000"/>
              </a:solidFill>
              <a:prstDash val="solid"/>
              <a:round/>
              <a:headEnd type="none" w="sm" len="sm"/>
              <a:tailEnd type="none" w="sm" len="sm"/>
            </a:ln>
          </p:spPr>
        </p:sp>
        <p:sp>
          <p:nvSpPr>
            <p:cNvPr id="1486" name="Google Shape;1486;p70"/>
            <p:cNvSpPr/>
            <p:nvPr/>
          </p:nvSpPr>
          <p:spPr>
            <a:xfrm>
              <a:off x="6565680" y="4582440"/>
              <a:ext cx="278640" cy="70920"/>
            </a:xfrm>
            <a:custGeom>
              <a:avLst/>
              <a:gdLst/>
              <a:ahLst/>
              <a:cxnLst/>
              <a:rect l="l" t="t" r="r" b="b"/>
              <a:pathLst>
                <a:path w="245109" h="78739" extrusionOk="0">
                  <a:moveTo>
                    <a:pt x="0" y="78330"/>
                  </a:moveTo>
                  <a:lnTo>
                    <a:pt x="245050" y="0"/>
                  </a:lnTo>
                </a:path>
              </a:pathLst>
            </a:custGeom>
            <a:noFill/>
            <a:ln w="12600" cap="flat" cmpd="sng">
              <a:solidFill>
                <a:srgbClr val="000000"/>
              </a:solidFill>
              <a:prstDash val="solid"/>
              <a:round/>
              <a:headEnd type="none" w="sm" len="sm"/>
              <a:tailEnd type="none" w="sm" len="sm"/>
            </a:ln>
          </p:spPr>
        </p:sp>
        <p:sp>
          <p:nvSpPr>
            <p:cNvPr id="1487" name="Google Shape;1487;p70"/>
            <p:cNvSpPr/>
            <p:nvPr/>
          </p:nvSpPr>
          <p:spPr>
            <a:xfrm>
              <a:off x="6776640" y="4563720"/>
              <a:ext cx="95400" cy="65520"/>
            </a:xfrm>
            <a:custGeom>
              <a:avLst/>
              <a:gdLst/>
              <a:ahLst/>
              <a:cxnLst/>
              <a:rect l="l" t="t" r="r" b="b"/>
              <a:pathLst>
                <a:path w="84454" h="73025" extrusionOk="0">
                  <a:moveTo>
                    <a:pt x="0" y="0"/>
                  </a:moveTo>
                  <a:lnTo>
                    <a:pt x="23202" y="72593"/>
                  </a:lnTo>
                  <a:lnTo>
                    <a:pt x="84175" y="13093"/>
                  </a:lnTo>
                  <a:lnTo>
                    <a:pt x="0" y="0"/>
                  </a:lnTo>
                  <a:close/>
                </a:path>
              </a:pathLst>
            </a:custGeom>
            <a:solidFill>
              <a:srgbClr val="000000"/>
            </a:solidFill>
            <a:ln>
              <a:noFill/>
            </a:ln>
          </p:spPr>
        </p:sp>
        <p:sp>
          <p:nvSpPr>
            <p:cNvPr id="1488" name="Google Shape;1488;p70"/>
            <p:cNvSpPr/>
            <p:nvPr/>
          </p:nvSpPr>
          <p:spPr>
            <a:xfrm>
              <a:off x="6645240" y="4866840"/>
              <a:ext cx="119520" cy="106560"/>
            </a:xfrm>
            <a:custGeom>
              <a:avLst/>
              <a:gdLst/>
              <a:ahLst/>
              <a:cxnLst/>
              <a:rect l="l" t="t" r="r" b="b"/>
              <a:pathLst>
                <a:path w="105409" h="118110" extrusionOk="0">
                  <a:moveTo>
                    <a:pt x="0" y="117493"/>
                  </a:moveTo>
                  <a:lnTo>
                    <a:pt x="105019" y="117493"/>
                  </a:lnTo>
                  <a:lnTo>
                    <a:pt x="105019" y="0"/>
                  </a:lnTo>
                  <a:lnTo>
                    <a:pt x="0" y="0"/>
                  </a:lnTo>
                  <a:lnTo>
                    <a:pt x="0" y="117493"/>
                  </a:lnTo>
                  <a:close/>
                </a:path>
              </a:pathLst>
            </a:custGeom>
            <a:solidFill>
              <a:srgbClr val="FFFFFF"/>
            </a:solidFill>
            <a:ln>
              <a:noFill/>
            </a:ln>
          </p:spPr>
        </p:sp>
        <p:sp>
          <p:nvSpPr>
            <p:cNvPr id="1489" name="Google Shape;1489;p70"/>
            <p:cNvSpPr/>
            <p:nvPr/>
          </p:nvSpPr>
          <p:spPr>
            <a:xfrm>
              <a:off x="6645240" y="4866840"/>
              <a:ext cx="119520" cy="106560"/>
            </a:xfrm>
            <a:custGeom>
              <a:avLst/>
              <a:gdLst/>
              <a:ahLst/>
              <a:cxnLst/>
              <a:rect l="l" t="t" r="r" b="b"/>
              <a:pathLst>
                <a:path w="105409" h="118110" extrusionOk="0">
                  <a:moveTo>
                    <a:pt x="0" y="0"/>
                  </a:moveTo>
                  <a:lnTo>
                    <a:pt x="105019" y="0"/>
                  </a:lnTo>
                  <a:lnTo>
                    <a:pt x="105019" y="117493"/>
                  </a:lnTo>
                  <a:lnTo>
                    <a:pt x="0" y="117493"/>
                  </a:lnTo>
                  <a:lnTo>
                    <a:pt x="0" y="0"/>
                  </a:lnTo>
                  <a:close/>
                </a:path>
              </a:pathLst>
            </a:custGeom>
            <a:noFill/>
            <a:ln w="12600" cap="flat" cmpd="sng">
              <a:solidFill>
                <a:srgbClr val="000000"/>
              </a:solidFill>
              <a:prstDash val="solid"/>
              <a:round/>
              <a:headEnd type="none" w="sm" len="sm"/>
              <a:tailEnd type="none" w="sm" len="sm"/>
            </a:ln>
          </p:spPr>
        </p:sp>
        <p:sp>
          <p:nvSpPr>
            <p:cNvPr id="1490" name="Google Shape;1490;p70"/>
            <p:cNvSpPr/>
            <p:nvPr/>
          </p:nvSpPr>
          <p:spPr>
            <a:xfrm>
              <a:off x="6685200" y="3907080"/>
              <a:ext cx="79560" cy="34920"/>
            </a:xfrm>
            <a:custGeom>
              <a:avLst/>
              <a:gdLst/>
              <a:ahLst/>
              <a:cxnLst/>
              <a:rect l="l" t="t" r="r" b="b"/>
              <a:pathLst>
                <a:path w="70484" h="39370" extrusionOk="0">
                  <a:moveTo>
                    <a:pt x="0" y="0"/>
                  </a:moveTo>
                  <a:lnTo>
                    <a:pt x="70010" y="39170"/>
                  </a:lnTo>
                </a:path>
              </a:pathLst>
            </a:custGeom>
            <a:noFill/>
            <a:ln w="12600" cap="flat" cmpd="sng">
              <a:solidFill>
                <a:srgbClr val="000000"/>
              </a:solidFill>
              <a:prstDash val="solid"/>
              <a:round/>
              <a:headEnd type="none" w="sm" len="sm"/>
              <a:tailEnd type="none" w="sm" len="sm"/>
            </a:ln>
          </p:spPr>
        </p:sp>
        <p:sp>
          <p:nvSpPr>
            <p:cNvPr id="1491" name="Google Shape;1491;p70"/>
            <p:cNvSpPr/>
            <p:nvPr/>
          </p:nvSpPr>
          <p:spPr>
            <a:xfrm>
              <a:off x="6685200" y="3942720"/>
              <a:ext cx="79560" cy="34920"/>
            </a:xfrm>
            <a:custGeom>
              <a:avLst/>
              <a:gdLst/>
              <a:ahLst/>
              <a:cxnLst/>
              <a:rect l="l" t="t" r="r" b="b"/>
              <a:pathLst>
                <a:path w="70484" h="39370" extrusionOk="0">
                  <a:moveTo>
                    <a:pt x="70010" y="0"/>
                  </a:moveTo>
                  <a:lnTo>
                    <a:pt x="0" y="39160"/>
                  </a:lnTo>
                </a:path>
              </a:pathLst>
            </a:custGeom>
            <a:noFill/>
            <a:ln w="12600" cap="flat" cmpd="sng">
              <a:solidFill>
                <a:srgbClr val="000000"/>
              </a:solidFill>
              <a:prstDash val="solid"/>
              <a:round/>
              <a:headEnd type="none" w="sm" len="sm"/>
              <a:tailEnd type="none" w="sm" len="sm"/>
            </a:ln>
          </p:spPr>
        </p:sp>
        <p:sp>
          <p:nvSpPr>
            <p:cNvPr id="1492" name="Google Shape;1492;p70"/>
            <p:cNvSpPr/>
            <p:nvPr/>
          </p:nvSpPr>
          <p:spPr>
            <a:xfrm>
              <a:off x="6685200" y="3978360"/>
              <a:ext cx="79560" cy="34920"/>
            </a:xfrm>
            <a:custGeom>
              <a:avLst/>
              <a:gdLst/>
              <a:ahLst/>
              <a:cxnLst/>
              <a:rect l="l" t="t" r="r" b="b"/>
              <a:pathLst>
                <a:path w="70484" h="39370" extrusionOk="0">
                  <a:moveTo>
                    <a:pt x="0" y="0"/>
                  </a:moveTo>
                  <a:lnTo>
                    <a:pt x="70010" y="39160"/>
                  </a:lnTo>
                </a:path>
              </a:pathLst>
            </a:custGeom>
            <a:noFill/>
            <a:ln w="12600" cap="flat" cmpd="sng">
              <a:solidFill>
                <a:srgbClr val="000000"/>
              </a:solidFill>
              <a:prstDash val="solid"/>
              <a:round/>
              <a:headEnd type="none" w="sm" len="sm"/>
              <a:tailEnd type="none" w="sm" len="sm"/>
            </a:ln>
          </p:spPr>
        </p:sp>
        <p:sp>
          <p:nvSpPr>
            <p:cNvPr id="1493" name="Google Shape;1493;p70"/>
            <p:cNvSpPr/>
            <p:nvPr/>
          </p:nvSpPr>
          <p:spPr>
            <a:xfrm>
              <a:off x="6685200" y="4013640"/>
              <a:ext cx="79560" cy="70920"/>
            </a:xfrm>
            <a:custGeom>
              <a:avLst/>
              <a:gdLst/>
              <a:ahLst/>
              <a:cxnLst/>
              <a:rect l="l" t="t" r="r" b="b"/>
              <a:pathLst>
                <a:path w="70484" h="78739" extrusionOk="0">
                  <a:moveTo>
                    <a:pt x="70010" y="0"/>
                  </a:moveTo>
                  <a:lnTo>
                    <a:pt x="0" y="78330"/>
                  </a:lnTo>
                </a:path>
              </a:pathLst>
            </a:custGeom>
            <a:noFill/>
            <a:ln w="12600" cap="flat" cmpd="sng">
              <a:solidFill>
                <a:srgbClr val="000000"/>
              </a:solidFill>
              <a:prstDash val="solid"/>
              <a:round/>
              <a:headEnd type="none" w="sm" len="sm"/>
              <a:tailEnd type="none" w="sm" len="sm"/>
            </a:ln>
          </p:spPr>
        </p:sp>
        <p:sp>
          <p:nvSpPr>
            <p:cNvPr id="1494" name="Google Shape;1494;p70"/>
            <p:cNvSpPr/>
            <p:nvPr/>
          </p:nvSpPr>
          <p:spPr>
            <a:xfrm>
              <a:off x="6645240" y="4866840"/>
              <a:ext cx="119520" cy="106560"/>
            </a:xfrm>
            <a:custGeom>
              <a:avLst/>
              <a:gdLst/>
              <a:ahLst/>
              <a:cxnLst/>
              <a:rect l="l" t="t" r="r" b="b"/>
              <a:pathLst>
                <a:path w="105409" h="118110" extrusionOk="0">
                  <a:moveTo>
                    <a:pt x="0" y="0"/>
                  </a:moveTo>
                  <a:lnTo>
                    <a:pt x="105020" y="117490"/>
                  </a:lnTo>
                </a:path>
              </a:pathLst>
            </a:custGeom>
            <a:noFill/>
            <a:ln w="12600" cap="flat" cmpd="sng">
              <a:solidFill>
                <a:srgbClr val="000000"/>
              </a:solidFill>
              <a:prstDash val="solid"/>
              <a:round/>
              <a:headEnd type="none" w="sm" len="sm"/>
              <a:tailEnd type="none" w="sm" len="sm"/>
            </a:ln>
          </p:spPr>
        </p:sp>
        <p:sp>
          <p:nvSpPr>
            <p:cNvPr id="1495" name="Google Shape;1495;p70"/>
            <p:cNvSpPr/>
            <p:nvPr/>
          </p:nvSpPr>
          <p:spPr>
            <a:xfrm>
              <a:off x="3537000" y="4335120"/>
              <a:ext cx="2788200" cy="360"/>
            </a:xfrm>
            <a:custGeom>
              <a:avLst/>
              <a:gdLst/>
              <a:ahLst/>
              <a:cxnLst/>
              <a:rect l="l" t="t" r="r" b="b"/>
              <a:pathLst>
                <a:path w="2446020" h="120000" extrusionOk="0">
                  <a:moveTo>
                    <a:pt x="0" y="0"/>
                  </a:moveTo>
                  <a:lnTo>
                    <a:pt x="2445491" y="0"/>
                  </a:lnTo>
                </a:path>
              </a:pathLst>
            </a:custGeom>
            <a:noFill/>
            <a:ln w="12600" cap="flat" cmpd="sng">
              <a:solidFill>
                <a:srgbClr val="000000"/>
              </a:solidFill>
              <a:prstDash val="solid"/>
              <a:round/>
              <a:headEnd type="none" w="sm" len="sm"/>
              <a:tailEnd type="none" w="sm" len="sm"/>
            </a:ln>
          </p:spPr>
        </p:sp>
        <p:sp>
          <p:nvSpPr>
            <p:cNvPr id="1496" name="Google Shape;1496;p70"/>
            <p:cNvSpPr/>
            <p:nvPr/>
          </p:nvSpPr>
          <p:spPr>
            <a:xfrm>
              <a:off x="3496680" y="4299120"/>
              <a:ext cx="79560" cy="71280"/>
            </a:xfrm>
            <a:custGeom>
              <a:avLst/>
              <a:gdLst/>
              <a:ahLst/>
              <a:cxnLst/>
              <a:rect l="l" t="t" r="r" b="b"/>
              <a:pathLst>
                <a:path w="70485" h="79375" extrusionOk="0">
                  <a:moveTo>
                    <a:pt x="35242" y="0"/>
                  </a:moveTo>
                  <a:lnTo>
                    <a:pt x="21522" y="3105"/>
                  </a:lnTo>
                  <a:lnTo>
                    <a:pt x="10320" y="11572"/>
                  </a:lnTo>
                  <a:lnTo>
                    <a:pt x="2768" y="24131"/>
                  </a:lnTo>
                  <a:lnTo>
                    <a:pt x="0" y="39509"/>
                  </a:lnTo>
                  <a:lnTo>
                    <a:pt x="2768" y="54887"/>
                  </a:lnTo>
                  <a:lnTo>
                    <a:pt x="10320" y="67446"/>
                  </a:lnTo>
                  <a:lnTo>
                    <a:pt x="21522" y="75914"/>
                  </a:lnTo>
                  <a:lnTo>
                    <a:pt x="35242" y="79019"/>
                  </a:lnTo>
                  <a:lnTo>
                    <a:pt x="48955" y="75914"/>
                  </a:lnTo>
                  <a:lnTo>
                    <a:pt x="60153" y="67446"/>
                  </a:lnTo>
                  <a:lnTo>
                    <a:pt x="67703" y="54887"/>
                  </a:lnTo>
                  <a:lnTo>
                    <a:pt x="70472" y="39509"/>
                  </a:lnTo>
                  <a:lnTo>
                    <a:pt x="67703" y="24131"/>
                  </a:lnTo>
                  <a:lnTo>
                    <a:pt x="60153" y="11572"/>
                  </a:lnTo>
                  <a:lnTo>
                    <a:pt x="48955" y="3105"/>
                  </a:lnTo>
                  <a:lnTo>
                    <a:pt x="35242" y="0"/>
                  </a:lnTo>
                  <a:close/>
                </a:path>
              </a:pathLst>
            </a:custGeom>
            <a:solidFill>
              <a:srgbClr val="000000"/>
            </a:solidFill>
            <a:ln>
              <a:noFill/>
            </a:ln>
          </p:spPr>
        </p:sp>
        <p:sp>
          <p:nvSpPr>
            <p:cNvPr id="1497" name="Google Shape;1497;p70"/>
            <p:cNvSpPr/>
            <p:nvPr/>
          </p:nvSpPr>
          <p:spPr>
            <a:xfrm>
              <a:off x="3496680" y="4299120"/>
              <a:ext cx="79560" cy="71280"/>
            </a:xfrm>
            <a:custGeom>
              <a:avLst/>
              <a:gdLst/>
              <a:ahLst/>
              <a:cxnLst/>
              <a:rect l="l" t="t" r="r" b="b"/>
              <a:pathLst>
                <a:path w="70485" h="79375" extrusionOk="0">
                  <a:moveTo>
                    <a:pt x="0" y="39510"/>
                  </a:moveTo>
                  <a:lnTo>
                    <a:pt x="2769" y="24131"/>
                  </a:lnTo>
                  <a:lnTo>
                    <a:pt x="10323" y="11572"/>
                  </a:lnTo>
                  <a:lnTo>
                    <a:pt x="21528" y="3105"/>
                  </a:lnTo>
                  <a:lnTo>
                    <a:pt x="35250" y="0"/>
                  </a:lnTo>
                  <a:lnTo>
                    <a:pt x="48965" y="3105"/>
                  </a:lnTo>
                  <a:lnTo>
                    <a:pt x="60167" y="11572"/>
                  </a:lnTo>
                  <a:lnTo>
                    <a:pt x="67720" y="24131"/>
                  </a:lnTo>
                  <a:lnTo>
                    <a:pt x="70490" y="39510"/>
                  </a:lnTo>
                  <a:lnTo>
                    <a:pt x="67720" y="54888"/>
                  </a:lnTo>
                  <a:lnTo>
                    <a:pt x="60167" y="67447"/>
                  </a:lnTo>
                  <a:lnTo>
                    <a:pt x="48965" y="75915"/>
                  </a:lnTo>
                  <a:lnTo>
                    <a:pt x="35250" y="79020"/>
                  </a:lnTo>
                  <a:lnTo>
                    <a:pt x="21528" y="75915"/>
                  </a:lnTo>
                  <a:lnTo>
                    <a:pt x="10323" y="67447"/>
                  </a:lnTo>
                  <a:lnTo>
                    <a:pt x="2769" y="54888"/>
                  </a:lnTo>
                  <a:lnTo>
                    <a:pt x="0" y="39510"/>
                  </a:lnTo>
                  <a:close/>
                </a:path>
              </a:pathLst>
            </a:custGeom>
            <a:noFill/>
            <a:ln w="12600" cap="flat" cmpd="sng">
              <a:solidFill>
                <a:srgbClr val="000000"/>
              </a:solidFill>
              <a:prstDash val="solid"/>
              <a:round/>
              <a:headEnd type="none" w="sm" len="sm"/>
              <a:tailEnd type="none" w="sm" len="sm"/>
            </a:ln>
          </p:spPr>
        </p:sp>
        <p:sp>
          <p:nvSpPr>
            <p:cNvPr id="1498" name="Google Shape;1498;p70"/>
            <p:cNvSpPr/>
            <p:nvPr/>
          </p:nvSpPr>
          <p:spPr>
            <a:xfrm>
              <a:off x="3895200" y="4405320"/>
              <a:ext cx="360" cy="320760"/>
            </a:xfrm>
            <a:custGeom>
              <a:avLst/>
              <a:gdLst/>
              <a:ahLst/>
              <a:cxnLst/>
              <a:rect l="l" t="t" r="r" b="b"/>
              <a:pathLst>
                <a:path w="120000" h="354329" extrusionOk="0">
                  <a:moveTo>
                    <a:pt x="0" y="353850"/>
                  </a:moveTo>
                  <a:lnTo>
                    <a:pt x="0" y="0"/>
                  </a:lnTo>
                </a:path>
              </a:pathLst>
            </a:custGeom>
            <a:noFill/>
            <a:ln w="12600" cap="flat" cmpd="sng">
              <a:solidFill>
                <a:srgbClr val="000000"/>
              </a:solidFill>
              <a:prstDash val="solid"/>
              <a:round/>
              <a:headEnd type="none" w="sm" len="sm"/>
              <a:tailEnd type="none" w="sm" len="sm"/>
            </a:ln>
          </p:spPr>
        </p:sp>
        <p:sp>
          <p:nvSpPr>
            <p:cNvPr id="1499" name="Google Shape;1499;p70"/>
            <p:cNvSpPr/>
            <p:nvPr/>
          </p:nvSpPr>
          <p:spPr>
            <a:xfrm>
              <a:off x="3895200" y="4405320"/>
              <a:ext cx="2190240" cy="360"/>
            </a:xfrm>
            <a:custGeom>
              <a:avLst/>
              <a:gdLst/>
              <a:ahLst/>
              <a:cxnLst/>
              <a:rect l="l" t="t" r="r" b="b"/>
              <a:pathLst>
                <a:path w="1921509" h="120000" extrusionOk="0">
                  <a:moveTo>
                    <a:pt x="0" y="0"/>
                  </a:moveTo>
                  <a:lnTo>
                    <a:pt x="1921461" y="0"/>
                  </a:lnTo>
                </a:path>
              </a:pathLst>
            </a:custGeom>
            <a:noFill/>
            <a:ln w="12600" cap="flat" cmpd="sng">
              <a:solidFill>
                <a:srgbClr val="000000"/>
              </a:solidFill>
              <a:prstDash val="solid"/>
              <a:round/>
              <a:headEnd type="none" w="sm" len="sm"/>
              <a:tailEnd type="none" w="sm" len="sm"/>
            </a:ln>
          </p:spPr>
        </p:sp>
        <p:sp>
          <p:nvSpPr>
            <p:cNvPr id="1500" name="Google Shape;1500;p70"/>
            <p:cNvSpPr/>
            <p:nvPr/>
          </p:nvSpPr>
          <p:spPr>
            <a:xfrm>
              <a:off x="6085800" y="4405320"/>
              <a:ext cx="360" cy="853920"/>
            </a:xfrm>
            <a:custGeom>
              <a:avLst/>
              <a:gdLst/>
              <a:ahLst/>
              <a:cxnLst/>
              <a:rect l="l" t="t" r="r" b="b"/>
              <a:pathLst>
                <a:path w="120000" h="941704" extrusionOk="0">
                  <a:moveTo>
                    <a:pt x="0" y="0"/>
                  </a:moveTo>
                  <a:lnTo>
                    <a:pt x="0" y="941320"/>
                  </a:lnTo>
                </a:path>
              </a:pathLst>
            </a:custGeom>
            <a:noFill/>
            <a:ln w="12600" cap="flat" cmpd="sng">
              <a:solidFill>
                <a:srgbClr val="000000"/>
              </a:solidFill>
              <a:prstDash val="solid"/>
              <a:round/>
              <a:headEnd type="none" w="sm" len="sm"/>
              <a:tailEnd type="none" w="sm" len="sm"/>
            </a:ln>
          </p:spPr>
        </p:sp>
        <p:sp>
          <p:nvSpPr>
            <p:cNvPr id="1501" name="Google Shape;1501;p70"/>
            <p:cNvSpPr/>
            <p:nvPr/>
          </p:nvSpPr>
          <p:spPr>
            <a:xfrm>
              <a:off x="6085800" y="5259600"/>
              <a:ext cx="957240" cy="360"/>
            </a:xfrm>
            <a:custGeom>
              <a:avLst/>
              <a:gdLst/>
              <a:ahLst/>
              <a:cxnLst/>
              <a:rect l="l" t="t" r="r" b="b"/>
              <a:pathLst>
                <a:path w="840104" h="120000" extrusionOk="0">
                  <a:moveTo>
                    <a:pt x="0" y="0"/>
                  </a:moveTo>
                  <a:lnTo>
                    <a:pt x="839680" y="0"/>
                  </a:lnTo>
                </a:path>
              </a:pathLst>
            </a:custGeom>
            <a:noFill/>
            <a:ln w="12600" cap="flat" cmpd="sng">
              <a:solidFill>
                <a:srgbClr val="000000"/>
              </a:solidFill>
              <a:prstDash val="solid"/>
              <a:round/>
              <a:headEnd type="none" w="sm" len="sm"/>
              <a:tailEnd type="none" w="sm" len="sm"/>
            </a:ln>
          </p:spPr>
        </p:sp>
        <p:sp>
          <p:nvSpPr>
            <p:cNvPr id="1502" name="Google Shape;1502;p70"/>
            <p:cNvSpPr/>
            <p:nvPr/>
          </p:nvSpPr>
          <p:spPr>
            <a:xfrm>
              <a:off x="7043040" y="4904280"/>
              <a:ext cx="360" cy="354960"/>
            </a:xfrm>
            <a:custGeom>
              <a:avLst/>
              <a:gdLst/>
              <a:ahLst/>
              <a:cxnLst/>
              <a:rect l="l" t="t" r="r" b="b"/>
              <a:pathLst>
                <a:path w="120000" h="391795" extrusionOk="0">
                  <a:moveTo>
                    <a:pt x="0" y="391650"/>
                  </a:moveTo>
                  <a:lnTo>
                    <a:pt x="0" y="0"/>
                  </a:lnTo>
                </a:path>
              </a:pathLst>
            </a:custGeom>
            <a:noFill/>
            <a:ln w="12600" cap="flat" cmpd="sng">
              <a:solidFill>
                <a:srgbClr val="000000"/>
              </a:solidFill>
              <a:prstDash val="solid"/>
              <a:round/>
              <a:headEnd type="none" w="sm" len="sm"/>
              <a:tailEnd type="none" w="sm" len="sm"/>
            </a:ln>
          </p:spPr>
        </p:sp>
        <p:sp>
          <p:nvSpPr>
            <p:cNvPr id="1503" name="Google Shape;1503;p70"/>
            <p:cNvSpPr/>
            <p:nvPr/>
          </p:nvSpPr>
          <p:spPr>
            <a:xfrm>
              <a:off x="6763680" y="4904280"/>
              <a:ext cx="279360" cy="360"/>
            </a:xfrm>
            <a:custGeom>
              <a:avLst/>
              <a:gdLst/>
              <a:ahLst/>
              <a:cxnLst/>
              <a:rect l="l" t="t" r="r" b="b"/>
              <a:pathLst>
                <a:path w="245745" h="120000" extrusionOk="0">
                  <a:moveTo>
                    <a:pt x="245160" y="0"/>
                  </a:moveTo>
                  <a:lnTo>
                    <a:pt x="0" y="0"/>
                  </a:lnTo>
                </a:path>
              </a:pathLst>
            </a:custGeom>
            <a:noFill/>
            <a:ln w="12600" cap="flat" cmpd="sng">
              <a:solidFill>
                <a:srgbClr val="000000"/>
              </a:solidFill>
              <a:prstDash val="solid"/>
              <a:round/>
              <a:headEnd type="none" w="sm" len="sm"/>
              <a:tailEnd type="none" w="sm" len="sm"/>
            </a:ln>
          </p:spPr>
        </p:sp>
        <p:sp>
          <p:nvSpPr>
            <p:cNvPr id="1504" name="Google Shape;1504;p70"/>
            <p:cNvSpPr/>
            <p:nvPr/>
          </p:nvSpPr>
          <p:spPr>
            <a:xfrm>
              <a:off x="6325200" y="4335120"/>
              <a:ext cx="360" cy="568800"/>
            </a:xfrm>
            <a:custGeom>
              <a:avLst/>
              <a:gdLst/>
              <a:ahLst/>
              <a:cxnLst/>
              <a:rect l="l" t="t" r="r" b="b"/>
              <a:pathLst>
                <a:path w="120000" h="627379" extrusionOk="0">
                  <a:moveTo>
                    <a:pt x="0" y="0"/>
                  </a:moveTo>
                  <a:lnTo>
                    <a:pt x="0" y="626970"/>
                  </a:lnTo>
                </a:path>
              </a:pathLst>
            </a:custGeom>
            <a:noFill/>
            <a:ln w="12600" cap="flat" cmpd="sng">
              <a:solidFill>
                <a:srgbClr val="000000"/>
              </a:solidFill>
              <a:prstDash val="solid"/>
              <a:round/>
              <a:headEnd type="none" w="sm" len="sm"/>
              <a:tailEnd type="none" w="sm" len="sm"/>
            </a:ln>
          </p:spPr>
        </p:sp>
        <p:sp>
          <p:nvSpPr>
            <p:cNvPr id="1505" name="Google Shape;1505;p70"/>
            <p:cNvSpPr/>
            <p:nvPr/>
          </p:nvSpPr>
          <p:spPr>
            <a:xfrm>
              <a:off x="6325200" y="4904280"/>
              <a:ext cx="319320" cy="360"/>
            </a:xfrm>
            <a:custGeom>
              <a:avLst/>
              <a:gdLst/>
              <a:ahLst/>
              <a:cxnLst/>
              <a:rect l="l" t="t" r="r" b="b"/>
              <a:pathLst>
                <a:path w="280670" h="120000" extrusionOk="0">
                  <a:moveTo>
                    <a:pt x="280400" y="0"/>
                  </a:moveTo>
                  <a:lnTo>
                    <a:pt x="0" y="0"/>
                  </a:lnTo>
                </a:path>
              </a:pathLst>
            </a:custGeom>
            <a:noFill/>
            <a:ln w="12600" cap="flat" cmpd="sng">
              <a:solidFill>
                <a:srgbClr val="000000"/>
              </a:solidFill>
              <a:prstDash val="solid"/>
              <a:round/>
              <a:headEnd type="none" w="sm" len="sm"/>
              <a:tailEnd type="none" w="sm" len="sm"/>
            </a:ln>
          </p:spPr>
        </p:sp>
        <p:sp>
          <p:nvSpPr>
            <p:cNvPr id="1506" name="Google Shape;1506;p70"/>
            <p:cNvSpPr/>
            <p:nvPr/>
          </p:nvSpPr>
          <p:spPr>
            <a:xfrm>
              <a:off x="6843960" y="4193280"/>
              <a:ext cx="199080" cy="360"/>
            </a:xfrm>
            <a:custGeom>
              <a:avLst/>
              <a:gdLst/>
              <a:ahLst/>
              <a:cxnLst/>
              <a:rect l="l" t="t" r="r" b="b"/>
              <a:pathLst>
                <a:path w="175259" h="120000" extrusionOk="0">
                  <a:moveTo>
                    <a:pt x="0" y="0"/>
                  </a:moveTo>
                  <a:lnTo>
                    <a:pt x="174680" y="0"/>
                  </a:lnTo>
                </a:path>
              </a:pathLst>
            </a:custGeom>
            <a:noFill/>
            <a:ln w="12600" cap="flat" cmpd="sng">
              <a:solidFill>
                <a:srgbClr val="000000"/>
              </a:solidFill>
              <a:prstDash val="solid"/>
              <a:round/>
              <a:headEnd type="none" w="sm" len="sm"/>
              <a:tailEnd type="none" w="sm" len="sm"/>
            </a:ln>
          </p:spPr>
        </p:sp>
        <p:sp>
          <p:nvSpPr>
            <p:cNvPr id="1507" name="Google Shape;1507;p70"/>
            <p:cNvSpPr/>
            <p:nvPr/>
          </p:nvSpPr>
          <p:spPr>
            <a:xfrm>
              <a:off x="7043040" y="4193280"/>
              <a:ext cx="360" cy="354960"/>
            </a:xfrm>
            <a:custGeom>
              <a:avLst/>
              <a:gdLst/>
              <a:ahLst/>
              <a:cxnLst/>
              <a:rect l="l" t="t" r="r" b="b"/>
              <a:pathLst>
                <a:path w="120000" h="391795" extrusionOk="0">
                  <a:moveTo>
                    <a:pt x="0" y="0"/>
                  </a:moveTo>
                  <a:lnTo>
                    <a:pt x="0" y="391640"/>
                  </a:lnTo>
                </a:path>
              </a:pathLst>
            </a:custGeom>
            <a:noFill/>
            <a:ln w="12600" cap="flat" cmpd="sng">
              <a:solidFill>
                <a:srgbClr val="000000"/>
              </a:solidFill>
              <a:prstDash val="solid"/>
              <a:round/>
              <a:headEnd type="none" w="sm" len="sm"/>
              <a:tailEnd type="none" w="sm" len="sm"/>
            </a:ln>
          </p:spPr>
        </p:sp>
        <p:sp>
          <p:nvSpPr>
            <p:cNvPr id="1508" name="Google Shape;1508;p70"/>
            <p:cNvSpPr/>
            <p:nvPr/>
          </p:nvSpPr>
          <p:spPr>
            <a:xfrm>
              <a:off x="7043040" y="4548600"/>
              <a:ext cx="277200" cy="360"/>
            </a:xfrm>
            <a:custGeom>
              <a:avLst/>
              <a:gdLst/>
              <a:ahLst/>
              <a:cxnLst/>
              <a:rect l="l" t="t" r="r" b="b"/>
              <a:pathLst>
                <a:path w="243840" h="120000" extrusionOk="0">
                  <a:moveTo>
                    <a:pt x="0" y="0"/>
                  </a:moveTo>
                  <a:lnTo>
                    <a:pt x="243630" y="0"/>
                  </a:lnTo>
                </a:path>
              </a:pathLst>
            </a:custGeom>
            <a:noFill/>
            <a:ln w="12600" cap="flat" cmpd="sng">
              <a:solidFill>
                <a:srgbClr val="000000"/>
              </a:solidFill>
              <a:prstDash val="solid"/>
              <a:round/>
              <a:headEnd type="none" w="sm" len="sm"/>
              <a:tailEnd type="none" w="sm" len="sm"/>
            </a:ln>
          </p:spPr>
        </p:sp>
        <p:sp>
          <p:nvSpPr>
            <p:cNvPr id="1509" name="Google Shape;1509;p70"/>
            <p:cNvSpPr/>
            <p:nvPr/>
          </p:nvSpPr>
          <p:spPr>
            <a:xfrm>
              <a:off x="3069360" y="3346200"/>
              <a:ext cx="163800" cy="121320"/>
            </a:xfrm>
            <a:prstGeom prst="rect">
              <a:avLst/>
            </a:prstGeom>
            <a:noFill/>
            <a:ln>
              <a:noFill/>
            </a:ln>
          </p:spPr>
          <p:txBody>
            <a:bodyPr spcFirstLastPara="1" wrap="square" lIns="0" tIns="0" rIns="0" bIns="0" anchor="t" anchorCtr="0">
              <a:spAutoFit/>
            </a:bodyPr>
            <a:lstStyle/>
            <a:p>
              <a:pPr marL="12600" marR="0" lvl="0" indent="0" algn="l" rtl="0">
                <a:lnSpc>
                  <a:spcPct val="100000"/>
                </a:lnSpc>
                <a:spcBef>
                  <a:spcPts val="0"/>
                </a:spcBef>
                <a:spcAft>
                  <a:spcPts val="0"/>
                </a:spcAft>
                <a:buNone/>
              </a:pPr>
              <a:r>
                <a:rPr lang="es-CL" sz="800" b="0" i="0" u="none" strike="noStrike" cap="none">
                  <a:solidFill>
                    <a:srgbClr val="FF2800"/>
                  </a:solidFill>
                  <a:latin typeface="Times New Roman"/>
                  <a:ea typeface="Times New Roman"/>
                  <a:cs typeface="Times New Roman"/>
                  <a:sym typeface="Times New Roman"/>
                </a:rPr>
                <a:t>C1</a:t>
              </a:r>
              <a:endParaRPr sz="800" b="0" i="0" u="none" strike="noStrike" cap="none">
                <a:latin typeface="Arial"/>
                <a:ea typeface="Arial"/>
                <a:cs typeface="Arial"/>
                <a:sym typeface="Arial"/>
              </a:endParaRPr>
            </a:p>
          </p:txBody>
        </p:sp>
        <p:sp>
          <p:nvSpPr>
            <p:cNvPr id="1510" name="Google Shape;1510;p70"/>
            <p:cNvSpPr/>
            <p:nvPr/>
          </p:nvSpPr>
          <p:spPr>
            <a:xfrm>
              <a:off x="5738760" y="3346200"/>
              <a:ext cx="163800" cy="121320"/>
            </a:xfrm>
            <a:prstGeom prst="rect">
              <a:avLst/>
            </a:prstGeom>
            <a:noFill/>
            <a:ln>
              <a:noFill/>
            </a:ln>
          </p:spPr>
          <p:txBody>
            <a:bodyPr spcFirstLastPara="1" wrap="square" lIns="0" tIns="0" rIns="0" bIns="0" anchor="t" anchorCtr="0">
              <a:spAutoFit/>
            </a:bodyPr>
            <a:lstStyle/>
            <a:p>
              <a:pPr marL="12600" marR="0" lvl="0" indent="0" algn="l" rtl="0">
                <a:lnSpc>
                  <a:spcPct val="100000"/>
                </a:lnSpc>
                <a:spcBef>
                  <a:spcPts val="0"/>
                </a:spcBef>
                <a:spcAft>
                  <a:spcPts val="0"/>
                </a:spcAft>
                <a:buNone/>
              </a:pPr>
              <a:r>
                <a:rPr lang="es-CL" sz="800" b="0" i="0" u="none" strike="noStrike" cap="none">
                  <a:solidFill>
                    <a:srgbClr val="FF2800"/>
                  </a:solidFill>
                  <a:latin typeface="Times New Roman"/>
                  <a:ea typeface="Times New Roman"/>
                  <a:cs typeface="Times New Roman"/>
                  <a:sym typeface="Times New Roman"/>
                </a:rPr>
                <a:t>C2</a:t>
              </a:r>
              <a:endParaRPr sz="800" b="0" i="0" u="none" strike="noStrike" cap="none">
                <a:latin typeface="Arial"/>
                <a:ea typeface="Arial"/>
                <a:cs typeface="Arial"/>
                <a:sym typeface="Arial"/>
              </a:endParaRPr>
            </a:p>
          </p:txBody>
        </p:sp>
        <p:sp>
          <p:nvSpPr>
            <p:cNvPr id="1511" name="Google Shape;1511;p70"/>
            <p:cNvSpPr/>
            <p:nvPr/>
          </p:nvSpPr>
          <p:spPr>
            <a:xfrm>
              <a:off x="6535440" y="5015880"/>
              <a:ext cx="189720" cy="121320"/>
            </a:xfrm>
            <a:prstGeom prst="rect">
              <a:avLst/>
            </a:prstGeom>
            <a:noFill/>
            <a:ln>
              <a:noFill/>
            </a:ln>
          </p:spPr>
          <p:txBody>
            <a:bodyPr spcFirstLastPara="1" wrap="square" lIns="0" tIns="0" rIns="0" bIns="0" anchor="t" anchorCtr="0">
              <a:spAutoFit/>
            </a:bodyPr>
            <a:lstStyle/>
            <a:p>
              <a:pPr marL="12600" marR="0" lvl="0" indent="0" algn="l" rtl="0">
                <a:lnSpc>
                  <a:spcPct val="100000"/>
                </a:lnSpc>
                <a:spcBef>
                  <a:spcPts val="0"/>
                </a:spcBef>
                <a:spcAft>
                  <a:spcPts val="0"/>
                </a:spcAft>
                <a:buNone/>
              </a:pPr>
              <a:r>
                <a:rPr lang="es-CL" sz="800" b="0" i="0" u="none" strike="noStrike" cap="none">
                  <a:solidFill>
                    <a:srgbClr val="FF2800"/>
                  </a:solidFill>
                  <a:latin typeface="Times New Roman"/>
                  <a:ea typeface="Times New Roman"/>
                  <a:cs typeface="Times New Roman"/>
                  <a:sym typeface="Times New Roman"/>
                </a:rPr>
                <a:t>VB</a:t>
              </a:r>
              <a:endParaRPr sz="800" b="0" i="0" u="none" strike="noStrike" cap="none">
                <a:latin typeface="Arial"/>
                <a:ea typeface="Arial"/>
                <a:cs typeface="Arial"/>
                <a:sym typeface="Arial"/>
              </a:endParaRPr>
            </a:p>
          </p:txBody>
        </p:sp>
      </p:gr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1515"/>
        <p:cNvGrpSpPr/>
        <p:nvPr/>
      </p:nvGrpSpPr>
      <p:grpSpPr>
        <a:xfrm>
          <a:off x="0" y="0"/>
          <a:ext cx="0" cy="0"/>
          <a:chOff x="0" y="0"/>
          <a:chExt cx="0" cy="0"/>
        </a:xfrm>
      </p:grpSpPr>
      <p:sp>
        <p:nvSpPr>
          <p:cNvPr id="1516" name="Google Shape;1516;p71"/>
          <p:cNvSpPr/>
          <p:nvPr/>
        </p:nvSpPr>
        <p:spPr>
          <a:xfrm>
            <a:off x="447840" y="1214280"/>
            <a:ext cx="10122120" cy="56268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pPr>
            <a:r>
              <a:rPr lang="es-CL" sz="3100" b="1" i="0" u="none" strike="noStrike" cap="none">
                <a:solidFill>
                  <a:srgbClr val="29754D"/>
                </a:solidFill>
                <a:latin typeface="Calibri"/>
                <a:ea typeface="Calibri"/>
                <a:cs typeface="Calibri"/>
                <a:sym typeface="Calibri"/>
              </a:rPr>
              <a:t>ACCIONAMIENTOS </a:t>
            </a:r>
            <a:r>
              <a:rPr lang="es-CL" sz="3100" b="0" i="0" u="none" strike="noStrike" cap="none">
                <a:solidFill>
                  <a:srgbClr val="C73E32"/>
                </a:solidFill>
                <a:latin typeface="Calibri"/>
                <a:ea typeface="Calibri"/>
                <a:cs typeface="Calibri"/>
                <a:sym typeface="Calibri"/>
              </a:rPr>
              <a:t>NEUMÁTICOS</a:t>
            </a:r>
            <a:endParaRPr sz="3100" b="0" i="0" u="none" strike="noStrike" cap="none">
              <a:latin typeface="Arial"/>
              <a:ea typeface="Arial"/>
              <a:cs typeface="Arial"/>
              <a:sym typeface="Arial"/>
            </a:endParaRPr>
          </a:p>
        </p:txBody>
      </p:sp>
      <p:sp>
        <p:nvSpPr>
          <p:cNvPr id="1517" name="Google Shape;1517;p71"/>
          <p:cNvSpPr/>
          <p:nvPr/>
        </p:nvSpPr>
        <p:spPr>
          <a:xfrm>
            <a:off x="5972040" y="-1600200"/>
            <a:ext cx="183960" cy="30708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71"/>
          <p:cNvSpPr/>
          <p:nvPr/>
        </p:nvSpPr>
        <p:spPr>
          <a:xfrm>
            <a:off x="887400" y="2332440"/>
            <a:ext cx="6327000" cy="364320"/>
          </a:xfrm>
          <a:prstGeom prst="rect">
            <a:avLst/>
          </a:prstGeom>
          <a:noFill/>
          <a:ln>
            <a:noFill/>
          </a:ln>
        </p:spPr>
        <p:txBody>
          <a:bodyPr spcFirstLastPara="1" wrap="square" lIns="90000" tIns="45000" rIns="90000" bIns="45000" anchor="t" anchorCtr="0">
            <a:spAutoFit/>
          </a:bodyPr>
          <a:lstStyle/>
          <a:p>
            <a:pPr marL="12600" marR="0" lvl="0" indent="0" algn="l" rtl="0">
              <a:lnSpc>
                <a:spcPct val="100000"/>
              </a:lnSpc>
              <a:spcBef>
                <a:spcPts val="0"/>
              </a:spcBef>
              <a:spcAft>
                <a:spcPts val="0"/>
              </a:spcAft>
              <a:buNone/>
            </a:pPr>
            <a:r>
              <a:rPr lang="es-CL" sz="1800" b="0" i="0" u="none" strike="noStrike" cap="none">
                <a:solidFill>
                  <a:srgbClr val="000000"/>
                </a:solidFill>
                <a:latin typeface="Calibri"/>
                <a:ea typeface="Calibri"/>
                <a:cs typeface="Calibri"/>
                <a:sym typeface="Calibri"/>
              </a:rPr>
              <a:t>En general, pueden estar actuadas de forma mecánica o eléctrica.</a:t>
            </a:r>
            <a:endParaRPr sz="1800" b="0" i="0" u="none" strike="noStrike" cap="none">
              <a:latin typeface="Arial"/>
              <a:ea typeface="Arial"/>
              <a:cs typeface="Arial"/>
              <a:sym typeface="Arial"/>
            </a:endParaRPr>
          </a:p>
        </p:txBody>
      </p:sp>
      <p:sp>
        <p:nvSpPr>
          <p:cNvPr id="1519" name="Google Shape;1519;p71"/>
          <p:cNvSpPr/>
          <p:nvPr/>
        </p:nvSpPr>
        <p:spPr>
          <a:xfrm>
            <a:off x="279000" y="3185640"/>
            <a:ext cx="1530360" cy="1829160"/>
          </a:xfrm>
          <a:prstGeom prst="rect">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71"/>
          <p:cNvSpPr/>
          <p:nvPr/>
        </p:nvSpPr>
        <p:spPr>
          <a:xfrm>
            <a:off x="2168640" y="3642120"/>
            <a:ext cx="2216520" cy="957240"/>
          </a:xfrm>
          <a:prstGeom prst="rect">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71"/>
          <p:cNvSpPr/>
          <p:nvPr/>
        </p:nvSpPr>
        <p:spPr>
          <a:xfrm>
            <a:off x="7176600" y="3381480"/>
            <a:ext cx="2133360" cy="1501920"/>
          </a:xfrm>
          <a:prstGeom prst="rect">
            <a:avLst/>
          </a:prstGeom>
          <a:blipFill rotWithShape="1">
            <a:blip r:embed="rId5">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71"/>
          <p:cNvSpPr/>
          <p:nvPr/>
        </p:nvSpPr>
        <p:spPr>
          <a:xfrm>
            <a:off x="5124240" y="3250440"/>
            <a:ext cx="1695240" cy="2351880"/>
          </a:xfrm>
          <a:prstGeom prst="rect">
            <a:avLst/>
          </a:prstGeom>
          <a:blipFill rotWithShape="1">
            <a:blip r:embed="rId6">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1526"/>
        <p:cNvGrpSpPr/>
        <p:nvPr/>
      </p:nvGrpSpPr>
      <p:grpSpPr>
        <a:xfrm>
          <a:off x="0" y="0"/>
          <a:ext cx="0" cy="0"/>
          <a:chOff x="0" y="0"/>
          <a:chExt cx="0" cy="0"/>
        </a:xfrm>
      </p:grpSpPr>
      <p:sp>
        <p:nvSpPr>
          <p:cNvPr id="1527" name="Google Shape;1527;p72"/>
          <p:cNvSpPr/>
          <p:nvPr/>
        </p:nvSpPr>
        <p:spPr>
          <a:xfrm>
            <a:off x="447840" y="1214280"/>
            <a:ext cx="10122120" cy="56268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pPr>
            <a:r>
              <a:rPr lang="es-CL" sz="3100" b="1" i="0" u="none" strike="noStrike" cap="none">
                <a:solidFill>
                  <a:srgbClr val="29754D"/>
                </a:solidFill>
                <a:latin typeface="Calibri"/>
                <a:ea typeface="Calibri"/>
                <a:cs typeface="Calibri"/>
                <a:sym typeface="Calibri"/>
              </a:rPr>
              <a:t>ABASTECIMIENTO DE </a:t>
            </a:r>
            <a:r>
              <a:rPr lang="es-CL" sz="3100" b="0" i="0" u="none" strike="noStrike" cap="none">
                <a:solidFill>
                  <a:srgbClr val="C73E32"/>
                </a:solidFill>
                <a:latin typeface="Calibri"/>
                <a:ea typeface="Calibri"/>
                <a:cs typeface="Calibri"/>
                <a:sym typeface="Calibri"/>
              </a:rPr>
              <a:t>AIRE A PRESIÓN</a:t>
            </a:r>
            <a:endParaRPr sz="3100" b="0" i="0" u="none" strike="noStrike" cap="none">
              <a:latin typeface="Arial"/>
              <a:ea typeface="Arial"/>
              <a:cs typeface="Arial"/>
              <a:sym typeface="Arial"/>
            </a:endParaRPr>
          </a:p>
        </p:txBody>
      </p:sp>
      <p:sp>
        <p:nvSpPr>
          <p:cNvPr id="1528" name="Google Shape;1528;p72"/>
          <p:cNvSpPr/>
          <p:nvPr/>
        </p:nvSpPr>
        <p:spPr>
          <a:xfrm>
            <a:off x="5972040" y="-1600200"/>
            <a:ext cx="183960" cy="30708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72"/>
          <p:cNvSpPr/>
          <p:nvPr/>
        </p:nvSpPr>
        <p:spPr>
          <a:xfrm>
            <a:off x="887400" y="2332440"/>
            <a:ext cx="7813080" cy="1657080"/>
          </a:xfrm>
          <a:prstGeom prst="rect">
            <a:avLst/>
          </a:prstGeom>
          <a:noFill/>
          <a:ln>
            <a:noFill/>
          </a:ln>
        </p:spPr>
        <p:txBody>
          <a:bodyPr spcFirstLastPara="1" wrap="square" lIns="90000" tIns="45000" rIns="90000" bIns="45000" anchor="t" anchorCtr="0">
            <a:spAutoFit/>
          </a:bodyPr>
          <a:lstStyle/>
          <a:p>
            <a:pPr marL="298440" marR="0" lvl="0" indent="-285120" algn="l" rtl="0">
              <a:lnSpc>
                <a:spcPct val="118000"/>
              </a:lnSpc>
              <a:spcBef>
                <a:spcPts val="0"/>
              </a:spcBef>
              <a:spcAft>
                <a:spcPts val="0"/>
              </a:spcAft>
              <a:buClr>
                <a:srgbClr val="000000"/>
              </a:buClr>
              <a:buSzPts val="1800"/>
              <a:buFont typeface="Arial"/>
              <a:buChar char="•"/>
            </a:pPr>
            <a:r>
              <a:rPr lang="es-CL" sz="1800" b="0" i="0" u="none" strike="noStrike" cap="none">
                <a:solidFill>
                  <a:srgbClr val="000000"/>
                </a:solidFill>
                <a:latin typeface="Calibri"/>
                <a:ea typeface="Calibri"/>
                <a:cs typeface="Calibri"/>
                <a:sym typeface="Calibri"/>
              </a:rPr>
              <a:t>En estas instalaciones la energía se transmite mediante el aire a presión.</a:t>
            </a:r>
            <a:endParaRPr sz="1800" b="0" i="0" u="none" strike="noStrike" cap="none">
              <a:latin typeface="Arial"/>
              <a:ea typeface="Arial"/>
              <a:cs typeface="Arial"/>
              <a:sym typeface="Arial"/>
            </a:endParaRPr>
          </a:p>
          <a:p>
            <a:pPr marL="298440" marR="0" lvl="0" indent="-285120" algn="l" rtl="0">
              <a:lnSpc>
                <a:spcPct val="100000"/>
              </a:lnSpc>
              <a:spcBef>
                <a:spcPts val="306"/>
              </a:spcBef>
              <a:spcAft>
                <a:spcPts val="0"/>
              </a:spcAft>
              <a:buClr>
                <a:srgbClr val="000000"/>
              </a:buClr>
              <a:buSzPts val="1800"/>
              <a:buFont typeface="Arial"/>
              <a:buChar char="•"/>
            </a:pPr>
            <a:r>
              <a:rPr lang="es-CL" sz="1800" b="0" i="0" u="none" strike="noStrike" cap="none">
                <a:solidFill>
                  <a:srgbClr val="000000"/>
                </a:solidFill>
                <a:latin typeface="Calibri"/>
                <a:ea typeface="Calibri"/>
                <a:cs typeface="Calibri"/>
                <a:sym typeface="Calibri"/>
              </a:rPr>
              <a:t>El compresor es el elemento encargado de esta tarea.</a:t>
            </a:r>
            <a:endParaRPr sz="1800" b="0" i="0" u="none" strike="noStrike" cap="none">
              <a:latin typeface="Arial"/>
              <a:ea typeface="Arial"/>
              <a:cs typeface="Arial"/>
              <a:sym typeface="Arial"/>
            </a:endParaRPr>
          </a:p>
          <a:p>
            <a:pPr marL="298440" marR="0" lvl="0" indent="-285120" algn="l" rtl="0">
              <a:lnSpc>
                <a:spcPct val="100000"/>
              </a:lnSpc>
              <a:spcBef>
                <a:spcPts val="380"/>
              </a:spcBef>
              <a:spcAft>
                <a:spcPts val="0"/>
              </a:spcAft>
              <a:buClr>
                <a:srgbClr val="000000"/>
              </a:buClr>
              <a:buSzPts val="1800"/>
              <a:buFont typeface="Arial"/>
              <a:buChar char="•"/>
            </a:pPr>
            <a:r>
              <a:rPr lang="es-CL" sz="1800" b="0" i="0" u="none" strike="noStrike" cap="none">
                <a:solidFill>
                  <a:srgbClr val="000000"/>
                </a:solidFill>
                <a:latin typeface="Calibri"/>
                <a:ea typeface="Calibri"/>
                <a:cs typeface="Calibri"/>
                <a:sym typeface="Calibri"/>
              </a:rPr>
              <a:t>El aire se suele almacenar en un acumulador, que actúa de depósito para abastecer los picos de demanda.</a:t>
            </a:r>
            <a:endParaRPr sz="1800" b="0" i="0" u="none" strike="noStrike" cap="none">
              <a:latin typeface="Arial"/>
              <a:ea typeface="Arial"/>
              <a:cs typeface="Arial"/>
              <a:sym typeface="Arial"/>
            </a:endParaRPr>
          </a:p>
          <a:p>
            <a:pPr marL="298440" marR="0" lvl="0" indent="-285120" algn="l" rtl="0">
              <a:lnSpc>
                <a:spcPct val="100000"/>
              </a:lnSpc>
              <a:spcBef>
                <a:spcPts val="465"/>
              </a:spcBef>
              <a:spcAft>
                <a:spcPts val="0"/>
              </a:spcAft>
              <a:buClr>
                <a:srgbClr val="000000"/>
              </a:buClr>
              <a:buSzPts val="1800"/>
              <a:buFont typeface="Arial"/>
              <a:buChar char="•"/>
            </a:pPr>
            <a:r>
              <a:rPr lang="es-CL" sz="1800" b="0" i="0" u="none" strike="noStrike" cap="none">
                <a:solidFill>
                  <a:srgbClr val="000000"/>
                </a:solidFill>
                <a:latin typeface="Calibri"/>
                <a:ea typeface="Calibri"/>
                <a:cs typeface="Calibri"/>
                <a:sym typeface="Calibri"/>
              </a:rPr>
              <a:t>Compresores de pistón, de una y dos etapas.</a:t>
            </a:r>
            <a:endParaRPr sz="1800" b="0" i="0" u="none" strike="noStrike" cap="none">
              <a:latin typeface="Arial"/>
              <a:ea typeface="Arial"/>
              <a:cs typeface="Arial"/>
              <a:sym typeface="Arial"/>
            </a:endParaRPr>
          </a:p>
        </p:txBody>
      </p:sp>
      <p:sp>
        <p:nvSpPr>
          <p:cNvPr id="1530" name="Google Shape;1530;p72"/>
          <p:cNvSpPr/>
          <p:nvPr/>
        </p:nvSpPr>
        <p:spPr>
          <a:xfrm>
            <a:off x="447840" y="4187880"/>
            <a:ext cx="3366000" cy="2635920"/>
          </a:xfrm>
          <a:prstGeom prst="rect">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72"/>
          <p:cNvSpPr/>
          <p:nvPr/>
        </p:nvSpPr>
        <p:spPr>
          <a:xfrm>
            <a:off x="5128200" y="4319280"/>
            <a:ext cx="4435560" cy="2555280"/>
          </a:xfrm>
          <a:prstGeom prst="rect">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1535"/>
        <p:cNvGrpSpPr/>
        <p:nvPr/>
      </p:nvGrpSpPr>
      <p:grpSpPr>
        <a:xfrm>
          <a:off x="0" y="0"/>
          <a:ext cx="0" cy="0"/>
          <a:chOff x="0" y="0"/>
          <a:chExt cx="0" cy="0"/>
        </a:xfrm>
      </p:grpSpPr>
      <p:sp>
        <p:nvSpPr>
          <p:cNvPr id="1536" name="Google Shape;1536;p73"/>
          <p:cNvSpPr/>
          <p:nvPr/>
        </p:nvSpPr>
        <p:spPr>
          <a:xfrm>
            <a:off x="447840" y="1214280"/>
            <a:ext cx="10122120" cy="56268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pPr>
            <a:r>
              <a:rPr lang="es-CL" sz="3100" b="1" i="0" u="none" strike="noStrike" cap="none">
                <a:solidFill>
                  <a:srgbClr val="29754D"/>
                </a:solidFill>
                <a:latin typeface="Calibri"/>
                <a:ea typeface="Calibri"/>
                <a:cs typeface="Calibri"/>
                <a:sym typeface="Calibri"/>
              </a:rPr>
              <a:t>SENSORES MAGNÉTICOS </a:t>
            </a:r>
            <a:r>
              <a:rPr lang="es-CL" sz="3100" b="0" i="0" u="none" strike="noStrike" cap="none">
                <a:solidFill>
                  <a:srgbClr val="C73E32"/>
                </a:solidFill>
                <a:latin typeface="Calibri"/>
                <a:ea typeface="Calibri"/>
                <a:cs typeface="Calibri"/>
                <a:sym typeface="Calibri"/>
              </a:rPr>
              <a:t>(REED)</a:t>
            </a:r>
            <a:endParaRPr sz="3100" b="0" i="0" u="none" strike="noStrike" cap="none">
              <a:latin typeface="Arial"/>
              <a:ea typeface="Arial"/>
              <a:cs typeface="Arial"/>
              <a:sym typeface="Arial"/>
            </a:endParaRPr>
          </a:p>
        </p:txBody>
      </p:sp>
      <p:sp>
        <p:nvSpPr>
          <p:cNvPr id="1537" name="Google Shape;1537;p73"/>
          <p:cNvSpPr/>
          <p:nvPr/>
        </p:nvSpPr>
        <p:spPr>
          <a:xfrm>
            <a:off x="5972040" y="-1600200"/>
            <a:ext cx="183960" cy="30708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73"/>
          <p:cNvSpPr/>
          <p:nvPr/>
        </p:nvSpPr>
        <p:spPr>
          <a:xfrm>
            <a:off x="887400" y="2332440"/>
            <a:ext cx="7813080" cy="912960"/>
          </a:xfrm>
          <a:prstGeom prst="rect">
            <a:avLst/>
          </a:prstGeom>
          <a:noFill/>
          <a:ln>
            <a:noFill/>
          </a:ln>
        </p:spPr>
        <p:txBody>
          <a:bodyPr spcFirstLastPara="1" wrap="square" lIns="90000" tIns="45000" rIns="90000" bIns="45000" anchor="t" anchorCtr="0">
            <a:spAutoFit/>
          </a:bodyPr>
          <a:lstStyle/>
          <a:p>
            <a:pPr marL="298440" marR="0" lvl="0" indent="-285120" algn="l" rtl="0">
              <a:lnSpc>
                <a:spcPct val="100000"/>
              </a:lnSpc>
              <a:spcBef>
                <a:spcPts val="0"/>
              </a:spcBef>
              <a:spcAft>
                <a:spcPts val="0"/>
              </a:spcAft>
              <a:buClr>
                <a:srgbClr val="000000"/>
              </a:buClr>
              <a:buSzPts val="1800"/>
              <a:buFont typeface="Arial"/>
              <a:buChar char="•"/>
            </a:pPr>
            <a:r>
              <a:rPr lang="es-CL" sz="1800" b="0" i="0" u="none" strike="noStrike" cap="none">
                <a:solidFill>
                  <a:srgbClr val="000000"/>
                </a:solidFill>
                <a:latin typeface="Calibri"/>
                <a:ea typeface="Calibri"/>
                <a:cs typeface="Calibri"/>
                <a:sym typeface="Calibri"/>
              </a:rPr>
              <a:t>Sensores de proximidad magnéticos (Sensores de proximidad Reed)</a:t>
            </a:r>
            <a:endParaRPr sz="1800" b="0" i="0" u="none" strike="noStrike" cap="none">
              <a:latin typeface="Arial"/>
              <a:ea typeface="Arial"/>
              <a:cs typeface="Arial"/>
              <a:sym typeface="Arial"/>
            </a:endParaRPr>
          </a:p>
          <a:p>
            <a:pPr marL="298440" marR="0" lvl="0" indent="-285120" algn="l" rtl="0">
              <a:lnSpc>
                <a:spcPct val="100000"/>
              </a:lnSpc>
              <a:spcBef>
                <a:spcPts val="0"/>
              </a:spcBef>
              <a:spcAft>
                <a:spcPts val="0"/>
              </a:spcAft>
              <a:buClr>
                <a:srgbClr val="000000"/>
              </a:buClr>
              <a:buSzPts val="1800"/>
              <a:buFont typeface="Arial"/>
              <a:buChar char="•"/>
            </a:pPr>
            <a:r>
              <a:rPr lang="es-CL" sz="1800" b="0" i="0" u="none" strike="noStrike" cap="none">
                <a:solidFill>
                  <a:srgbClr val="000000"/>
                </a:solidFill>
                <a:latin typeface="Calibri"/>
                <a:ea typeface="Calibri"/>
                <a:cs typeface="Calibri"/>
                <a:sym typeface="Calibri"/>
              </a:rPr>
              <a:t>Reaccionan ante los campos magnéticos de imanes permanentes y de  electroimanes.</a:t>
            </a:r>
            <a:endParaRPr sz="1800" b="0" i="0" u="none" strike="noStrike" cap="none">
              <a:latin typeface="Arial"/>
              <a:ea typeface="Arial"/>
              <a:cs typeface="Arial"/>
              <a:sym typeface="Arial"/>
            </a:endParaRPr>
          </a:p>
        </p:txBody>
      </p:sp>
      <p:sp>
        <p:nvSpPr>
          <p:cNvPr id="1539" name="Google Shape;1539;p73"/>
          <p:cNvSpPr/>
          <p:nvPr/>
        </p:nvSpPr>
        <p:spPr>
          <a:xfrm>
            <a:off x="1432080" y="3804480"/>
            <a:ext cx="6388560" cy="3076560"/>
          </a:xfrm>
          <a:prstGeom prst="rect">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1543"/>
        <p:cNvGrpSpPr/>
        <p:nvPr/>
      </p:nvGrpSpPr>
      <p:grpSpPr>
        <a:xfrm>
          <a:off x="0" y="0"/>
          <a:ext cx="0" cy="0"/>
          <a:chOff x="0" y="0"/>
          <a:chExt cx="0" cy="0"/>
        </a:xfrm>
      </p:grpSpPr>
      <p:sp>
        <p:nvSpPr>
          <p:cNvPr id="1544" name="Google Shape;1544;p74"/>
          <p:cNvSpPr/>
          <p:nvPr/>
        </p:nvSpPr>
        <p:spPr>
          <a:xfrm>
            <a:off x="447840" y="1214280"/>
            <a:ext cx="10122120" cy="56268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pPr>
            <a:r>
              <a:rPr lang="es-CL" sz="3100" b="1" i="0" u="none" strike="noStrike" cap="none">
                <a:solidFill>
                  <a:srgbClr val="29754D"/>
                </a:solidFill>
                <a:latin typeface="Calibri"/>
                <a:ea typeface="Calibri"/>
                <a:cs typeface="Calibri"/>
                <a:sym typeface="Calibri"/>
              </a:rPr>
              <a:t>SENSORES MAGNÉTICOS </a:t>
            </a:r>
            <a:r>
              <a:rPr lang="es-CL" sz="3100" b="0" i="0" u="none" strike="noStrike" cap="none">
                <a:solidFill>
                  <a:srgbClr val="C73E32"/>
                </a:solidFill>
                <a:latin typeface="Calibri"/>
                <a:ea typeface="Calibri"/>
                <a:cs typeface="Calibri"/>
                <a:sym typeface="Calibri"/>
              </a:rPr>
              <a:t>(REED)</a:t>
            </a:r>
            <a:endParaRPr sz="3100" b="0" i="0" u="none" strike="noStrike" cap="none">
              <a:latin typeface="Arial"/>
              <a:ea typeface="Arial"/>
              <a:cs typeface="Arial"/>
              <a:sym typeface="Arial"/>
            </a:endParaRPr>
          </a:p>
        </p:txBody>
      </p:sp>
      <p:sp>
        <p:nvSpPr>
          <p:cNvPr id="1545" name="Google Shape;1545;p74"/>
          <p:cNvSpPr/>
          <p:nvPr/>
        </p:nvSpPr>
        <p:spPr>
          <a:xfrm>
            <a:off x="5972040" y="-1600200"/>
            <a:ext cx="183960" cy="30708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74"/>
          <p:cNvSpPr/>
          <p:nvPr/>
        </p:nvSpPr>
        <p:spPr>
          <a:xfrm>
            <a:off x="887400" y="2332440"/>
            <a:ext cx="7813080" cy="692640"/>
          </a:xfrm>
          <a:prstGeom prst="rect">
            <a:avLst/>
          </a:prstGeom>
          <a:noFill/>
          <a:ln>
            <a:noFill/>
          </a:ln>
        </p:spPr>
        <p:txBody>
          <a:bodyPr spcFirstLastPara="1" wrap="square" lIns="90000" tIns="45000" rIns="90000" bIns="45000" anchor="t" anchorCtr="0">
            <a:spAutoFit/>
          </a:bodyPr>
          <a:lstStyle/>
          <a:p>
            <a:pPr marL="12600" marR="0" lvl="0" indent="0" algn="l" rtl="0">
              <a:lnSpc>
                <a:spcPct val="100000"/>
              </a:lnSpc>
              <a:spcBef>
                <a:spcPts val="0"/>
              </a:spcBef>
              <a:spcAft>
                <a:spcPts val="0"/>
              </a:spcAft>
              <a:buNone/>
            </a:pPr>
            <a:r>
              <a:rPr lang="es-CL" sz="1800" b="0" i="0" u="none" strike="noStrike" cap="none">
                <a:solidFill>
                  <a:srgbClr val="000000"/>
                </a:solidFill>
                <a:latin typeface="Calibri"/>
                <a:ea typeface="Calibri"/>
                <a:cs typeface="Calibri"/>
                <a:sym typeface="Calibri"/>
              </a:rPr>
              <a:t>Ejemplos de aplicación.</a:t>
            </a:r>
            <a:endParaRPr sz="1800" b="0" i="0" u="none" strike="noStrike" cap="none">
              <a:latin typeface="Arial"/>
              <a:ea typeface="Arial"/>
              <a:cs typeface="Arial"/>
              <a:sym typeface="Arial"/>
            </a:endParaRPr>
          </a:p>
          <a:p>
            <a:pPr marL="768240" marR="0" lvl="0" indent="-285120" algn="l" rtl="0">
              <a:lnSpc>
                <a:spcPct val="100000"/>
              </a:lnSpc>
              <a:spcBef>
                <a:spcPts val="425"/>
              </a:spcBef>
              <a:spcAft>
                <a:spcPts val="0"/>
              </a:spcAft>
              <a:buClr>
                <a:srgbClr val="000000"/>
              </a:buClr>
              <a:buSzPts val="1800"/>
              <a:buFont typeface="Arial"/>
              <a:buChar char="•"/>
            </a:pPr>
            <a:r>
              <a:rPr lang="es-CL" sz="1800" b="0" i="0" u="none" strike="noStrike" cap="none">
                <a:solidFill>
                  <a:srgbClr val="000000"/>
                </a:solidFill>
                <a:latin typeface="Calibri"/>
                <a:ea typeface="Calibri"/>
                <a:cs typeface="Calibri"/>
                <a:sym typeface="Calibri"/>
              </a:rPr>
              <a:t>Detectores de posición de cilindros.</a:t>
            </a:r>
            <a:endParaRPr sz="1800" b="0" i="0" u="none" strike="noStrike" cap="none">
              <a:latin typeface="Arial"/>
              <a:ea typeface="Arial"/>
              <a:cs typeface="Arial"/>
              <a:sym typeface="Arial"/>
            </a:endParaRPr>
          </a:p>
        </p:txBody>
      </p:sp>
      <p:sp>
        <p:nvSpPr>
          <p:cNvPr id="1547" name="Google Shape;1547;p74"/>
          <p:cNvSpPr/>
          <p:nvPr/>
        </p:nvSpPr>
        <p:spPr>
          <a:xfrm>
            <a:off x="749160" y="4032720"/>
            <a:ext cx="8571240" cy="1924200"/>
          </a:xfrm>
          <a:prstGeom prst="rect">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1551"/>
        <p:cNvGrpSpPr/>
        <p:nvPr/>
      </p:nvGrpSpPr>
      <p:grpSpPr>
        <a:xfrm>
          <a:off x="0" y="0"/>
          <a:ext cx="0" cy="0"/>
          <a:chOff x="0" y="0"/>
          <a:chExt cx="0" cy="0"/>
        </a:xfrm>
      </p:grpSpPr>
      <p:sp>
        <p:nvSpPr>
          <p:cNvPr id="1552" name="Google Shape;1552;p75"/>
          <p:cNvSpPr/>
          <p:nvPr/>
        </p:nvSpPr>
        <p:spPr>
          <a:xfrm>
            <a:off x="447840" y="1214280"/>
            <a:ext cx="10122120" cy="56268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pPr>
            <a:r>
              <a:rPr lang="es-CL" sz="3100" b="1" i="0" u="none" strike="noStrike" cap="none">
                <a:solidFill>
                  <a:srgbClr val="29754D"/>
                </a:solidFill>
                <a:latin typeface="Calibri"/>
                <a:ea typeface="Calibri"/>
                <a:cs typeface="Calibri"/>
                <a:sym typeface="Calibri"/>
              </a:rPr>
              <a:t>SENSORES MAGNÉTICOS </a:t>
            </a:r>
            <a:r>
              <a:rPr lang="es-CL" sz="3100" b="0" i="0" u="none" strike="noStrike" cap="none">
                <a:solidFill>
                  <a:srgbClr val="C73E32"/>
                </a:solidFill>
                <a:latin typeface="Calibri"/>
                <a:ea typeface="Calibri"/>
                <a:cs typeface="Calibri"/>
                <a:sym typeface="Calibri"/>
              </a:rPr>
              <a:t>(REED)</a:t>
            </a:r>
            <a:endParaRPr sz="3100" b="0" i="0" u="none" strike="noStrike" cap="none">
              <a:latin typeface="Arial"/>
              <a:ea typeface="Arial"/>
              <a:cs typeface="Arial"/>
              <a:sym typeface="Arial"/>
            </a:endParaRPr>
          </a:p>
        </p:txBody>
      </p:sp>
      <p:sp>
        <p:nvSpPr>
          <p:cNvPr id="1553" name="Google Shape;1553;p75"/>
          <p:cNvSpPr/>
          <p:nvPr/>
        </p:nvSpPr>
        <p:spPr>
          <a:xfrm>
            <a:off x="5972040" y="-1600200"/>
            <a:ext cx="183960" cy="30708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75"/>
          <p:cNvSpPr/>
          <p:nvPr/>
        </p:nvSpPr>
        <p:spPr>
          <a:xfrm>
            <a:off x="887400" y="2332440"/>
            <a:ext cx="7813080" cy="364320"/>
          </a:xfrm>
          <a:prstGeom prst="rect">
            <a:avLst/>
          </a:prstGeom>
          <a:noFill/>
          <a:ln>
            <a:noFill/>
          </a:ln>
        </p:spPr>
        <p:txBody>
          <a:bodyPr spcFirstLastPara="1" wrap="square" lIns="90000" tIns="45000" rIns="90000" bIns="45000" anchor="t" anchorCtr="0">
            <a:spAutoFit/>
          </a:bodyPr>
          <a:lstStyle/>
          <a:p>
            <a:pPr marL="768240" marR="0" lvl="0" indent="-285120" algn="l" rtl="0">
              <a:lnSpc>
                <a:spcPct val="100000"/>
              </a:lnSpc>
              <a:spcBef>
                <a:spcPts val="0"/>
              </a:spcBef>
              <a:spcAft>
                <a:spcPts val="0"/>
              </a:spcAft>
              <a:buClr>
                <a:srgbClr val="000000"/>
              </a:buClr>
              <a:buSzPts val="1800"/>
              <a:buFont typeface="Arial"/>
              <a:buChar char="•"/>
            </a:pPr>
            <a:r>
              <a:rPr lang="es-CL" sz="1800" b="0" i="0" u="none" strike="noStrike" cap="none">
                <a:solidFill>
                  <a:srgbClr val="000000"/>
                </a:solidFill>
                <a:latin typeface="Calibri"/>
                <a:ea typeface="Calibri"/>
                <a:cs typeface="Calibri"/>
                <a:sym typeface="Calibri"/>
              </a:rPr>
              <a:t>Detectores de posición de un cilindro.</a:t>
            </a:r>
            <a:endParaRPr sz="1800" b="0" i="0" u="none" strike="noStrike" cap="none">
              <a:latin typeface="Arial"/>
              <a:ea typeface="Arial"/>
              <a:cs typeface="Arial"/>
              <a:sym typeface="Arial"/>
            </a:endParaRPr>
          </a:p>
        </p:txBody>
      </p:sp>
      <p:sp>
        <p:nvSpPr>
          <p:cNvPr id="1555" name="Google Shape;1555;p75"/>
          <p:cNvSpPr/>
          <p:nvPr/>
        </p:nvSpPr>
        <p:spPr>
          <a:xfrm>
            <a:off x="600120" y="3737880"/>
            <a:ext cx="4223520" cy="2061360"/>
          </a:xfrm>
          <a:prstGeom prst="rect">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75"/>
          <p:cNvSpPr/>
          <p:nvPr/>
        </p:nvSpPr>
        <p:spPr>
          <a:xfrm>
            <a:off x="4974480" y="3781800"/>
            <a:ext cx="4226760" cy="1973520"/>
          </a:xfrm>
          <a:prstGeom prst="rect">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1560"/>
        <p:cNvGrpSpPr/>
        <p:nvPr/>
      </p:nvGrpSpPr>
      <p:grpSpPr>
        <a:xfrm>
          <a:off x="0" y="0"/>
          <a:ext cx="0" cy="0"/>
          <a:chOff x="0" y="0"/>
          <a:chExt cx="0" cy="0"/>
        </a:xfrm>
      </p:grpSpPr>
      <p:sp>
        <p:nvSpPr>
          <p:cNvPr id="1561" name="Google Shape;1561;p76"/>
          <p:cNvSpPr/>
          <p:nvPr/>
        </p:nvSpPr>
        <p:spPr>
          <a:xfrm>
            <a:off x="447840" y="1214280"/>
            <a:ext cx="10122120" cy="56268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pPr>
            <a:r>
              <a:rPr lang="es-CL" sz="3100" b="1" i="0" u="none" strike="noStrike" cap="none">
                <a:solidFill>
                  <a:srgbClr val="29754D"/>
                </a:solidFill>
                <a:latin typeface="Calibri"/>
                <a:ea typeface="Calibri"/>
                <a:cs typeface="Calibri"/>
                <a:sym typeface="Calibri"/>
              </a:rPr>
              <a:t>CUADROS ELÉCTRICOS</a:t>
            </a:r>
            <a:endParaRPr sz="3100" b="0" i="0" u="none" strike="noStrike" cap="none">
              <a:latin typeface="Arial"/>
              <a:ea typeface="Arial"/>
              <a:cs typeface="Arial"/>
              <a:sym typeface="Arial"/>
            </a:endParaRPr>
          </a:p>
        </p:txBody>
      </p:sp>
      <p:sp>
        <p:nvSpPr>
          <p:cNvPr id="1562" name="Google Shape;1562;p76"/>
          <p:cNvSpPr/>
          <p:nvPr/>
        </p:nvSpPr>
        <p:spPr>
          <a:xfrm>
            <a:off x="5972040" y="-1600200"/>
            <a:ext cx="183960" cy="30708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76"/>
          <p:cNvSpPr/>
          <p:nvPr/>
        </p:nvSpPr>
        <p:spPr>
          <a:xfrm>
            <a:off x="887400" y="2332440"/>
            <a:ext cx="7813080" cy="364320"/>
          </a:xfrm>
          <a:prstGeom prst="rect">
            <a:avLst/>
          </a:prstGeom>
          <a:noFill/>
          <a:ln>
            <a:noFill/>
          </a:ln>
        </p:spPr>
        <p:txBody>
          <a:bodyPr spcFirstLastPara="1" wrap="square" lIns="90000" tIns="45000" rIns="90000" bIns="45000" anchor="t" anchorCtr="0">
            <a:spAutoFit/>
          </a:bodyPr>
          <a:lstStyle/>
          <a:p>
            <a:pPr marL="768240" marR="0" lvl="0" indent="-285120" algn="l" rtl="0">
              <a:lnSpc>
                <a:spcPct val="100000"/>
              </a:lnSpc>
              <a:spcBef>
                <a:spcPts val="0"/>
              </a:spcBef>
              <a:spcAft>
                <a:spcPts val="0"/>
              </a:spcAft>
              <a:buClr>
                <a:srgbClr val="000000"/>
              </a:buClr>
              <a:buSzPts val="1800"/>
              <a:buFont typeface="Arial"/>
              <a:buChar char="•"/>
            </a:pPr>
            <a:r>
              <a:rPr lang="es-CL" sz="1800" b="0" i="0" u="none" strike="noStrike" cap="none">
                <a:solidFill>
                  <a:srgbClr val="000000"/>
                </a:solidFill>
                <a:latin typeface="Calibri"/>
                <a:ea typeface="Calibri"/>
                <a:cs typeface="Calibri"/>
                <a:sym typeface="Calibri"/>
              </a:rPr>
              <a:t>Cuadro de control</a:t>
            </a:r>
            <a:endParaRPr sz="1800" b="0" i="0" u="none" strike="noStrike" cap="none">
              <a:latin typeface="Arial"/>
              <a:ea typeface="Arial"/>
              <a:cs typeface="Arial"/>
              <a:sym typeface="Arial"/>
            </a:endParaRPr>
          </a:p>
        </p:txBody>
      </p:sp>
      <p:sp>
        <p:nvSpPr>
          <p:cNvPr id="1564" name="Google Shape;1564;p76"/>
          <p:cNvSpPr/>
          <p:nvPr/>
        </p:nvSpPr>
        <p:spPr>
          <a:xfrm>
            <a:off x="345960" y="6183720"/>
            <a:ext cx="4159440" cy="393120"/>
          </a:xfrm>
          <a:prstGeom prst="rect">
            <a:avLst/>
          </a:prstGeom>
          <a:noFill/>
          <a:ln>
            <a:noFill/>
          </a:ln>
        </p:spPr>
        <p:txBody>
          <a:bodyPr spcFirstLastPara="1" wrap="square" lIns="0" tIns="0" rIns="0" bIns="0" anchor="t" anchorCtr="0">
            <a:spAutoFit/>
          </a:bodyPr>
          <a:lstStyle/>
          <a:p>
            <a:pPr marL="0" marR="0" lvl="0" indent="0" algn="ctr" rtl="0">
              <a:lnSpc>
                <a:spcPct val="118000"/>
              </a:lnSpc>
              <a:spcBef>
                <a:spcPts val="0"/>
              </a:spcBef>
              <a:spcAft>
                <a:spcPts val="0"/>
              </a:spcAft>
              <a:buNone/>
            </a:pPr>
            <a:r>
              <a:rPr lang="es-CL" sz="1200" b="1" i="0" u="none" strike="noStrike" cap="none">
                <a:solidFill>
                  <a:srgbClr val="000000"/>
                </a:solidFill>
                <a:latin typeface="Verdana"/>
                <a:ea typeface="Verdana"/>
                <a:cs typeface="Verdana"/>
                <a:sym typeface="Verdana"/>
              </a:rPr>
              <a:t>Autómatas Programables</a:t>
            </a:r>
            <a:endParaRPr sz="1200" b="0" i="0" u="none" strike="noStrike" cap="none">
              <a:latin typeface="Arial"/>
              <a:ea typeface="Arial"/>
              <a:cs typeface="Arial"/>
              <a:sym typeface="Arial"/>
            </a:endParaRPr>
          </a:p>
          <a:p>
            <a:pPr marL="0" marR="0" lvl="0" indent="0" algn="ctr" rtl="0">
              <a:lnSpc>
                <a:spcPct val="117000"/>
              </a:lnSpc>
              <a:spcBef>
                <a:spcPts val="0"/>
              </a:spcBef>
              <a:spcAft>
                <a:spcPts val="0"/>
              </a:spcAft>
              <a:buNone/>
            </a:pPr>
            <a:r>
              <a:rPr lang="es-CL" sz="1000" b="1" i="0" u="none" strike="noStrike" cap="none">
                <a:solidFill>
                  <a:srgbClr val="E4E4E4"/>
                </a:solidFill>
                <a:latin typeface="Arial Black"/>
                <a:ea typeface="Arial Black"/>
                <a:cs typeface="Arial Black"/>
                <a:sym typeface="Arial Black"/>
              </a:rPr>
              <a:t>ISA-UMH © TDOC-2001</a:t>
            </a:r>
            <a:endParaRPr sz="1000" b="0" i="0" u="none" strike="noStrike" cap="none">
              <a:latin typeface="Arial"/>
              <a:ea typeface="Arial"/>
              <a:cs typeface="Arial"/>
              <a:sym typeface="Arial"/>
            </a:endParaRPr>
          </a:p>
        </p:txBody>
      </p:sp>
      <p:sp>
        <p:nvSpPr>
          <p:cNvPr id="1565" name="Google Shape;1565;p76"/>
          <p:cNvSpPr/>
          <p:nvPr/>
        </p:nvSpPr>
        <p:spPr>
          <a:xfrm>
            <a:off x="3066120" y="2701800"/>
            <a:ext cx="6291720" cy="4009680"/>
          </a:xfrm>
          <a:prstGeom prst="rect">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1569"/>
        <p:cNvGrpSpPr/>
        <p:nvPr/>
      </p:nvGrpSpPr>
      <p:grpSpPr>
        <a:xfrm>
          <a:off x="0" y="0"/>
          <a:ext cx="0" cy="0"/>
          <a:chOff x="0" y="0"/>
          <a:chExt cx="0" cy="0"/>
        </a:xfrm>
      </p:grpSpPr>
      <p:sp>
        <p:nvSpPr>
          <p:cNvPr id="1570" name="Google Shape;1570;p77"/>
          <p:cNvSpPr/>
          <p:nvPr/>
        </p:nvSpPr>
        <p:spPr>
          <a:xfrm>
            <a:off x="447840" y="1214280"/>
            <a:ext cx="10122120" cy="56268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pPr>
            <a:r>
              <a:rPr lang="es-CL" sz="3100" b="1" i="0" u="none" strike="noStrike" cap="none">
                <a:solidFill>
                  <a:srgbClr val="29754D"/>
                </a:solidFill>
                <a:latin typeface="Calibri"/>
                <a:ea typeface="Calibri"/>
                <a:cs typeface="Calibri"/>
                <a:sym typeface="Calibri"/>
              </a:rPr>
              <a:t>CUADROS ELÉCTRICOS</a:t>
            </a:r>
            <a:endParaRPr sz="3100" b="0" i="0" u="none" strike="noStrike" cap="none">
              <a:latin typeface="Arial"/>
              <a:ea typeface="Arial"/>
              <a:cs typeface="Arial"/>
              <a:sym typeface="Arial"/>
            </a:endParaRPr>
          </a:p>
        </p:txBody>
      </p:sp>
      <p:sp>
        <p:nvSpPr>
          <p:cNvPr id="1571" name="Google Shape;1571;p77"/>
          <p:cNvSpPr/>
          <p:nvPr/>
        </p:nvSpPr>
        <p:spPr>
          <a:xfrm>
            <a:off x="5972040" y="-1600200"/>
            <a:ext cx="183960" cy="30708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77"/>
          <p:cNvSpPr/>
          <p:nvPr/>
        </p:nvSpPr>
        <p:spPr>
          <a:xfrm>
            <a:off x="887400" y="2332440"/>
            <a:ext cx="7813080" cy="364320"/>
          </a:xfrm>
          <a:prstGeom prst="rect">
            <a:avLst/>
          </a:prstGeom>
          <a:noFill/>
          <a:ln>
            <a:noFill/>
          </a:ln>
        </p:spPr>
        <p:txBody>
          <a:bodyPr spcFirstLastPara="1" wrap="square" lIns="90000" tIns="45000" rIns="90000" bIns="45000" anchor="t" anchorCtr="0">
            <a:spAutoFit/>
          </a:bodyPr>
          <a:lstStyle/>
          <a:p>
            <a:pPr marL="768240" marR="0" lvl="0" indent="-285120" algn="l" rtl="0">
              <a:lnSpc>
                <a:spcPct val="100000"/>
              </a:lnSpc>
              <a:spcBef>
                <a:spcPts val="0"/>
              </a:spcBef>
              <a:spcAft>
                <a:spcPts val="0"/>
              </a:spcAft>
              <a:buClr>
                <a:srgbClr val="000000"/>
              </a:buClr>
              <a:buSzPts val="1800"/>
              <a:buFont typeface="Arial"/>
              <a:buChar char="•"/>
            </a:pPr>
            <a:r>
              <a:rPr lang="es-CL" sz="1800" b="0" i="0" u="none" strike="noStrike" cap="none">
                <a:solidFill>
                  <a:srgbClr val="000000"/>
                </a:solidFill>
                <a:latin typeface="Calibri"/>
                <a:ea typeface="Calibri"/>
                <a:cs typeface="Calibri"/>
                <a:sym typeface="Calibri"/>
              </a:rPr>
              <a:t>Canaletas</a:t>
            </a:r>
            <a:endParaRPr sz="1800" b="0" i="0" u="none" strike="noStrike" cap="none">
              <a:latin typeface="Arial"/>
              <a:ea typeface="Arial"/>
              <a:cs typeface="Arial"/>
              <a:sym typeface="Arial"/>
            </a:endParaRPr>
          </a:p>
        </p:txBody>
      </p:sp>
      <p:sp>
        <p:nvSpPr>
          <p:cNvPr id="1573" name="Google Shape;1573;p77"/>
          <p:cNvSpPr/>
          <p:nvPr/>
        </p:nvSpPr>
        <p:spPr>
          <a:xfrm>
            <a:off x="1055880" y="2993040"/>
            <a:ext cx="4169520" cy="3941280"/>
          </a:xfrm>
          <a:prstGeom prst="rect">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77"/>
          <p:cNvSpPr/>
          <p:nvPr/>
        </p:nvSpPr>
        <p:spPr>
          <a:xfrm>
            <a:off x="6219720" y="2923920"/>
            <a:ext cx="2480760" cy="4235040"/>
          </a:xfrm>
          <a:prstGeom prst="rect">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1578"/>
        <p:cNvGrpSpPr/>
        <p:nvPr/>
      </p:nvGrpSpPr>
      <p:grpSpPr>
        <a:xfrm>
          <a:off x="0" y="0"/>
          <a:ext cx="0" cy="0"/>
          <a:chOff x="0" y="0"/>
          <a:chExt cx="0" cy="0"/>
        </a:xfrm>
      </p:grpSpPr>
      <p:sp>
        <p:nvSpPr>
          <p:cNvPr id="1579" name="Google Shape;1579;p78"/>
          <p:cNvSpPr/>
          <p:nvPr/>
        </p:nvSpPr>
        <p:spPr>
          <a:xfrm>
            <a:off x="447840" y="1214280"/>
            <a:ext cx="10122120" cy="60804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pPr>
            <a:r>
              <a:rPr lang="es-CL" sz="3400" b="1" i="0" u="none" strike="noStrike" cap="none">
                <a:solidFill>
                  <a:srgbClr val="29754D"/>
                </a:solidFill>
                <a:latin typeface="Calibri"/>
                <a:ea typeface="Calibri"/>
                <a:cs typeface="Calibri"/>
                <a:sym typeface="Calibri"/>
              </a:rPr>
              <a:t>CABLEADO</a:t>
            </a:r>
            <a:endParaRPr sz="3400" b="0" i="0" u="none" strike="noStrike" cap="none">
              <a:latin typeface="Arial"/>
              <a:ea typeface="Arial"/>
              <a:cs typeface="Arial"/>
              <a:sym typeface="Arial"/>
            </a:endParaRPr>
          </a:p>
        </p:txBody>
      </p:sp>
      <p:sp>
        <p:nvSpPr>
          <p:cNvPr id="1580" name="Google Shape;1580;p78"/>
          <p:cNvSpPr/>
          <p:nvPr/>
        </p:nvSpPr>
        <p:spPr>
          <a:xfrm>
            <a:off x="5972040" y="-1600200"/>
            <a:ext cx="183960" cy="30708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78"/>
          <p:cNvSpPr/>
          <p:nvPr/>
        </p:nvSpPr>
        <p:spPr>
          <a:xfrm>
            <a:off x="560520" y="2326320"/>
            <a:ext cx="7774200" cy="822960"/>
          </a:xfrm>
          <a:prstGeom prst="rect">
            <a:avLst/>
          </a:prstGeom>
          <a:noFill/>
          <a:ln>
            <a:noFill/>
          </a:ln>
        </p:spPr>
        <p:txBody>
          <a:bodyPr spcFirstLastPara="1" wrap="square" lIns="0" tIns="0" rIns="0" bIns="0" anchor="t" anchorCtr="0">
            <a:spAutoFit/>
          </a:bodyPr>
          <a:lstStyle/>
          <a:p>
            <a:pPr marL="12600" marR="0" lvl="0" indent="0" algn="l" rtl="0">
              <a:lnSpc>
                <a:spcPct val="100000"/>
              </a:lnSpc>
              <a:spcBef>
                <a:spcPts val="0"/>
              </a:spcBef>
              <a:spcAft>
                <a:spcPts val="0"/>
              </a:spcAft>
              <a:buNone/>
            </a:pPr>
            <a:r>
              <a:rPr lang="es-CL" sz="1800" b="0" i="0" u="none" strike="noStrike" cap="none">
                <a:solidFill>
                  <a:srgbClr val="000000"/>
                </a:solidFill>
                <a:latin typeface="Calibri"/>
                <a:ea typeface="Calibri"/>
                <a:cs typeface="Calibri"/>
                <a:sym typeface="Calibri"/>
              </a:rPr>
              <a:t>Bornas iniciador-actuador (Siemens).</a:t>
            </a:r>
            <a:endParaRPr sz="1800" b="0" i="0" u="none" strike="noStrike" cap="none">
              <a:latin typeface="Arial"/>
              <a:ea typeface="Arial"/>
              <a:cs typeface="Arial"/>
              <a:sym typeface="Arial"/>
            </a:endParaRPr>
          </a:p>
          <a:p>
            <a:pPr marL="298440" marR="0" lvl="0" indent="-285120" algn="l" rtl="0">
              <a:lnSpc>
                <a:spcPct val="100000"/>
              </a:lnSpc>
              <a:spcBef>
                <a:spcPts val="0"/>
              </a:spcBef>
              <a:spcAft>
                <a:spcPts val="0"/>
              </a:spcAft>
              <a:buClr>
                <a:srgbClr val="000000"/>
              </a:buClr>
              <a:buSzPts val="1800"/>
              <a:buFont typeface="Arial"/>
              <a:buChar char="•"/>
            </a:pPr>
            <a:r>
              <a:rPr lang="es-CL" sz="1800" b="0" i="0" u="none" strike="noStrike" cap="none">
                <a:solidFill>
                  <a:srgbClr val="000000"/>
                </a:solidFill>
                <a:latin typeface="Calibri"/>
                <a:ea typeface="Calibri"/>
                <a:cs typeface="Calibri"/>
                <a:sym typeface="Calibri"/>
              </a:rPr>
              <a:t>Conexión de sensores al PLC.</a:t>
            </a:r>
            <a:endParaRPr sz="1800" b="0" i="0" u="none" strike="noStrike" cap="none">
              <a:latin typeface="Arial"/>
              <a:ea typeface="Arial"/>
              <a:cs typeface="Arial"/>
              <a:sym typeface="Arial"/>
            </a:endParaRPr>
          </a:p>
          <a:p>
            <a:pPr marL="298440" marR="0" lvl="0" indent="-285120" algn="l" rtl="0">
              <a:lnSpc>
                <a:spcPct val="100000"/>
              </a:lnSpc>
              <a:spcBef>
                <a:spcPts val="0"/>
              </a:spcBef>
              <a:spcAft>
                <a:spcPts val="0"/>
              </a:spcAft>
              <a:buClr>
                <a:srgbClr val="000000"/>
              </a:buClr>
              <a:buSzPts val="1800"/>
              <a:buFont typeface="Arial"/>
              <a:buChar char="•"/>
            </a:pPr>
            <a:r>
              <a:rPr lang="es-CL" sz="1800" b="0" i="0" u="none" strike="noStrike" cap="none">
                <a:solidFill>
                  <a:srgbClr val="000000"/>
                </a:solidFill>
                <a:latin typeface="Calibri"/>
                <a:ea typeface="Calibri"/>
                <a:cs typeface="Calibri"/>
                <a:sym typeface="Calibri"/>
              </a:rPr>
              <a:t>Borna de alimentación y 8 o 17 bornas iniciador-actuador.</a:t>
            </a:r>
            <a:endParaRPr sz="1800" b="0" i="0" u="none" strike="noStrike" cap="none">
              <a:latin typeface="Arial"/>
              <a:ea typeface="Arial"/>
              <a:cs typeface="Arial"/>
              <a:sym typeface="Arial"/>
            </a:endParaRPr>
          </a:p>
        </p:txBody>
      </p:sp>
      <p:sp>
        <p:nvSpPr>
          <p:cNvPr id="1582" name="Google Shape;1582;p78"/>
          <p:cNvSpPr/>
          <p:nvPr/>
        </p:nvSpPr>
        <p:spPr>
          <a:xfrm>
            <a:off x="573120" y="3449520"/>
            <a:ext cx="5637240" cy="3037680"/>
          </a:xfrm>
          <a:prstGeom prst="rect">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1586"/>
        <p:cNvGrpSpPr/>
        <p:nvPr/>
      </p:nvGrpSpPr>
      <p:grpSpPr>
        <a:xfrm>
          <a:off x="0" y="0"/>
          <a:ext cx="0" cy="0"/>
          <a:chOff x="0" y="0"/>
          <a:chExt cx="0" cy="0"/>
        </a:xfrm>
      </p:grpSpPr>
      <p:sp>
        <p:nvSpPr>
          <p:cNvPr id="1587" name="Google Shape;1587;p79"/>
          <p:cNvSpPr/>
          <p:nvPr/>
        </p:nvSpPr>
        <p:spPr>
          <a:xfrm>
            <a:off x="520560" y="2743200"/>
            <a:ext cx="7593840" cy="4063320"/>
          </a:xfrm>
          <a:prstGeom prst="roundRect">
            <a:avLst>
              <a:gd name="adj" fmla="val 3898"/>
            </a:avLst>
          </a:prstGeom>
          <a:solidFill>
            <a:schemeClr val="lt1"/>
          </a:solidFill>
          <a:ln w="9525" cap="flat" cmpd="sng">
            <a:solidFill>
              <a:schemeClr val="dk2"/>
            </a:solidFill>
            <a:prstDash val="solid"/>
            <a:round/>
            <a:headEnd type="none" w="sm" len="sm"/>
            <a:tailEnd type="none" w="sm" len="sm"/>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1588" name="Google Shape;1588;p79"/>
          <p:cNvSpPr/>
          <p:nvPr/>
        </p:nvSpPr>
        <p:spPr>
          <a:xfrm>
            <a:off x="447840" y="1214280"/>
            <a:ext cx="10122120" cy="59292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pPr>
            <a:r>
              <a:rPr lang="es-CL" sz="3300" b="1" i="0" u="none" strike="noStrike" cap="none">
                <a:solidFill>
                  <a:srgbClr val="29754D"/>
                </a:solidFill>
                <a:latin typeface="Calibri"/>
                <a:ea typeface="Calibri"/>
                <a:cs typeface="Calibri"/>
                <a:sym typeface="Calibri"/>
              </a:rPr>
              <a:t>INSTALACIONES </a:t>
            </a:r>
            <a:r>
              <a:rPr lang="es-CL" sz="3300" b="0" i="0" u="none" strike="noStrike" cap="none">
                <a:solidFill>
                  <a:srgbClr val="C73E32"/>
                </a:solidFill>
                <a:latin typeface="Calibri"/>
                <a:ea typeface="Calibri"/>
                <a:cs typeface="Calibri"/>
                <a:sym typeface="Calibri"/>
              </a:rPr>
              <a:t>DISTRIBUIDAS</a:t>
            </a:r>
            <a:endParaRPr sz="3300" b="0" i="0" u="none" strike="noStrike" cap="none">
              <a:latin typeface="Arial"/>
              <a:ea typeface="Arial"/>
              <a:cs typeface="Arial"/>
              <a:sym typeface="Arial"/>
            </a:endParaRPr>
          </a:p>
        </p:txBody>
      </p:sp>
      <p:sp>
        <p:nvSpPr>
          <p:cNvPr id="1589" name="Google Shape;1589;p79"/>
          <p:cNvSpPr/>
          <p:nvPr/>
        </p:nvSpPr>
        <p:spPr>
          <a:xfrm>
            <a:off x="5972040" y="-1600200"/>
            <a:ext cx="183960" cy="30708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79"/>
          <p:cNvSpPr/>
          <p:nvPr/>
        </p:nvSpPr>
        <p:spPr>
          <a:xfrm>
            <a:off x="560520" y="2046960"/>
            <a:ext cx="7774200" cy="548640"/>
          </a:xfrm>
          <a:prstGeom prst="rect">
            <a:avLst/>
          </a:prstGeom>
          <a:noFill/>
          <a:ln>
            <a:noFill/>
          </a:ln>
        </p:spPr>
        <p:txBody>
          <a:bodyPr spcFirstLastPara="1" wrap="square" lIns="0" tIns="0" rIns="0" bIns="0" anchor="t" anchorCtr="0">
            <a:spAutoFit/>
          </a:bodyPr>
          <a:lstStyle/>
          <a:p>
            <a:pPr marL="12600" marR="0" lvl="0" indent="0" algn="l" rtl="0">
              <a:lnSpc>
                <a:spcPct val="100000"/>
              </a:lnSpc>
              <a:spcBef>
                <a:spcPts val="0"/>
              </a:spcBef>
              <a:spcAft>
                <a:spcPts val="0"/>
              </a:spcAft>
              <a:buNone/>
            </a:pPr>
            <a:r>
              <a:rPr lang="es-CL" sz="1800" b="0" i="0" u="none" strike="noStrike" cap="none">
                <a:solidFill>
                  <a:srgbClr val="000000"/>
                </a:solidFill>
                <a:latin typeface="Calibri"/>
                <a:ea typeface="Calibri"/>
                <a:cs typeface="Calibri"/>
                <a:sym typeface="Calibri"/>
              </a:rPr>
              <a:t>Multitud de sensores. Complicado cablear todo.</a:t>
            </a:r>
            <a:endParaRPr sz="1800" b="0" i="0" u="none" strike="noStrike" cap="none">
              <a:latin typeface="Arial"/>
              <a:ea typeface="Arial"/>
              <a:cs typeface="Arial"/>
              <a:sym typeface="Arial"/>
            </a:endParaRPr>
          </a:p>
          <a:p>
            <a:pPr marL="12600" marR="0" lvl="0" indent="0" algn="l" rtl="0">
              <a:lnSpc>
                <a:spcPct val="100000"/>
              </a:lnSpc>
              <a:spcBef>
                <a:spcPts val="0"/>
              </a:spcBef>
              <a:spcAft>
                <a:spcPts val="0"/>
              </a:spcAft>
              <a:buNone/>
            </a:pPr>
            <a:r>
              <a:rPr lang="es-CL" sz="1800" b="0" i="0" u="none" strike="noStrike" cap="none">
                <a:solidFill>
                  <a:srgbClr val="000000"/>
                </a:solidFill>
                <a:latin typeface="Calibri"/>
                <a:ea typeface="Calibri"/>
                <a:cs typeface="Calibri"/>
                <a:sym typeface="Calibri"/>
              </a:rPr>
              <a:t>Sistema distribuido.</a:t>
            </a:r>
            <a:endParaRPr sz="1800" b="0" i="0" u="none" strike="noStrike" cap="none">
              <a:latin typeface="Arial"/>
              <a:ea typeface="Arial"/>
              <a:cs typeface="Arial"/>
              <a:sym typeface="Arial"/>
            </a:endParaRPr>
          </a:p>
        </p:txBody>
      </p:sp>
      <p:grpSp>
        <p:nvGrpSpPr>
          <p:cNvPr id="1591" name="Google Shape;1591;p79"/>
          <p:cNvGrpSpPr/>
          <p:nvPr/>
        </p:nvGrpSpPr>
        <p:grpSpPr>
          <a:xfrm>
            <a:off x="1085400" y="2933640"/>
            <a:ext cx="6549840" cy="3847320"/>
            <a:chOff x="1085400" y="2933640"/>
            <a:chExt cx="6549840" cy="3847320"/>
          </a:xfrm>
        </p:grpSpPr>
        <p:sp>
          <p:nvSpPr>
            <p:cNvPr id="1592" name="Google Shape;1592;p79"/>
            <p:cNvSpPr/>
            <p:nvPr/>
          </p:nvSpPr>
          <p:spPr>
            <a:xfrm>
              <a:off x="1085400" y="6388200"/>
              <a:ext cx="6549840" cy="392760"/>
            </a:xfrm>
            <a:prstGeom prst="rect">
              <a:avLst/>
            </a:prstGeom>
            <a:noFill/>
            <a:ln>
              <a:noFill/>
            </a:ln>
          </p:spPr>
          <p:txBody>
            <a:bodyPr spcFirstLastPara="1" wrap="square" lIns="0" tIns="0" rIns="0" bIns="0" anchor="t" anchorCtr="0">
              <a:spAutoFit/>
            </a:bodyPr>
            <a:lstStyle/>
            <a:p>
              <a:pPr marL="0" marR="0" lvl="0" indent="0" algn="ctr" rtl="0">
                <a:lnSpc>
                  <a:spcPct val="118000"/>
                </a:lnSpc>
                <a:spcBef>
                  <a:spcPts val="0"/>
                </a:spcBef>
                <a:spcAft>
                  <a:spcPts val="0"/>
                </a:spcAft>
                <a:buNone/>
              </a:pPr>
              <a:r>
                <a:rPr lang="es-CL" sz="1200" b="1" i="0" u="none" strike="noStrike" cap="none">
                  <a:solidFill>
                    <a:srgbClr val="000000"/>
                  </a:solidFill>
                  <a:latin typeface="Verdana"/>
                  <a:ea typeface="Verdana"/>
                  <a:cs typeface="Verdana"/>
                  <a:sym typeface="Verdana"/>
                </a:rPr>
                <a:t>Autómatas Programables</a:t>
              </a:r>
              <a:endParaRPr sz="1200" b="0" i="0" u="none" strike="noStrike" cap="none">
                <a:latin typeface="Arial"/>
                <a:ea typeface="Arial"/>
                <a:cs typeface="Arial"/>
                <a:sym typeface="Arial"/>
              </a:endParaRPr>
            </a:p>
            <a:p>
              <a:pPr marL="0" marR="0" lvl="0" indent="0" algn="ctr" rtl="0">
                <a:lnSpc>
                  <a:spcPct val="117000"/>
                </a:lnSpc>
                <a:spcBef>
                  <a:spcPts val="0"/>
                </a:spcBef>
                <a:spcAft>
                  <a:spcPts val="0"/>
                </a:spcAft>
                <a:buNone/>
              </a:pPr>
              <a:r>
                <a:rPr lang="es-CL" sz="1000" b="1" i="0" u="none" strike="noStrike" cap="none">
                  <a:solidFill>
                    <a:srgbClr val="E4E4E4"/>
                  </a:solidFill>
                  <a:latin typeface="Arial Black"/>
                  <a:ea typeface="Arial Black"/>
                  <a:cs typeface="Arial Black"/>
                  <a:sym typeface="Arial Black"/>
                </a:rPr>
                <a:t>ISA-UMH © TDOC-2001</a:t>
              </a:r>
              <a:endParaRPr sz="1000" b="0" i="0" u="none" strike="noStrike" cap="none">
                <a:latin typeface="Arial"/>
                <a:ea typeface="Arial"/>
                <a:cs typeface="Arial"/>
                <a:sym typeface="Arial"/>
              </a:endParaRPr>
            </a:p>
          </p:txBody>
        </p:sp>
        <p:sp>
          <p:nvSpPr>
            <p:cNvPr id="1593" name="Google Shape;1593;p79"/>
            <p:cNvSpPr/>
            <p:nvPr/>
          </p:nvSpPr>
          <p:spPr>
            <a:xfrm>
              <a:off x="1085400" y="2933640"/>
              <a:ext cx="6549840" cy="3363480"/>
            </a:xfrm>
            <a:prstGeom prst="rect">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pic>
        <p:nvPicPr>
          <p:cNvPr id="452" name="Google Shape;452;p8"/>
          <p:cNvPicPr preferRelativeResize="0"/>
          <p:nvPr/>
        </p:nvPicPr>
        <p:blipFill rotWithShape="1">
          <a:blip r:embed="rId3">
            <a:alphaModFix/>
          </a:blip>
          <a:srcRect/>
          <a:stretch/>
        </p:blipFill>
        <p:spPr>
          <a:xfrm flipH="1">
            <a:off x="407160" y="1912320"/>
            <a:ext cx="2607840" cy="2737800"/>
          </a:xfrm>
          <a:prstGeom prst="rect">
            <a:avLst/>
          </a:prstGeom>
          <a:noFill/>
          <a:ln>
            <a:noFill/>
          </a:ln>
        </p:spPr>
      </p:pic>
      <p:sp>
        <p:nvSpPr>
          <p:cNvPr id="453" name="Google Shape;453;p8"/>
          <p:cNvSpPr/>
          <p:nvPr/>
        </p:nvSpPr>
        <p:spPr>
          <a:xfrm>
            <a:off x="469800" y="4089240"/>
            <a:ext cx="2894760" cy="2666160"/>
          </a:xfrm>
          <a:prstGeom prst="roundRect">
            <a:avLst>
              <a:gd name="adj" fmla="val 4804"/>
            </a:avLst>
          </a:prstGeom>
          <a:solidFill>
            <a:schemeClr val="lt1"/>
          </a:solidFill>
          <a:ln w="9525" cap="flat" cmpd="sng">
            <a:solidFill>
              <a:schemeClr val="dk2"/>
            </a:solidFill>
            <a:prstDash val="solid"/>
            <a:round/>
            <a:headEnd type="none" w="sm" len="sm"/>
            <a:tailEnd type="none" w="sm" len="sm"/>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454" name="Google Shape;454;p8"/>
          <p:cNvSpPr/>
          <p:nvPr/>
        </p:nvSpPr>
        <p:spPr>
          <a:xfrm>
            <a:off x="6273720" y="4089240"/>
            <a:ext cx="2818800" cy="2666160"/>
          </a:xfrm>
          <a:prstGeom prst="roundRect">
            <a:avLst>
              <a:gd name="adj" fmla="val 4804"/>
            </a:avLst>
          </a:prstGeom>
          <a:solidFill>
            <a:schemeClr val="lt1"/>
          </a:solidFill>
          <a:ln w="9525" cap="flat" cmpd="sng">
            <a:solidFill>
              <a:schemeClr val="dk2"/>
            </a:solidFill>
            <a:prstDash val="solid"/>
            <a:round/>
            <a:headEnd type="none" w="sm" len="sm"/>
            <a:tailEnd type="none" w="sm" len="sm"/>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455" name="Google Shape;455;p8"/>
          <p:cNvSpPr/>
          <p:nvPr/>
        </p:nvSpPr>
        <p:spPr>
          <a:xfrm>
            <a:off x="3568680" y="4089240"/>
            <a:ext cx="2501280" cy="2666160"/>
          </a:xfrm>
          <a:prstGeom prst="roundRect">
            <a:avLst>
              <a:gd name="adj" fmla="val 4804"/>
            </a:avLst>
          </a:prstGeom>
          <a:solidFill>
            <a:schemeClr val="lt1"/>
          </a:solidFill>
          <a:ln w="9525" cap="flat" cmpd="sng">
            <a:solidFill>
              <a:schemeClr val="dk2"/>
            </a:solidFill>
            <a:prstDash val="solid"/>
            <a:round/>
            <a:headEnd type="none" w="sm" len="sm"/>
            <a:tailEnd type="none" w="sm" len="sm"/>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456" name="Google Shape;456;p8"/>
          <p:cNvSpPr/>
          <p:nvPr/>
        </p:nvSpPr>
        <p:spPr>
          <a:xfrm>
            <a:off x="447840" y="1214280"/>
            <a:ext cx="9030240" cy="63900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pPr>
            <a:r>
              <a:rPr lang="es-CL" sz="3600" b="1" i="0" u="none" strike="noStrike" cap="none">
                <a:solidFill>
                  <a:srgbClr val="29754D"/>
                </a:solidFill>
                <a:latin typeface="Calibri"/>
                <a:ea typeface="Calibri"/>
                <a:cs typeface="Calibri"/>
                <a:sym typeface="Calibri"/>
              </a:rPr>
              <a:t>TRADUCTORES </a:t>
            </a:r>
            <a:r>
              <a:rPr lang="es-CL" sz="3600" b="0" i="0" u="none" strike="noStrike" cap="none">
                <a:solidFill>
                  <a:srgbClr val="C73E32"/>
                </a:solidFill>
                <a:latin typeface="Calibri"/>
                <a:ea typeface="Calibri"/>
                <a:cs typeface="Calibri"/>
                <a:sym typeface="Calibri"/>
              </a:rPr>
              <a:t>DE POSICIÓN</a:t>
            </a:r>
            <a:endParaRPr sz="3600" b="0" i="0" u="none" strike="noStrike" cap="none">
              <a:latin typeface="Arial"/>
              <a:ea typeface="Arial"/>
              <a:cs typeface="Arial"/>
              <a:sym typeface="Arial"/>
            </a:endParaRPr>
          </a:p>
        </p:txBody>
      </p:sp>
      <p:pic>
        <p:nvPicPr>
          <p:cNvPr id="457" name="Google Shape;457;p8"/>
          <p:cNvPicPr preferRelativeResize="0"/>
          <p:nvPr/>
        </p:nvPicPr>
        <p:blipFill rotWithShape="1">
          <a:blip r:embed="rId4">
            <a:alphaModFix/>
          </a:blip>
          <a:srcRect/>
          <a:stretch/>
        </p:blipFill>
        <p:spPr>
          <a:xfrm>
            <a:off x="5712480" y="3974760"/>
            <a:ext cx="479160" cy="456840"/>
          </a:xfrm>
          <a:prstGeom prst="rect">
            <a:avLst/>
          </a:prstGeom>
          <a:noFill/>
          <a:ln>
            <a:noFill/>
          </a:ln>
        </p:spPr>
      </p:pic>
      <p:sp>
        <p:nvSpPr>
          <p:cNvPr id="458" name="Google Shape;458;p8"/>
          <p:cNvSpPr/>
          <p:nvPr/>
        </p:nvSpPr>
        <p:spPr>
          <a:xfrm>
            <a:off x="6400800" y="4274640"/>
            <a:ext cx="2602800" cy="151092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s-CL" sz="1700" b="1" i="0" u="none" strike="noStrike" cap="none">
                <a:solidFill>
                  <a:srgbClr val="000000"/>
                </a:solidFill>
                <a:latin typeface="Calibri"/>
                <a:ea typeface="Calibri"/>
                <a:cs typeface="Calibri"/>
                <a:sym typeface="Calibri"/>
              </a:rPr>
              <a:t>Transductores de pequeñas </a:t>
            </a:r>
            <a:endParaRPr sz="1700" b="0" i="0" u="none" strike="noStrike" cap="none">
              <a:latin typeface="Arial"/>
              <a:ea typeface="Arial"/>
              <a:cs typeface="Arial"/>
              <a:sym typeface="Arial"/>
            </a:endParaRPr>
          </a:p>
          <a:p>
            <a:pPr marL="0" marR="0" lvl="0" indent="0" algn="l" rtl="0">
              <a:lnSpc>
                <a:spcPct val="100000"/>
              </a:lnSpc>
              <a:spcBef>
                <a:spcPts val="366"/>
              </a:spcBef>
              <a:spcAft>
                <a:spcPts val="0"/>
              </a:spcAft>
              <a:buNone/>
            </a:pPr>
            <a:r>
              <a:rPr lang="es-CL" sz="1700" b="1" i="0" u="none" strike="noStrike" cap="none">
                <a:solidFill>
                  <a:srgbClr val="000000"/>
                </a:solidFill>
                <a:latin typeface="Calibri"/>
                <a:ea typeface="Calibri"/>
                <a:cs typeface="Calibri"/>
                <a:sym typeface="Calibri"/>
              </a:rPr>
              <a:t>posiciones/deformaciones</a:t>
            </a:r>
            <a:endParaRPr sz="1700" b="0" i="0" u="none" strike="noStrike" cap="none">
              <a:latin typeface="Arial"/>
              <a:ea typeface="Arial"/>
              <a:cs typeface="Arial"/>
              <a:sym typeface="Arial"/>
            </a:endParaRPr>
          </a:p>
          <a:p>
            <a:pPr marL="0" marR="0" lvl="0" indent="0" algn="l" rtl="0">
              <a:lnSpc>
                <a:spcPct val="100000"/>
              </a:lnSpc>
              <a:spcBef>
                <a:spcPts val="329"/>
              </a:spcBef>
              <a:spcAft>
                <a:spcPts val="0"/>
              </a:spcAft>
              <a:buNone/>
            </a:pPr>
            <a:r>
              <a:rPr lang="es-CL" sz="1800" b="0" i="0" u="none" strike="noStrike" cap="none">
                <a:solidFill>
                  <a:srgbClr val="000000"/>
                </a:solidFill>
                <a:latin typeface="Calibri"/>
                <a:ea typeface="Calibri"/>
                <a:cs typeface="Calibri"/>
                <a:sym typeface="Calibri"/>
              </a:rPr>
              <a:t>- LVDT.</a:t>
            </a:r>
            <a:endParaRPr sz="1800" b="0" i="0" u="none" strike="noStrike" cap="none">
              <a:latin typeface="Arial"/>
              <a:ea typeface="Arial"/>
              <a:cs typeface="Arial"/>
              <a:sym typeface="Arial"/>
            </a:endParaRPr>
          </a:p>
          <a:p>
            <a:pPr marL="0" marR="0" lvl="0" indent="0" algn="l" rtl="0">
              <a:lnSpc>
                <a:spcPct val="100000"/>
              </a:lnSpc>
              <a:spcBef>
                <a:spcPts val="320"/>
              </a:spcBef>
              <a:spcAft>
                <a:spcPts val="0"/>
              </a:spcAft>
              <a:buNone/>
            </a:pPr>
            <a:r>
              <a:rPr lang="es-CL" sz="1800" b="0" i="0" u="none" strike="noStrike" cap="none">
                <a:solidFill>
                  <a:srgbClr val="000000"/>
                </a:solidFill>
                <a:latin typeface="Calibri"/>
                <a:ea typeface="Calibri"/>
                <a:cs typeface="Calibri"/>
                <a:sym typeface="Calibri"/>
              </a:rPr>
              <a:t>- Galgas extensométricas.</a:t>
            </a:r>
            <a:endParaRPr sz="1800" b="0" i="0" u="none" strike="noStrike" cap="none">
              <a:latin typeface="Arial"/>
              <a:ea typeface="Arial"/>
              <a:cs typeface="Arial"/>
              <a:sym typeface="Arial"/>
            </a:endParaRPr>
          </a:p>
          <a:p>
            <a:pPr marL="0" marR="0" lvl="0" indent="0" algn="l" rtl="0">
              <a:lnSpc>
                <a:spcPct val="100000"/>
              </a:lnSpc>
              <a:spcBef>
                <a:spcPts val="320"/>
              </a:spcBef>
              <a:spcAft>
                <a:spcPts val="0"/>
              </a:spcAft>
              <a:buNone/>
            </a:pPr>
            <a:r>
              <a:rPr lang="es-CL" sz="1800" b="0" i="0" u="none" strike="noStrike" cap="none">
                <a:solidFill>
                  <a:srgbClr val="000000"/>
                </a:solidFill>
                <a:latin typeface="Calibri"/>
                <a:ea typeface="Calibri"/>
                <a:cs typeface="Calibri"/>
                <a:sym typeface="Calibri"/>
              </a:rPr>
              <a:t>- Sensores piezoeléctricos.</a:t>
            </a:r>
            <a:endParaRPr sz="1800" b="0" i="0" u="none" strike="noStrike" cap="none">
              <a:latin typeface="Arial"/>
              <a:ea typeface="Arial"/>
              <a:cs typeface="Arial"/>
              <a:sym typeface="Arial"/>
            </a:endParaRPr>
          </a:p>
        </p:txBody>
      </p:sp>
      <p:sp>
        <p:nvSpPr>
          <p:cNvPr id="459" name="Google Shape;459;p8"/>
          <p:cNvSpPr/>
          <p:nvPr/>
        </p:nvSpPr>
        <p:spPr>
          <a:xfrm>
            <a:off x="576360" y="4274640"/>
            <a:ext cx="2775960" cy="236700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pPr>
            <a:r>
              <a:rPr lang="es-CL" sz="1800" b="1" i="0" u="none" strike="noStrike" cap="none">
                <a:solidFill>
                  <a:srgbClr val="000000"/>
                </a:solidFill>
                <a:latin typeface="Calibri"/>
                <a:ea typeface="Calibri"/>
                <a:cs typeface="Calibri"/>
                <a:sym typeface="Calibri"/>
              </a:rPr>
              <a:t>Detectores de presencia </a:t>
            </a:r>
            <a:r>
              <a:rPr lang="es-CL" sz="1800" b="0" i="0" u="none" strike="noStrike" cap="none">
                <a:latin typeface="Arial"/>
                <a:ea typeface="Arial"/>
                <a:cs typeface="Arial"/>
                <a:sym typeface="Arial"/>
              </a:rPr>
              <a:t/>
            </a:r>
            <a:br>
              <a:rPr lang="es-CL" sz="1800" b="0" i="0" u="none" strike="noStrike" cap="none">
                <a:latin typeface="Arial"/>
                <a:ea typeface="Arial"/>
                <a:cs typeface="Arial"/>
                <a:sym typeface="Arial"/>
              </a:rPr>
            </a:br>
            <a:r>
              <a:rPr lang="es-CL" sz="1800" b="1" i="0" u="none" strike="noStrike" cap="none">
                <a:solidFill>
                  <a:srgbClr val="000000"/>
                </a:solidFill>
                <a:latin typeface="Calibri"/>
                <a:ea typeface="Calibri"/>
                <a:cs typeface="Calibri"/>
                <a:sym typeface="Calibri"/>
              </a:rPr>
              <a:t>o proximidad: </a:t>
            </a:r>
            <a:endParaRPr sz="1800" b="0" i="0" u="none" strike="noStrike" cap="none">
              <a:latin typeface="Arial"/>
              <a:ea typeface="Arial"/>
              <a:cs typeface="Arial"/>
              <a:sym typeface="Arial"/>
            </a:endParaRPr>
          </a:p>
          <a:p>
            <a:pPr marL="0" marR="0" lvl="0" indent="0" algn="l" rtl="0">
              <a:lnSpc>
                <a:spcPct val="100000"/>
              </a:lnSpc>
              <a:spcBef>
                <a:spcPts val="425"/>
              </a:spcBef>
              <a:spcAft>
                <a:spcPts val="0"/>
              </a:spcAft>
              <a:buNone/>
            </a:pPr>
            <a:r>
              <a:rPr lang="es-CL" sz="1600" b="0" i="0" u="none" strike="noStrike" cap="none">
                <a:solidFill>
                  <a:srgbClr val="000000"/>
                </a:solidFill>
                <a:latin typeface="Calibri"/>
                <a:ea typeface="Calibri"/>
                <a:cs typeface="Calibri"/>
                <a:sym typeface="Calibri"/>
              </a:rPr>
              <a:t>Tip. Respuesta todo/nada, también  analógica (distancia a la que se encuentra el objeto).</a:t>
            </a:r>
            <a:endParaRPr sz="1600" b="0" i="0" u="none" strike="noStrike" cap="none">
              <a:latin typeface="Arial"/>
              <a:ea typeface="Arial"/>
              <a:cs typeface="Arial"/>
              <a:sym typeface="Arial"/>
            </a:endParaRPr>
          </a:p>
          <a:p>
            <a:pPr marL="0" marR="0" lvl="0" indent="0" algn="l" rtl="0">
              <a:lnSpc>
                <a:spcPct val="100000"/>
              </a:lnSpc>
              <a:spcBef>
                <a:spcPts val="315"/>
              </a:spcBef>
              <a:spcAft>
                <a:spcPts val="0"/>
              </a:spcAft>
              <a:buNone/>
            </a:pPr>
            <a:r>
              <a:rPr lang="es-CL" sz="1800" b="0" i="0" u="none" strike="noStrike" cap="none">
                <a:solidFill>
                  <a:srgbClr val="000000"/>
                </a:solidFill>
                <a:latin typeface="Calibri"/>
                <a:ea typeface="Calibri"/>
                <a:cs typeface="Calibri"/>
                <a:sym typeface="Calibri"/>
              </a:rPr>
              <a:t>- Inductivos</a:t>
            </a:r>
            <a:endParaRPr sz="1800" b="0" i="0" u="none" strike="noStrike" cap="none">
              <a:latin typeface="Arial"/>
              <a:ea typeface="Arial"/>
              <a:cs typeface="Arial"/>
              <a:sym typeface="Arial"/>
            </a:endParaRPr>
          </a:p>
          <a:p>
            <a:pPr marL="0" marR="0" lvl="0" indent="0" algn="l" rtl="0">
              <a:lnSpc>
                <a:spcPct val="100000"/>
              </a:lnSpc>
              <a:spcBef>
                <a:spcPts val="320"/>
              </a:spcBef>
              <a:spcAft>
                <a:spcPts val="0"/>
              </a:spcAft>
              <a:buNone/>
            </a:pPr>
            <a:r>
              <a:rPr lang="es-CL" sz="1800" b="0" i="0" u="none" strike="noStrike" cap="none">
                <a:solidFill>
                  <a:srgbClr val="000000"/>
                </a:solidFill>
                <a:latin typeface="Calibri"/>
                <a:ea typeface="Calibri"/>
                <a:cs typeface="Calibri"/>
                <a:sym typeface="Calibri"/>
              </a:rPr>
              <a:t>- Capacitivos.</a:t>
            </a:r>
            <a:endParaRPr sz="1800" b="0" i="0" u="none" strike="noStrike" cap="none">
              <a:latin typeface="Arial"/>
              <a:ea typeface="Arial"/>
              <a:cs typeface="Arial"/>
              <a:sym typeface="Arial"/>
            </a:endParaRPr>
          </a:p>
          <a:p>
            <a:pPr marL="0" marR="0" lvl="0" indent="0" algn="l" rtl="0">
              <a:lnSpc>
                <a:spcPct val="100000"/>
              </a:lnSpc>
              <a:spcBef>
                <a:spcPts val="320"/>
              </a:spcBef>
              <a:spcAft>
                <a:spcPts val="0"/>
              </a:spcAft>
              <a:buNone/>
            </a:pPr>
            <a:r>
              <a:rPr lang="es-CL" sz="1800" b="0" i="0" u="none" strike="noStrike" cap="none">
                <a:solidFill>
                  <a:srgbClr val="000000"/>
                </a:solidFill>
                <a:latin typeface="Calibri"/>
                <a:ea typeface="Calibri"/>
                <a:cs typeface="Calibri"/>
                <a:sym typeface="Calibri"/>
              </a:rPr>
              <a:t>- Ópticos.</a:t>
            </a:r>
            <a:endParaRPr sz="1800" b="0" i="0" u="none" strike="noStrike" cap="none">
              <a:latin typeface="Arial"/>
              <a:ea typeface="Arial"/>
              <a:cs typeface="Arial"/>
              <a:sym typeface="Arial"/>
            </a:endParaRPr>
          </a:p>
        </p:txBody>
      </p:sp>
      <p:sp>
        <p:nvSpPr>
          <p:cNvPr id="460" name="Google Shape;460;p8"/>
          <p:cNvSpPr/>
          <p:nvPr/>
        </p:nvSpPr>
        <p:spPr>
          <a:xfrm>
            <a:off x="3726000" y="4274640"/>
            <a:ext cx="2394720" cy="187164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pPr>
            <a:r>
              <a:rPr lang="es-CL" sz="1800" b="1" i="0" u="none" strike="noStrike" cap="none">
                <a:solidFill>
                  <a:srgbClr val="000000"/>
                </a:solidFill>
                <a:latin typeface="Calibri"/>
                <a:ea typeface="Calibri"/>
                <a:cs typeface="Calibri"/>
                <a:sym typeface="Calibri"/>
              </a:rPr>
              <a:t>Medidores de posición/orientación</a:t>
            </a:r>
            <a:endParaRPr sz="1800" b="0" i="0" u="none" strike="noStrike" cap="none">
              <a:latin typeface="Arial"/>
              <a:ea typeface="Arial"/>
              <a:cs typeface="Arial"/>
              <a:sym typeface="Arial"/>
            </a:endParaRPr>
          </a:p>
          <a:p>
            <a:pPr marL="0" marR="0" lvl="0" indent="0" algn="l" rtl="0">
              <a:lnSpc>
                <a:spcPct val="100000"/>
              </a:lnSpc>
              <a:spcBef>
                <a:spcPts val="329"/>
              </a:spcBef>
              <a:spcAft>
                <a:spcPts val="0"/>
              </a:spcAft>
              <a:buNone/>
            </a:pPr>
            <a:r>
              <a:rPr lang="es-CL" sz="1800" b="0" i="0" u="none" strike="noStrike" cap="none">
                <a:solidFill>
                  <a:srgbClr val="000000"/>
                </a:solidFill>
                <a:latin typeface="Calibri"/>
                <a:ea typeface="Calibri"/>
                <a:cs typeface="Calibri"/>
                <a:sym typeface="Calibri"/>
              </a:rPr>
              <a:t>- Algunos de los anteriores.</a:t>
            </a:r>
            <a:endParaRPr sz="1800" b="0" i="0" u="none" strike="noStrike" cap="none">
              <a:latin typeface="Arial"/>
              <a:ea typeface="Arial"/>
              <a:cs typeface="Arial"/>
              <a:sym typeface="Arial"/>
            </a:endParaRPr>
          </a:p>
          <a:p>
            <a:pPr marL="0" marR="0" lvl="0" indent="0" algn="l" rtl="0">
              <a:lnSpc>
                <a:spcPct val="100000"/>
              </a:lnSpc>
              <a:spcBef>
                <a:spcPts val="420"/>
              </a:spcBef>
              <a:spcAft>
                <a:spcPts val="0"/>
              </a:spcAft>
              <a:buNone/>
            </a:pPr>
            <a:r>
              <a:rPr lang="es-CL" sz="1800" b="0" i="0" u="none" strike="noStrike" cap="none">
                <a:solidFill>
                  <a:srgbClr val="000000"/>
                </a:solidFill>
                <a:latin typeface="Calibri"/>
                <a:ea typeface="Calibri"/>
                <a:cs typeface="Calibri"/>
                <a:sym typeface="Calibri"/>
              </a:rPr>
              <a:t>- Potenciómetros.</a:t>
            </a:r>
            <a:endParaRPr sz="1800" b="0" i="0" u="none" strike="noStrike" cap="none">
              <a:latin typeface="Arial"/>
              <a:ea typeface="Arial"/>
              <a:cs typeface="Arial"/>
              <a:sym typeface="Arial"/>
            </a:endParaRPr>
          </a:p>
          <a:p>
            <a:pPr marL="0" marR="0" lvl="0" indent="0" algn="l" rtl="0">
              <a:lnSpc>
                <a:spcPct val="100000"/>
              </a:lnSpc>
              <a:spcBef>
                <a:spcPts val="320"/>
              </a:spcBef>
              <a:spcAft>
                <a:spcPts val="0"/>
              </a:spcAft>
              <a:buNone/>
            </a:pPr>
            <a:r>
              <a:rPr lang="es-CL" sz="1800" b="0" i="0" u="none" strike="noStrike" cap="none">
                <a:solidFill>
                  <a:srgbClr val="000000"/>
                </a:solidFill>
                <a:latin typeface="Calibri"/>
                <a:ea typeface="Calibri"/>
                <a:cs typeface="Calibri"/>
                <a:sym typeface="Calibri"/>
              </a:rPr>
              <a:t>- Encoders.</a:t>
            </a:r>
            <a:endParaRPr sz="1800" b="0" i="0" u="none" strike="noStrike" cap="none">
              <a:latin typeface="Arial"/>
              <a:ea typeface="Arial"/>
              <a:cs typeface="Arial"/>
              <a:sym typeface="Arial"/>
            </a:endParaRPr>
          </a:p>
        </p:txBody>
      </p:sp>
      <p:sp>
        <p:nvSpPr>
          <p:cNvPr id="461" name="Google Shape;461;p8"/>
          <p:cNvSpPr/>
          <p:nvPr/>
        </p:nvSpPr>
        <p:spPr>
          <a:xfrm rot="-6555000" flipH="1">
            <a:off x="3027960" y="2325960"/>
            <a:ext cx="250200" cy="592560"/>
          </a:xfrm>
          <a:prstGeom prst="triangle">
            <a:avLst>
              <a:gd name="adj" fmla="val 50000"/>
            </a:avLst>
          </a:prstGeom>
          <a:solidFill>
            <a:srgbClr val="8EB9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8"/>
          <p:cNvSpPr/>
          <p:nvPr/>
        </p:nvSpPr>
        <p:spPr>
          <a:xfrm>
            <a:off x="3295800" y="2247840"/>
            <a:ext cx="2443680" cy="888120"/>
          </a:xfrm>
          <a:prstGeom prst="roundRect">
            <a:avLst>
              <a:gd name="adj" fmla="val 10157"/>
            </a:avLst>
          </a:prstGeom>
          <a:solidFill>
            <a:srgbClr val="8EB99F"/>
          </a:solidFill>
          <a:ln>
            <a:noFill/>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463" name="Google Shape;463;p8"/>
          <p:cNvSpPr/>
          <p:nvPr/>
        </p:nvSpPr>
        <p:spPr>
          <a:xfrm>
            <a:off x="3471840" y="2337120"/>
            <a:ext cx="2890080" cy="676800"/>
          </a:xfrm>
          <a:prstGeom prst="rect">
            <a:avLst/>
          </a:prstGeom>
          <a:noFill/>
          <a:ln>
            <a:noFill/>
          </a:ln>
        </p:spPr>
        <p:txBody>
          <a:bodyPr spcFirstLastPara="1" wrap="square" lIns="90000" tIns="45000" rIns="90000" bIns="45000" anchor="t" anchorCtr="0">
            <a:spAutoFit/>
          </a:bodyPr>
          <a:lstStyle/>
          <a:p>
            <a:pPr marL="0" marR="0" lvl="0" indent="0" algn="l" rtl="0">
              <a:lnSpc>
                <a:spcPct val="90000"/>
              </a:lnSpc>
              <a:spcBef>
                <a:spcPts val="0"/>
              </a:spcBef>
              <a:spcAft>
                <a:spcPts val="0"/>
              </a:spcAft>
              <a:buNone/>
            </a:pPr>
            <a:r>
              <a:rPr lang="es-CL" sz="2000" b="1" i="0" u="none" strike="noStrike" cap="none">
                <a:solidFill>
                  <a:srgbClr val="FFFFFF"/>
                </a:solidFill>
                <a:latin typeface="Calibri"/>
                <a:ea typeface="Calibri"/>
                <a:cs typeface="Calibri"/>
                <a:sym typeface="Calibri"/>
              </a:rPr>
              <a:t>Estudiaremos </a:t>
            </a:r>
            <a:endParaRPr sz="2000" b="0" i="0" u="none" strike="noStrike" cap="none">
              <a:latin typeface="Arial"/>
              <a:ea typeface="Arial"/>
              <a:cs typeface="Arial"/>
              <a:sym typeface="Arial"/>
            </a:endParaRPr>
          </a:p>
          <a:p>
            <a:pPr marL="0" marR="0" lvl="0" indent="0" algn="l" rtl="0">
              <a:lnSpc>
                <a:spcPct val="90000"/>
              </a:lnSpc>
              <a:spcBef>
                <a:spcPts val="300"/>
              </a:spcBef>
              <a:spcAft>
                <a:spcPts val="0"/>
              </a:spcAft>
              <a:buNone/>
            </a:pPr>
            <a:r>
              <a:rPr lang="es-CL" sz="2000" b="1" i="0" u="none" strike="noStrike" cap="none">
                <a:solidFill>
                  <a:srgbClr val="FFFFFF"/>
                </a:solidFill>
                <a:latin typeface="Calibri"/>
                <a:ea typeface="Calibri"/>
                <a:cs typeface="Calibri"/>
                <a:sym typeface="Calibri"/>
              </a:rPr>
              <a:t>lo siguiente…</a:t>
            </a:r>
            <a:endParaRPr sz="2000" b="0" i="0" u="none" strike="noStrike" cap="none">
              <a:latin typeface="Arial"/>
              <a:ea typeface="Arial"/>
              <a:cs typeface="Arial"/>
              <a:sym typeface="Arial"/>
            </a:endParaRPr>
          </a:p>
        </p:txBody>
      </p:sp>
      <p:pic>
        <p:nvPicPr>
          <p:cNvPr id="464" name="Google Shape;464;p8"/>
          <p:cNvPicPr preferRelativeResize="0"/>
          <p:nvPr/>
        </p:nvPicPr>
        <p:blipFill rotWithShape="1">
          <a:blip r:embed="rId4">
            <a:alphaModFix/>
          </a:blip>
          <a:srcRect/>
          <a:stretch/>
        </p:blipFill>
        <p:spPr>
          <a:xfrm>
            <a:off x="8887320" y="3974760"/>
            <a:ext cx="479160" cy="456840"/>
          </a:xfrm>
          <a:prstGeom prst="rect">
            <a:avLst/>
          </a:prstGeom>
          <a:noFill/>
          <a:ln>
            <a:noFill/>
          </a:ln>
        </p:spPr>
      </p:pic>
      <p:pic>
        <p:nvPicPr>
          <p:cNvPr id="465" name="Google Shape;465;p8"/>
          <p:cNvPicPr preferRelativeResize="0"/>
          <p:nvPr/>
        </p:nvPicPr>
        <p:blipFill rotWithShape="1">
          <a:blip r:embed="rId4">
            <a:alphaModFix/>
          </a:blip>
          <a:srcRect/>
          <a:stretch/>
        </p:blipFill>
        <p:spPr>
          <a:xfrm>
            <a:off x="3007080" y="3987720"/>
            <a:ext cx="479160" cy="456840"/>
          </a:xfrm>
          <a:prstGeom prst="rect">
            <a:avLst/>
          </a:prstGeom>
          <a:noFill/>
          <a:ln>
            <a:noFill/>
          </a:ln>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1597"/>
        <p:cNvGrpSpPr/>
        <p:nvPr/>
      </p:nvGrpSpPr>
      <p:grpSpPr>
        <a:xfrm>
          <a:off x="0" y="0"/>
          <a:ext cx="0" cy="0"/>
          <a:chOff x="0" y="0"/>
          <a:chExt cx="0" cy="0"/>
        </a:xfrm>
      </p:grpSpPr>
      <p:pic>
        <p:nvPicPr>
          <p:cNvPr id="1598" name="Google Shape;1598;p80"/>
          <p:cNvPicPr preferRelativeResize="0"/>
          <p:nvPr/>
        </p:nvPicPr>
        <p:blipFill rotWithShape="1">
          <a:blip r:embed="rId3">
            <a:alphaModFix/>
          </a:blip>
          <a:srcRect/>
          <a:stretch/>
        </p:blipFill>
        <p:spPr>
          <a:xfrm flipH="1">
            <a:off x="522000" y="2143440"/>
            <a:ext cx="4699080" cy="4452120"/>
          </a:xfrm>
          <a:prstGeom prst="rect">
            <a:avLst/>
          </a:prstGeom>
          <a:noFill/>
          <a:ln>
            <a:noFill/>
          </a:ln>
        </p:spPr>
      </p:pic>
      <p:grpSp>
        <p:nvGrpSpPr>
          <p:cNvPr id="1599" name="Google Shape;1599;p80"/>
          <p:cNvGrpSpPr/>
          <p:nvPr/>
        </p:nvGrpSpPr>
        <p:grpSpPr>
          <a:xfrm>
            <a:off x="3758367" y="1533600"/>
            <a:ext cx="5075313" cy="2359440"/>
            <a:chOff x="3758367" y="1533600"/>
            <a:chExt cx="5075313" cy="2359440"/>
          </a:xfrm>
        </p:grpSpPr>
        <p:sp>
          <p:nvSpPr>
            <p:cNvPr id="1600" name="Google Shape;1600;p80"/>
            <p:cNvSpPr/>
            <p:nvPr/>
          </p:nvSpPr>
          <p:spPr>
            <a:xfrm flipH="1">
              <a:off x="4469040" y="1533600"/>
              <a:ext cx="4364640" cy="2359440"/>
            </a:xfrm>
            <a:prstGeom prst="roundRect">
              <a:avLst>
                <a:gd name="adj" fmla="val 10157"/>
              </a:avLst>
            </a:prstGeom>
            <a:solidFill>
              <a:schemeClr val="lt1"/>
            </a:solidFill>
            <a:ln>
              <a:noFill/>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1601" name="Google Shape;1601;p80"/>
            <p:cNvSpPr/>
            <p:nvPr/>
          </p:nvSpPr>
          <p:spPr>
            <a:xfrm rot="-6773400" flipH="1">
              <a:off x="4019400" y="2399760"/>
              <a:ext cx="332640" cy="787320"/>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02" name="Google Shape;1602;p80"/>
          <p:cNvSpPr/>
          <p:nvPr/>
        </p:nvSpPr>
        <p:spPr>
          <a:xfrm>
            <a:off x="4831920" y="1868400"/>
            <a:ext cx="4070160" cy="1540080"/>
          </a:xfrm>
          <a:prstGeom prst="rect">
            <a:avLst/>
          </a:prstGeom>
          <a:noFill/>
          <a:ln>
            <a:noFill/>
          </a:ln>
        </p:spPr>
        <p:txBody>
          <a:bodyPr spcFirstLastPara="1" wrap="square" lIns="90000" tIns="91425" rIns="90000" bIns="91425" anchor="t" anchorCtr="0">
            <a:noAutofit/>
          </a:bodyPr>
          <a:lstStyle/>
          <a:p>
            <a:pPr marL="0" marR="0" lvl="0" indent="0" algn="l" rtl="0">
              <a:lnSpc>
                <a:spcPct val="100000"/>
              </a:lnSpc>
              <a:spcBef>
                <a:spcPts val="0"/>
              </a:spcBef>
              <a:spcAft>
                <a:spcPts val="0"/>
              </a:spcAft>
              <a:buNone/>
            </a:pPr>
            <a:r>
              <a:rPr lang="es-CL" sz="1800" b="0" i="0" u="none" strike="noStrike" cap="none">
                <a:solidFill>
                  <a:srgbClr val="000000"/>
                </a:solidFill>
                <a:latin typeface="Calibri"/>
                <a:ea typeface="Calibri"/>
                <a:cs typeface="Calibri"/>
                <a:sym typeface="Calibri"/>
              </a:rPr>
              <a:t>Antes de realizar la actividad práctica </a:t>
            </a:r>
            <a:r>
              <a:rPr lang="es-CL" sz="1800" b="0" i="0" u="none" strike="noStrike" cap="none">
                <a:latin typeface="Arial"/>
                <a:ea typeface="Arial"/>
                <a:cs typeface="Arial"/>
                <a:sym typeface="Arial"/>
              </a:rPr>
              <a:t/>
            </a:r>
            <a:br>
              <a:rPr lang="es-CL" sz="1800" b="0" i="0" u="none" strike="noStrike" cap="none">
                <a:latin typeface="Arial"/>
                <a:ea typeface="Arial"/>
                <a:cs typeface="Arial"/>
                <a:sym typeface="Arial"/>
              </a:rPr>
            </a:br>
            <a:r>
              <a:rPr lang="es-CL" sz="1800" b="0" i="0" u="none" strike="noStrike" cap="none">
                <a:solidFill>
                  <a:srgbClr val="000000"/>
                </a:solidFill>
                <a:latin typeface="Calibri"/>
                <a:ea typeface="Calibri"/>
                <a:cs typeface="Calibri"/>
                <a:sym typeface="Calibri"/>
              </a:rPr>
              <a:t>te invitamos a que revises la cápsula animada:</a:t>
            </a:r>
            <a:endParaRPr sz="1800" b="0" i="0" u="none" strike="noStrike" cap="none">
              <a:latin typeface="Arial"/>
              <a:ea typeface="Arial"/>
              <a:cs typeface="Arial"/>
              <a:sym typeface="Arial"/>
            </a:endParaRPr>
          </a:p>
          <a:p>
            <a:pPr marL="0" marR="0" lvl="0" indent="0" algn="l" rtl="0">
              <a:lnSpc>
                <a:spcPct val="5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90000"/>
              </a:lnSpc>
              <a:spcBef>
                <a:spcPts val="0"/>
              </a:spcBef>
              <a:spcAft>
                <a:spcPts val="0"/>
              </a:spcAft>
              <a:buNone/>
            </a:pPr>
            <a:r>
              <a:rPr lang="es-CL" sz="2000" b="1" i="0" u="none" strike="noStrike" cap="none">
                <a:solidFill>
                  <a:srgbClr val="C73E32"/>
                </a:solidFill>
                <a:latin typeface="Calibri"/>
                <a:ea typeface="Calibri"/>
                <a:cs typeface="Calibri"/>
                <a:sym typeface="Calibri"/>
              </a:rPr>
              <a:t>“Uso de multitester o multímetro</a:t>
            </a:r>
            <a:endParaRPr sz="2000" b="0" i="0" u="none" strike="noStrike" cap="none">
              <a:latin typeface="Arial"/>
              <a:ea typeface="Arial"/>
              <a:cs typeface="Arial"/>
              <a:sym typeface="Arial"/>
            </a:endParaRPr>
          </a:p>
        </p:txBody>
      </p:sp>
      <p:sp>
        <p:nvSpPr>
          <p:cNvPr id="1603" name="Google Shape;1603;p80"/>
          <p:cNvSpPr/>
          <p:nvPr/>
        </p:nvSpPr>
        <p:spPr>
          <a:xfrm>
            <a:off x="375840" y="1373760"/>
            <a:ext cx="3526560" cy="318960"/>
          </a:xfrm>
          <a:prstGeom prst="rect">
            <a:avLst/>
          </a:prstGeom>
          <a:noFill/>
          <a:ln>
            <a:noFill/>
          </a:ln>
        </p:spPr>
        <p:txBody>
          <a:bodyPr spcFirstLastPara="1" wrap="square" lIns="90000" tIns="91425" rIns="90000" bIns="91425" anchor="ctr" anchorCtr="0">
            <a:noAutofit/>
          </a:bodyPr>
          <a:lstStyle/>
          <a:p>
            <a:pPr marL="0" marR="0" lvl="0" indent="0" algn="l" rtl="0">
              <a:lnSpc>
                <a:spcPct val="80000"/>
              </a:lnSpc>
              <a:spcBef>
                <a:spcPts val="0"/>
              </a:spcBef>
              <a:spcAft>
                <a:spcPts val="0"/>
              </a:spcAft>
              <a:buNone/>
            </a:pPr>
            <a:r>
              <a:rPr lang="es-CL" sz="2800" b="1" i="0" u="none" strike="noStrike" cap="none">
                <a:solidFill>
                  <a:srgbClr val="29754D"/>
                </a:solidFill>
                <a:latin typeface="Calibri"/>
                <a:ea typeface="Calibri"/>
                <a:cs typeface="Calibri"/>
                <a:sym typeface="Calibri"/>
              </a:rPr>
              <a:t>COMPLEMENTARIO</a:t>
            </a:r>
            <a:endParaRPr sz="2800" b="0" i="0" u="none" strike="noStrike" cap="none">
              <a:latin typeface="Arial"/>
              <a:ea typeface="Arial"/>
              <a:cs typeface="Arial"/>
              <a:sym typeface="Arial"/>
            </a:endParaRPr>
          </a:p>
        </p:txBody>
      </p:sp>
      <p:sp>
        <p:nvSpPr>
          <p:cNvPr id="1604" name="Google Shape;1604;p80"/>
          <p:cNvSpPr/>
          <p:nvPr/>
        </p:nvSpPr>
        <p:spPr>
          <a:xfrm>
            <a:off x="366480" y="1220040"/>
            <a:ext cx="4699800" cy="153000"/>
          </a:xfrm>
          <a:prstGeom prst="rect">
            <a:avLst/>
          </a:prstGeom>
          <a:noFill/>
          <a:ln>
            <a:noFill/>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1" i="0" u="none" strike="noStrike" cap="none">
                <a:solidFill>
                  <a:srgbClr val="000000"/>
                </a:solidFill>
                <a:latin typeface="Calibri"/>
                <a:ea typeface="Calibri"/>
                <a:cs typeface="Calibri"/>
                <a:sym typeface="Calibri"/>
              </a:rPr>
              <a:t>MATERIAL</a:t>
            </a:r>
            <a:endParaRPr sz="14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latin typeface="Arial"/>
              <a:ea typeface="Arial"/>
              <a:cs typeface="Arial"/>
              <a:sym typeface="Arial"/>
            </a:endParaRPr>
          </a:p>
        </p:txBody>
      </p:sp>
      <p:sp>
        <p:nvSpPr>
          <p:cNvPr id="1605" name="Google Shape;1605;p80"/>
          <p:cNvSpPr/>
          <p:nvPr/>
        </p:nvSpPr>
        <p:spPr>
          <a:xfrm>
            <a:off x="5529240" y="4350600"/>
            <a:ext cx="4857120" cy="38772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1609"/>
        <p:cNvGrpSpPr/>
        <p:nvPr/>
      </p:nvGrpSpPr>
      <p:grpSpPr>
        <a:xfrm>
          <a:off x="0" y="0"/>
          <a:ext cx="0" cy="0"/>
          <a:chOff x="0" y="0"/>
          <a:chExt cx="0" cy="0"/>
        </a:xfrm>
      </p:grpSpPr>
      <p:sp>
        <p:nvSpPr>
          <p:cNvPr id="1610" name="Google Shape;1610;p81"/>
          <p:cNvSpPr/>
          <p:nvPr/>
        </p:nvSpPr>
        <p:spPr>
          <a:xfrm>
            <a:off x="375840" y="1373760"/>
            <a:ext cx="8949960" cy="318960"/>
          </a:xfrm>
          <a:prstGeom prst="rect">
            <a:avLst/>
          </a:prstGeom>
          <a:noFill/>
          <a:ln>
            <a:noFill/>
          </a:ln>
        </p:spPr>
        <p:txBody>
          <a:bodyPr spcFirstLastPara="1" wrap="square" lIns="90000" tIns="91425" rIns="90000" bIns="91425" anchor="ctr" anchorCtr="0">
            <a:noAutofit/>
          </a:bodyPr>
          <a:lstStyle/>
          <a:p>
            <a:pPr marL="0" marR="0" lvl="0" indent="0" algn="l" rtl="0">
              <a:lnSpc>
                <a:spcPct val="80000"/>
              </a:lnSpc>
              <a:spcBef>
                <a:spcPts val="0"/>
              </a:spcBef>
              <a:spcAft>
                <a:spcPts val="0"/>
              </a:spcAft>
              <a:buNone/>
            </a:pPr>
            <a:r>
              <a:rPr lang="es-CL" sz="2800" b="1" i="0" u="none" strike="noStrike" cap="none">
                <a:solidFill>
                  <a:srgbClr val="29754D"/>
                </a:solidFill>
                <a:latin typeface="Calibri"/>
                <a:ea typeface="Calibri"/>
                <a:cs typeface="Calibri"/>
                <a:sym typeface="Calibri"/>
              </a:rPr>
              <a:t>¿CUÁNTO APRENDIMOS?</a:t>
            </a:r>
            <a:endParaRPr sz="2800" b="0" i="0" u="none" strike="noStrike" cap="none">
              <a:latin typeface="Arial"/>
              <a:ea typeface="Arial"/>
              <a:cs typeface="Arial"/>
              <a:sym typeface="Arial"/>
            </a:endParaRPr>
          </a:p>
        </p:txBody>
      </p:sp>
      <p:sp>
        <p:nvSpPr>
          <p:cNvPr id="1611" name="Google Shape;1611;p81"/>
          <p:cNvSpPr/>
          <p:nvPr/>
        </p:nvSpPr>
        <p:spPr>
          <a:xfrm>
            <a:off x="2035440" y="2912040"/>
            <a:ext cx="6999120" cy="2695680"/>
          </a:xfrm>
          <a:prstGeom prst="roundRect">
            <a:avLst>
              <a:gd name="adj" fmla="val 16667"/>
            </a:avLst>
          </a:prstGeom>
          <a:solidFill>
            <a:schemeClr val="lt1"/>
          </a:solidFill>
          <a:ln w="9525" cap="flat" cmpd="sng">
            <a:solidFill>
              <a:schemeClr val="dk2"/>
            </a:solidFill>
            <a:prstDash val="solid"/>
            <a:round/>
            <a:headEnd type="none" w="sm" len="sm"/>
            <a:tailEnd type="none" w="sm" len="sm"/>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1612" name="Google Shape;1612;p81"/>
          <p:cNvSpPr/>
          <p:nvPr/>
        </p:nvSpPr>
        <p:spPr>
          <a:xfrm>
            <a:off x="366480" y="1220040"/>
            <a:ext cx="4699800" cy="153000"/>
          </a:xfrm>
          <a:prstGeom prst="rect">
            <a:avLst/>
          </a:prstGeom>
          <a:noFill/>
          <a:ln>
            <a:noFill/>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1" i="0" u="none" strike="noStrike" cap="none">
                <a:solidFill>
                  <a:srgbClr val="000000"/>
                </a:solidFill>
                <a:latin typeface="Calibri"/>
                <a:ea typeface="Calibri"/>
                <a:cs typeface="Calibri"/>
                <a:sym typeface="Calibri"/>
              </a:rPr>
              <a:t>REVISEMOS</a:t>
            </a:r>
            <a:endParaRPr sz="14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latin typeface="Arial"/>
              <a:ea typeface="Arial"/>
              <a:cs typeface="Arial"/>
              <a:sym typeface="Arial"/>
            </a:endParaRPr>
          </a:p>
        </p:txBody>
      </p:sp>
      <p:sp>
        <p:nvSpPr>
          <p:cNvPr id="1613" name="Google Shape;1613;p81"/>
          <p:cNvSpPr/>
          <p:nvPr/>
        </p:nvSpPr>
        <p:spPr>
          <a:xfrm>
            <a:off x="4214160" y="1184040"/>
            <a:ext cx="465840" cy="520200"/>
          </a:xfrm>
          <a:prstGeom prst="rect">
            <a:avLst/>
          </a:prstGeom>
          <a:noFill/>
          <a:ln>
            <a:noFill/>
          </a:ln>
        </p:spPr>
        <p:txBody>
          <a:bodyPr spcFirstLastPara="1" wrap="square" lIns="90000" tIns="91425" rIns="90000" bIns="91425" anchor="ctr" anchorCtr="0">
            <a:noAutofit/>
          </a:bodyPr>
          <a:lstStyle/>
          <a:p>
            <a:pPr marL="0" marR="0" lvl="0" indent="0" algn="r" rtl="0">
              <a:lnSpc>
                <a:spcPct val="90000"/>
              </a:lnSpc>
              <a:spcBef>
                <a:spcPts val="0"/>
              </a:spcBef>
              <a:spcAft>
                <a:spcPts val="0"/>
              </a:spcAft>
              <a:buNone/>
            </a:pPr>
            <a:r>
              <a:rPr lang="es-CL" sz="5000" b="0" i="0" u="none" strike="noStrike" cap="none">
                <a:solidFill>
                  <a:srgbClr val="8EB99F"/>
                </a:solidFill>
                <a:latin typeface="Calibri"/>
                <a:ea typeface="Calibri"/>
                <a:cs typeface="Calibri"/>
                <a:sym typeface="Calibri"/>
              </a:rPr>
              <a:t>3</a:t>
            </a:r>
            <a:endParaRPr sz="5000" b="0" i="0" u="none" strike="noStrike" cap="none">
              <a:latin typeface="Arial"/>
              <a:ea typeface="Arial"/>
              <a:cs typeface="Arial"/>
              <a:sym typeface="Arial"/>
            </a:endParaRPr>
          </a:p>
        </p:txBody>
      </p:sp>
      <p:pic>
        <p:nvPicPr>
          <p:cNvPr id="1614" name="Google Shape;1614;p81"/>
          <p:cNvPicPr preferRelativeResize="0"/>
          <p:nvPr/>
        </p:nvPicPr>
        <p:blipFill rotWithShape="1">
          <a:blip r:embed="rId3">
            <a:alphaModFix/>
          </a:blip>
          <a:srcRect/>
          <a:stretch/>
        </p:blipFill>
        <p:spPr>
          <a:xfrm>
            <a:off x="5474520" y="5389200"/>
            <a:ext cx="1651320" cy="883800"/>
          </a:xfrm>
          <a:prstGeom prst="rect">
            <a:avLst/>
          </a:prstGeom>
          <a:noFill/>
          <a:ln>
            <a:noFill/>
          </a:ln>
        </p:spPr>
      </p:pic>
      <p:pic>
        <p:nvPicPr>
          <p:cNvPr id="1615" name="Google Shape;1615;p81"/>
          <p:cNvPicPr preferRelativeResize="0"/>
          <p:nvPr/>
        </p:nvPicPr>
        <p:blipFill rotWithShape="1">
          <a:blip r:embed="rId4">
            <a:alphaModFix/>
          </a:blip>
          <a:srcRect/>
          <a:stretch/>
        </p:blipFill>
        <p:spPr>
          <a:xfrm>
            <a:off x="-18000" y="2473200"/>
            <a:ext cx="3855960" cy="3653280"/>
          </a:xfrm>
          <a:prstGeom prst="rect">
            <a:avLst/>
          </a:prstGeom>
          <a:noFill/>
          <a:ln>
            <a:noFill/>
          </a:ln>
        </p:spPr>
      </p:pic>
      <p:pic>
        <p:nvPicPr>
          <p:cNvPr id="1616" name="Google Shape;1616;p81"/>
          <p:cNvPicPr preferRelativeResize="0"/>
          <p:nvPr/>
        </p:nvPicPr>
        <p:blipFill rotWithShape="1">
          <a:blip r:embed="rId5">
            <a:alphaModFix/>
          </a:blip>
          <a:srcRect/>
          <a:stretch/>
        </p:blipFill>
        <p:spPr>
          <a:xfrm>
            <a:off x="7126200" y="5056200"/>
            <a:ext cx="1806120" cy="1347480"/>
          </a:xfrm>
          <a:prstGeom prst="rect">
            <a:avLst/>
          </a:prstGeom>
          <a:noFill/>
          <a:ln>
            <a:noFill/>
          </a:ln>
        </p:spPr>
      </p:pic>
      <p:sp>
        <p:nvSpPr>
          <p:cNvPr id="1617" name="Google Shape;1617;p81"/>
          <p:cNvSpPr/>
          <p:nvPr/>
        </p:nvSpPr>
        <p:spPr>
          <a:xfrm>
            <a:off x="3332160" y="3306600"/>
            <a:ext cx="4960080" cy="2181960"/>
          </a:xfrm>
          <a:prstGeom prst="rect">
            <a:avLst/>
          </a:prstGeom>
          <a:noFill/>
          <a:ln>
            <a:noFill/>
          </a:ln>
        </p:spPr>
        <p:txBody>
          <a:bodyPr spcFirstLastPara="1" wrap="square" lIns="90000" tIns="45000" rIns="90000" bIns="45000" anchor="t" anchorCtr="0">
            <a:spAutoFit/>
          </a:bodyPr>
          <a:lstStyle/>
          <a:p>
            <a:pPr marL="0" marR="0" lvl="0" indent="0" algn="l" rtl="0">
              <a:lnSpc>
                <a:spcPct val="90000"/>
              </a:lnSpc>
              <a:spcBef>
                <a:spcPts val="0"/>
              </a:spcBef>
              <a:spcAft>
                <a:spcPts val="0"/>
              </a:spcAft>
              <a:buNone/>
            </a:pPr>
            <a:r>
              <a:rPr lang="es-CL" sz="2900" b="1" i="0" u="none" strike="noStrike" cap="none">
                <a:solidFill>
                  <a:srgbClr val="29754D"/>
                </a:solidFill>
                <a:latin typeface="Calibri"/>
                <a:ea typeface="Calibri"/>
                <a:cs typeface="Calibri"/>
                <a:sym typeface="Calibri"/>
              </a:rPr>
              <a:t>INSTRUMENTOS DE </a:t>
            </a:r>
            <a:r>
              <a:rPr lang="es-CL" sz="1800" b="0" i="0" u="none" strike="noStrike" cap="none">
                <a:latin typeface="Arial"/>
                <a:ea typeface="Arial"/>
                <a:cs typeface="Arial"/>
                <a:sym typeface="Arial"/>
              </a:rPr>
              <a:t/>
            </a:r>
            <a:br>
              <a:rPr lang="es-CL" sz="1800" b="0" i="0" u="none" strike="noStrike" cap="none">
                <a:latin typeface="Arial"/>
                <a:ea typeface="Arial"/>
                <a:cs typeface="Arial"/>
                <a:sym typeface="Arial"/>
              </a:rPr>
            </a:br>
            <a:r>
              <a:rPr lang="es-CL" sz="2900" b="1" i="0" u="none" strike="noStrike" cap="none">
                <a:solidFill>
                  <a:srgbClr val="29754D"/>
                </a:solidFill>
                <a:latin typeface="Calibri"/>
                <a:ea typeface="Calibri"/>
                <a:cs typeface="Calibri"/>
                <a:sym typeface="Calibri"/>
              </a:rPr>
              <a:t>MEDICIÓN INDUSTRIAL</a:t>
            </a:r>
            <a:endParaRPr sz="2900" b="0" i="0" u="none" strike="noStrike" cap="none">
              <a:latin typeface="Arial"/>
              <a:ea typeface="Arial"/>
              <a:cs typeface="Arial"/>
              <a:sym typeface="Arial"/>
            </a:endParaRPr>
          </a:p>
          <a:p>
            <a:pPr marL="0" marR="0" lvl="0" indent="0" algn="l" rtl="0">
              <a:lnSpc>
                <a:spcPct val="70000"/>
              </a:lnSpc>
              <a:spcBef>
                <a:spcPts val="0"/>
              </a:spcBef>
              <a:spcAft>
                <a:spcPts val="0"/>
              </a:spcAft>
              <a:buNone/>
            </a:pPr>
            <a:endParaRPr sz="2900" b="0" i="0" u="none" strike="noStrike" cap="none">
              <a:latin typeface="Arial"/>
              <a:ea typeface="Arial"/>
              <a:cs typeface="Arial"/>
              <a:sym typeface="Arial"/>
            </a:endParaRPr>
          </a:p>
          <a:p>
            <a:pPr marL="0" marR="0" lvl="0" indent="0" algn="l" rtl="0">
              <a:lnSpc>
                <a:spcPct val="50000"/>
              </a:lnSpc>
              <a:spcBef>
                <a:spcPts val="0"/>
              </a:spcBef>
              <a:spcAft>
                <a:spcPts val="0"/>
              </a:spcAft>
              <a:buNone/>
            </a:pPr>
            <a:endParaRPr sz="2900" b="0" i="0" u="none" strike="noStrike" cap="none">
              <a:latin typeface="Arial"/>
              <a:ea typeface="Arial"/>
              <a:cs typeface="Arial"/>
              <a:sym typeface="Arial"/>
            </a:endParaRPr>
          </a:p>
          <a:p>
            <a:pPr marL="0" marR="0" lvl="0" indent="0" algn="l" rtl="0">
              <a:lnSpc>
                <a:spcPct val="100000"/>
              </a:lnSpc>
              <a:spcBef>
                <a:spcPts val="0"/>
              </a:spcBef>
              <a:spcAft>
                <a:spcPts val="0"/>
              </a:spcAft>
              <a:buNone/>
            </a:pPr>
            <a:r>
              <a:rPr lang="es-CL" sz="1800" b="0" i="0" u="none" strike="noStrike" cap="none">
                <a:solidFill>
                  <a:srgbClr val="000000"/>
                </a:solidFill>
                <a:latin typeface="Calibri"/>
                <a:ea typeface="Calibri"/>
                <a:cs typeface="Calibri"/>
                <a:sym typeface="Calibri"/>
              </a:rPr>
              <a:t>¡Ahora realizaremos una actividad que resume todo lo que hemos visto! </a:t>
            </a:r>
            <a:r>
              <a:rPr lang="es-CL" sz="1800" b="1" i="0" u="none" strike="noStrike" cap="none">
                <a:solidFill>
                  <a:srgbClr val="C73E32"/>
                </a:solidFill>
                <a:latin typeface="Calibri"/>
                <a:ea typeface="Calibri"/>
                <a:cs typeface="Calibri"/>
                <a:sym typeface="Calibri"/>
              </a:rPr>
              <a:t>¡Atentos, atentas!</a:t>
            </a:r>
            <a:endParaRPr sz="1800" b="0" i="0" u="none" strike="noStrike" cap="none">
              <a:latin typeface="Arial"/>
              <a:ea typeface="Arial"/>
              <a:cs typeface="Arial"/>
              <a:sym typeface="Arial"/>
            </a:endParaRPr>
          </a:p>
          <a:p>
            <a:pPr marL="0" marR="0" lvl="0" indent="0" algn="l" rtl="0">
              <a:lnSpc>
                <a:spcPct val="80000"/>
              </a:lnSpc>
              <a:spcBef>
                <a:spcPts val="0"/>
              </a:spcBef>
              <a:spcAft>
                <a:spcPts val="0"/>
              </a:spcAft>
              <a:buNone/>
            </a:pPr>
            <a:endParaRPr sz="1800" b="0" i="0" u="none" strike="noStrike" cap="none">
              <a:latin typeface="Arial"/>
              <a:ea typeface="Arial"/>
              <a:cs typeface="Arial"/>
              <a:sym typeface="Arial"/>
            </a:endParaRPr>
          </a:p>
        </p:txBody>
      </p:sp>
      <p:sp>
        <p:nvSpPr>
          <p:cNvPr id="1618" name="Google Shape;1618;p81"/>
          <p:cNvSpPr/>
          <p:nvPr/>
        </p:nvSpPr>
        <p:spPr>
          <a:xfrm>
            <a:off x="369360" y="2239920"/>
            <a:ext cx="8913600" cy="48672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81"/>
          <p:cNvSpPr/>
          <p:nvPr/>
        </p:nvSpPr>
        <p:spPr>
          <a:xfrm>
            <a:off x="4370040" y="1752480"/>
            <a:ext cx="5814720" cy="48672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1623"/>
        <p:cNvGrpSpPr/>
        <p:nvPr/>
      </p:nvGrpSpPr>
      <p:grpSpPr>
        <a:xfrm>
          <a:off x="0" y="0"/>
          <a:ext cx="0" cy="0"/>
          <a:chOff x="0" y="0"/>
          <a:chExt cx="0" cy="0"/>
        </a:xfrm>
      </p:grpSpPr>
      <p:grpSp>
        <p:nvGrpSpPr>
          <p:cNvPr id="1624" name="Google Shape;1624;p82"/>
          <p:cNvGrpSpPr/>
          <p:nvPr/>
        </p:nvGrpSpPr>
        <p:grpSpPr>
          <a:xfrm>
            <a:off x="25380" y="2705736"/>
            <a:ext cx="5833620" cy="1155289"/>
            <a:chOff x="25380" y="2705736"/>
            <a:chExt cx="5833620" cy="1155289"/>
          </a:xfrm>
        </p:grpSpPr>
        <p:sp>
          <p:nvSpPr>
            <p:cNvPr id="1625" name="Google Shape;1625;p82"/>
            <p:cNvSpPr/>
            <p:nvPr/>
          </p:nvSpPr>
          <p:spPr>
            <a:xfrm>
              <a:off x="1267560" y="3098160"/>
              <a:ext cx="4591440" cy="33372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pPr>
              <a:r>
                <a:rPr lang="es-CL" sz="1600" b="0" i="0" u="none" strike="noStrike" cap="none">
                  <a:solidFill>
                    <a:srgbClr val="000000"/>
                  </a:solidFill>
                  <a:latin typeface="Calibri"/>
                  <a:ea typeface="Calibri"/>
                  <a:cs typeface="Calibri"/>
                  <a:sym typeface="Calibri"/>
                </a:rPr>
                <a:t>Manipular</a:t>
              </a:r>
              <a:r>
                <a:rPr lang="es-CL" sz="1600" b="1" i="0" u="none" strike="noStrike" cap="none">
                  <a:solidFill>
                    <a:srgbClr val="29754D"/>
                  </a:solidFill>
                  <a:latin typeface="Calibri"/>
                  <a:ea typeface="Calibri"/>
                  <a:cs typeface="Calibri"/>
                  <a:sym typeface="Calibri"/>
                </a:rPr>
                <a:t> cuidadosamente </a:t>
              </a:r>
              <a:r>
                <a:rPr lang="es-CL" sz="1600" b="0" i="0" u="none" strike="noStrike" cap="none">
                  <a:solidFill>
                    <a:srgbClr val="000000"/>
                  </a:solidFill>
                  <a:latin typeface="Calibri"/>
                  <a:ea typeface="Calibri"/>
                  <a:cs typeface="Calibri"/>
                  <a:sym typeface="Calibri"/>
                </a:rPr>
                <a:t>herramientas.</a:t>
              </a:r>
              <a:endParaRPr sz="1600" b="0" i="0" u="none" strike="noStrike" cap="none">
                <a:latin typeface="Arial"/>
                <a:ea typeface="Arial"/>
                <a:cs typeface="Arial"/>
                <a:sym typeface="Arial"/>
              </a:endParaRPr>
            </a:p>
          </p:txBody>
        </p:sp>
        <p:grpSp>
          <p:nvGrpSpPr>
            <p:cNvPr id="1626" name="Google Shape;1626;p82"/>
            <p:cNvGrpSpPr/>
            <p:nvPr/>
          </p:nvGrpSpPr>
          <p:grpSpPr>
            <a:xfrm>
              <a:off x="25380" y="2705736"/>
              <a:ext cx="1190977" cy="1155289"/>
              <a:chOff x="25380" y="2705736"/>
              <a:chExt cx="1190977" cy="1155289"/>
            </a:xfrm>
          </p:grpSpPr>
          <p:sp>
            <p:nvSpPr>
              <p:cNvPr id="1627" name="Google Shape;1627;p82"/>
              <p:cNvSpPr/>
              <p:nvPr/>
            </p:nvSpPr>
            <p:spPr>
              <a:xfrm rot="5400000">
                <a:off x="201600" y="2692080"/>
                <a:ext cx="782280" cy="1134720"/>
              </a:xfrm>
              <a:prstGeom prst="round2SameRect">
                <a:avLst>
                  <a:gd name="adj1" fmla="val 16667"/>
                  <a:gd name="adj2" fmla="val 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628" name="Google Shape;1628;p82"/>
              <p:cNvPicPr preferRelativeResize="0"/>
              <p:nvPr/>
            </p:nvPicPr>
            <p:blipFill rotWithShape="1">
              <a:blip r:embed="rId3">
                <a:alphaModFix/>
              </a:blip>
              <a:srcRect/>
              <a:stretch/>
            </p:blipFill>
            <p:spPr>
              <a:xfrm rot="-2193600">
                <a:off x="169920" y="2900880"/>
                <a:ext cx="907920" cy="765000"/>
              </a:xfrm>
              <a:prstGeom prst="rect">
                <a:avLst/>
              </a:prstGeom>
              <a:noFill/>
              <a:ln>
                <a:noFill/>
              </a:ln>
            </p:spPr>
          </p:pic>
        </p:grpSp>
      </p:grpSp>
      <p:grpSp>
        <p:nvGrpSpPr>
          <p:cNvPr id="1629" name="Google Shape;1629;p82"/>
          <p:cNvGrpSpPr/>
          <p:nvPr/>
        </p:nvGrpSpPr>
        <p:grpSpPr>
          <a:xfrm>
            <a:off x="25380" y="5827140"/>
            <a:ext cx="5832180" cy="782280"/>
            <a:chOff x="25380" y="5827140"/>
            <a:chExt cx="5832180" cy="782280"/>
          </a:xfrm>
        </p:grpSpPr>
        <p:grpSp>
          <p:nvGrpSpPr>
            <p:cNvPr id="1630" name="Google Shape;1630;p82"/>
            <p:cNvGrpSpPr/>
            <p:nvPr/>
          </p:nvGrpSpPr>
          <p:grpSpPr>
            <a:xfrm>
              <a:off x="25380" y="5827140"/>
              <a:ext cx="1134720" cy="782280"/>
              <a:chOff x="25380" y="5827140"/>
              <a:chExt cx="1134720" cy="782280"/>
            </a:xfrm>
          </p:grpSpPr>
          <p:sp>
            <p:nvSpPr>
              <p:cNvPr id="1631" name="Google Shape;1631;p82"/>
              <p:cNvSpPr/>
              <p:nvPr/>
            </p:nvSpPr>
            <p:spPr>
              <a:xfrm rot="5400000">
                <a:off x="201600" y="5650920"/>
                <a:ext cx="782280" cy="1134720"/>
              </a:xfrm>
              <a:prstGeom prst="round2SameRect">
                <a:avLst>
                  <a:gd name="adj1" fmla="val 16667"/>
                  <a:gd name="adj2" fmla="val 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632" name="Google Shape;1632;p82"/>
              <p:cNvPicPr preferRelativeResize="0"/>
              <p:nvPr/>
            </p:nvPicPr>
            <p:blipFill rotWithShape="1">
              <a:blip r:embed="rId4">
                <a:alphaModFix/>
              </a:blip>
              <a:srcRect/>
              <a:stretch/>
            </p:blipFill>
            <p:spPr>
              <a:xfrm>
                <a:off x="348480" y="5954760"/>
                <a:ext cx="665280" cy="560520"/>
              </a:xfrm>
              <a:prstGeom prst="rect">
                <a:avLst/>
              </a:prstGeom>
              <a:noFill/>
              <a:ln>
                <a:noFill/>
              </a:ln>
            </p:spPr>
          </p:pic>
        </p:grpSp>
        <p:sp>
          <p:nvSpPr>
            <p:cNvPr id="1633" name="Google Shape;1633;p82"/>
            <p:cNvSpPr/>
            <p:nvPr/>
          </p:nvSpPr>
          <p:spPr>
            <a:xfrm>
              <a:off x="1297080" y="5926680"/>
              <a:ext cx="4560480" cy="57708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pPr>
              <a:r>
                <a:rPr lang="es-CL" sz="1600" b="0" i="0" u="none" strike="noStrike" cap="none">
                  <a:solidFill>
                    <a:srgbClr val="000000"/>
                  </a:solidFill>
                  <a:latin typeface="Calibri"/>
                  <a:ea typeface="Calibri"/>
                  <a:cs typeface="Calibri"/>
                  <a:sym typeface="Calibri"/>
                </a:rPr>
                <a:t>Toda actividad debe desarrollarse </a:t>
              </a:r>
              <a:r>
                <a:rPr lang="es-CL" sz="1600" b="1" i="0" u="none" strike="noStrike" cap="none">
                  <a:solidFill>
                    <a:srgbClr val="29754D"/>
                  </a:solidFill>
                  <a:latin typeface="Calibri"/>
                  <a:ea typeface="Calibri"/>
                  <a:cs typeface="Calibri"/>
                  <a:sym typeface="Calibri"/>
                </a:rPr>
                <a:t>bajo supervisión </a:t>
              </a:r>
              <a:r>
                <a:rPr lang="es-CL" sz="1600" b="0" i="0" u="none" strike="noStrike" cap="none">
                  <a:solidFill>
                    <a:srgbClr val="000000"/>
                  </a:solidFill>
                  <a:latin typeface="Calibri"/>
                  <a:ea typeface="Calibri"/>
                  <a:cs typeface="Calibri"/>
                  <a:sym typeface="Calibri"/>
                </a:rPr>
                <a:t>de la persona a cargo del taller o laboratorio.</a:t>
              </a:r>
              <a:endParaRPr sz="1600" b="0" i="0" u="none" strike="noStrike" cap="none">
                <a:latin typeface="Arial"/>
                <a:ea typeface="Arial"/>
                <a:cs typeface="Arial"/>
                <a:sym typeface="Arial"/>
              </a:endParaRPr>
            </a:p>
          </p:txBody>
        </p:sp>
      </p:grpSp>
      <p:grpSp>
        <p:nvGrpSpPr>
          <p:cNvPr id="1634" name="Google Shape;1634;p82"/>
          <p:cNvGrpSpPr/>
          <p:nvPr/>
        </p:nvGrpSpPr>
        <p:grpSpPr>
          <a:xfrm>
            <a:off x="-4140" y="1887660"/>
            <a:ext cx="9305280" cy="782280"/>
            <a:chOff x="-4140" y="1887660"/>
            <a:chExt cx="9305280" cy="782280"/>
          </a:xfrm>
        </p:grpSpPr>
        <p:sp>
          <p:nvSpPr>
            <p:cNvPr id="1635" name="Google Shape;1635;p82"/>
            <p:cNvSpPr/>
            <p:nvPr/>
          </p:nvSpPr>
          <p:spPr>
            <a:xfrm rot="5400000">
              <a:off x="4257360" y="-2373840"/>
              <a:ext cx="782280" cy="9305280"/>
            </a:xfrm>
            <a:prstGeom prst="round2SameRect">
              <a:avLst>
                <a:gd name="adj1" fmla="val 16667"/>
                <a:gd name="adj2" fmla="val 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82"/>
            <p:cNvSpPr/>
            <p:nvPr/>
          </p:nvSpPr>
          <p:spPr>
            <a:xfrm>
              <a:off x="4015080" y="2109240"/>
              <a:ext cx="2974680" cy="33372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pPr>
              <a:r>
                <a:rPr lang="es-CL" sz="1600" b="1" i="0" u="none" strike="noStrike" cap="none">
                  <a:solidFill>
                    <a:srgbClr val="29754D"/>
                  </a:solidFill>
                  <a:latin typeface="Calibri"/>
                  <a:ea typeface="Calibri"/>
                  <a:cs typeface="Calibri"/>
                  <a:sym typeface="Calibri"/>
                </a:rPr>
                <a:t>Utilizar EPPs</a:t>
              </a:r>
              <a:r>
                <a:rPr lang="es-CL" sz="1600" b="1" i="0" u="none" strike="noStrike" cap="none">
                  <a:solidFill>
                    <a:srgbClr val="000000"/>
                  </a:solidFill>
                  <a:latin typeface="Calibri"/>
                  <a:ea typeface="Calibri"/>
                  <a:cs typeface="Calibri"/>
                  <a:sym typeface="Calibri"/>
                </a:rPr>
                <a:t> </a:t>
              </a:r>
              <a:r>
                <a:rPr lang="es-CL" sz="1600" b="0" i="0" u="none" strike="noStrike" cap="none">
                  <a:solidFill>
                    <a:srgbClr val="000000"/>
                  </a:solidFill>
                  <a:latin typeface="Calibri"/>
                  <a:ea typeface="Calibri"/>
                  <a:cs typeface="Calibri"/>
                  <a:sym typeface="Calibri"/>
                </a:rPr>
                <a:t>para el autocuidado.</a:t>
              </a:r>
              <a:endParaRPr sz="1600" b="0" i="0" u="none" strike="noStrike" cap="none">
                <a:latin typeface="Arial"/>
                <a:ea typeface="Arial"/>
                <a:cs typeface="Arial"/>
                <a:sym typeface="Arial"/>
              </a:endParaRPr>
            </a:p>
          </p:txBody>
        </p:sp>
        <p:pic>
          <p:nvPicPr>
            <p:cNvPr id="1637" name="Google Shape;1637;p82"/>
            <p:cNvPicPr preferRelativeResize="0"/>
            <p:nvPr/>
          </p:nvPicPr>
          <p:blipFill rotWithShape="1">
            <a:blip r:embed="rId5">
              <a:alphaModFix/>
            </a:blip>
            <a:srcRect/>
            <a:stretch/>
          </p:blipFill>
          <p:spPr>
            <a:xfrm>
              <a:off x="344160" y="2008800"/>
              <a:ext cx="640080" cy="539280"/>
            </a:xfrm>
            <a:prstGeom prst="rect">
              <a:avLst/>
            </a:prstGeom>
            <a:noFill/>
            <a:ln>
              <a:noFill/>
            </a:ln>
          </p:spPr>
        </p:pic>
        <p:pic>
          <p:nvPicPr>
            <p:cNvPr id="1638" name="Google Shape;1638;p82"/>
            <p:cNvPicPr preferRelativeResize="0"/>
            <p:nvPr/>
          </p:nvPicPr>
          <p:blipFill rotWithShape="1">
            <a:blip r:embed="rId6">
              <a:alphaModFix/>
            </a:blip>
            <a:srcRect/>
            <a:stretch/>
          </p:blipFill>
          <p:spPr>
            <a:xfrm>
              <a:off x="1287720" y="2008800"/>
              <a:ext cx="639360" cy="538560"/>
            </a:xfrm>
            <a:prstGeom prst="rect">
              <a:avLst/>
            </a:prstGeom>
            <a:noFill/>
            <a:ln>
              <a:noFill/>
            </a:ln>
          </p:spPr>
        </p:pic>
        <p:pic>
          <p:nvPicPr>
            <p:cNvPr id="1639" name="Google Shape;1639;p82"/>
            <p:cNvPicPr preferRelativeResize="0"/>
            <p:nvPr/>
          </p:nvPicPr>
          <p:blipFill rotWithShape="1">
            <a:blip r:embed="rId7">
              <a:alphaModFix/>
            </a:blip>
            <a:srcRect/>
            <a:stretch/>
          </p:blipFill>
          <p:spPr>
            <a:xfrm>
              <a:off x="2230560" y="2024640"/>
              <a:ext cx="601560" cy="506880"/>
            </a:xfrm>
            <a:prstGeom prst="rect">
              <a:avLst/>
            </a:prstGeom>
            <a:noFill/>
            <a:ln>
              <a:noFill/>
            </a:ln>
          </p:spPr>
        </p:pic>
        <p:pic>
          <p:nvPicPr>
            <p:cNvPr id="1640" name="Google Shape;1640;p82"/>
            <p:cNvPicPr preferRelativeResize="0"/>
            <p:nvPr/>
          </p:nvPicPr>
          <p:blipFill rotWithShape="1">
            <a:blip r:embed="rId8">
              <a:alphaModFix/>
            </a:blip>
            <a:srcRect/>
            <a:stretch/>
          </p:blipFill>
          <p:spPr>
            <a:xfrm>
              <a:off x="3135960" y="2021400"/>
              <a:ext cx="609480" cy="513360"/>
            </a:xfrm>
            <a:prstGeom prst="rect">
              <a:avLst/>
            </a:prstGeom>
            <a:noFill/>
            <a:ln>
              <a:noFill/>
            </a:ln>
          </p:spPr>
        </p:pic>
      </p:grpSp>
      <p:grpSp>
        <p:nvGrpSpPr>
          <p:cNvPr id="1641" name="Google Shape;1641;p82"/>
          <p:cNvGrpSpPr/>
          <p:nvPr/>
        </p:nvGrpSpPr>
        <p:grpSpPr>
          <a:xfrm>
            <a:off x="25380" y="4845780"/>
            <a:ext cx="5763060" cy="782280"/>
            <a:chOff x="25380" y="4845780"/>
            <a:chExt cx="5763060" cy="782280"/>
          </a:xfrm>
        </p:grpSpPr>
        <p:sp>
          <p:nvSpPr>
            <p:cNvPr id="1642" name="Google Shape;1642;p82"/>
            <p:cNvSpPr/>
            <p:nvPr/>
          </p:nvSpPr>
          <p:spPr>
            <a:xfrm>
              <a:off x="1297080" y="5068440"/>
              <a:ext cx="4491360" cy="33372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pPr>
              <a:r>
                <a:rPr lang="es-CL" sz="1600" b="1" i="0" u="none" strike="noStrike" cap="none">
                  <a:solidFill>
                    <a:srgbClr val="29754D"/>
                  </a:solidFill>
                  <a:latin typeface="Calibri"/>
                  <a:ea typeface="Calibri"/>
                  <a:cs typeface="Calibri"/>
                  <a:sym typeface="Calibri"/>
                </a:rPr>
                <a:t>Ser ordenado </a:t>
              </a:r>
              <a:r>
                <a:rPr lang="es-CL" sz="1600" b="0" i="0" u="none" strike="noStrike" cap="none">
                  <a:solidFill>
                    <a:srgbClr val="000000"/>
                  </a:solidFill>
                  <a:latin typeface="Calibri"/>
                  <a:ea typeface="Calibri"/>
                  <a:cs typeface="Calibri"/>
                  <a:sym typeface="Calibri"/>
                </a:rPr>
                <a:t>con el área de trabajo.</a:t>
              </a:r>
              <a:endParaRPr sz="1600" b="0" i="0" u="none" strike="noStrike" cap="none">
                <a:latin typeface="Arial"/>
                <a:ea typeface="Arial"/>
                <a:cs typeface="Arial"/>
                <a:sym typeface="Arial"/>
              </a:endParaRPr>
            </a:p>
          </p:txBody>
        </p:sp>
        <p:grpSp>
          <p:nvGrpSpPr>
            <p:cNvPr id="1643" name="Google Shape;1643;p82"/>
            <p:cNvGrpSpPr/>
            <p:nvPr/>
          </p:nvGrpSpPr>
          <p:grpSpPr>
            <a:xfrm>
              <a:off x="25380" y="4845780"/>
              <a:ext cx="1134720" cy="782280"/>
              <a:chOff x="25380" y="4845780"/>
              <a:chExt cx="1134720" cy="782280"/>
            </a:xfrm>
          </p:grpSpPr>
          <p:sp>
            <p:nvSpPr>
              <p:cNvPr id="1644" name="Google Shape;1644;p82"/>
              <p:cNvSpPr/>
              <p:nvPr/>
            </p:nvSpPr>
            <p:spPr>
              <a:xfrm rot="5400000">
                <a:off x="201600" y="4669560"/>
                <a:ext cx="782280" cy="1134720"/>
              </a:xfrm>
              <a:prstGeom prst="round2SameRect">
                <a:avLst>
                  <a:gd name="adj1" fmla="val 16667"/>
                  <a:gd name="adj2" fmla="val 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645" name="Google Shape;1645;p82"/>
              <p:cNvPicPr preferRelativeResize="0"/>
              <p:nvPr/>
            </p:nvPicPr>
            <p:blipFill rotWithShape="1">
              <a:blip r:embed="rId9">
                <a:alphaModFix/>
              </a:blip>
              <a:srcRect/>
              <a:stretch/>
            </p:blipFill>
            <p:spPr>
              <a:xfrm>
                <a:off x="326880" y="4956480"/>
                <a:ext cx="682560" cy="575280"/>
              </a:xfrm>
              <a:prstGeom prst="rect">
                <a:avLst/>
              </a:prstGeom>
              <a:noFill/>
              <a:ln>
                <a:noFill/>
              </a:ln>
            </p:spPr>
          </p:pic>
        </p:grpSp>
      </p:grpSp>
      <p:grpSp>
        <p:nvGrpSpPr>
          <p:cNvPr id="1646" name="Google Shape;1646;p82"/>
          <p:cNvGrpSpPr/>
          <p:nvPr/>
        </p:nvGrpSpPr>
        <p:grpSpPr>
          <a:xfrm>
            <a:off x="25380" y="3864420"/>
            <a:ext cx="6502500" cy="782280"/>
            <a:chOff x="25380" y="3864420"/>
            <a:chExt cx="6502500" cy="782280"/>
          </a:xfrm>
        </p:grpSpPr>
        <p:sp>
          <p:nvSpPr>
            <p:cNvPr id="1647" name="Google Shape;1647;p82"/>
            <p:cNvSpPr/>
            <p:nvPr/>
          </p:nvSpPr>
          <p:spPr>
            <a:xfrm>
              <a:off x="1289880" y="3963960"/>
              <a:ext cx="5238000" cy="57708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pPr>
              <a:r>
                <a:rPr lang="es-CL" sz="1600" b="1" i="0" u="none" strike="noStrike" cap="none">
                  <a:solidFill>
                    <a:srgbClr val="29754D"/>
                  </a:solidFill>
                  <a:latin typeface="Calibri"/>
                  <a:ea typeface="Calibri"/>
                  <a:cs typeface="Calibri"/>
                  <a:sym typeface="Calibri"/>
                </a:rPr>
                <a:t>Ser cuidadoso y respetuoso </a:t>
              </a:r>
              <a:r>
                <a:rPr lang="es-CL" sz="1600" b="0" i="0" u="none" strike="noStrike" cap="none">
                  <a:solidFill>
                    <a:srgbClr val="000000"/>
                  </a:solidFill>
                  <a:latin typeface="Calibri"/>
                  <a:ea typeface="Calibri"/>
                  <a:cs typeface="Calibri"/>
                  <a:sym typeface="Calibri"/>
                </a:rPr>
                <a:t>con los integrantes del equipo de trabajo, asegurando la </a:t>
              </a:r>
              <a:r>
                <a:rPr lang="es-CL" sz="1600" b="1" i="0" u="none" strike="noStrike" cap="none">
                  <a:solidFill>
                    <a:srgbClr val="29754D"/>
                  </a:solidFill>
                  <a:latin typeface="Calibri"/>
                  <a:ea typeface="Calibri"/>
                  <a:cs typeface="Calibri"/>
                  <a:sym typeface="Calibri"/>
                </a:rPr>
                <a:t>integridad física </a:t>
              </a:r>
              <a:r>
                <a:rPr lang="es-CL" sz="1600" b="0" i="0" u="none" strike="noStrike" cap="none">
                  <a:solidFill>
                    <a:srgbClr val="000000"/>
                  </a:solidFill>
                  <a:latin typeface="Calibri"/>
                  <a:ea typeface="Calibri"/>
                  <a:cs typeface="Calibri"/>
                  <a:sym typeface="Calibri"/>
                </a:rPr>
                <a:t>de todos.</a:t>
              </a:r>
              <a:endParaRPr sz="1600" b="0" i="0" u="none" strike="noStrike" cap="none">
                <a:latin typeface="Arial"/>
                <a:ea typeface="Arial"/>
                <a:cs typeface="Arial"/>
                <a:sym typeface="Arial"/>
              </a:endParaRPr>
            </a:p>
          </p:txBody>
        </p:sp>
        <p:grpSp>
          <p:nvGrpSpPr>
            <p:cNvPr id="1648" name="Google Shape;1648;p82"/>
            <p:cNvGrpSpPr/>
            <p:nvPr/>
          </p:nvGrpSpPr>
          <p:grpSpPr>
            <a:xfrm>
              <a:off x="25380" y="3864420"/>
              <a:ext cx="1134720" cy="782280"/>
              <a:chOff x="25380" y="3864420"/>
              <a:chExt cx="1134720" cy="782280"/>
            </a:xfrm>
          </p:grpSpPr>
          <p:sp>
            <p:nvSpPr>
              <p:cNvPr id="1649" name="Google Shape;1649;p82"/>
              <p:cNvSpPr/>
              <p:nvPr/>
            </p:nvSpPr>
            <p:spPr>
              <a:xfrm rot="5400000">
                <a:off x="201600" y="3688200"/>
                <a:ext cx="782280" cy="1134720"/>
              </a:xfrm>
              <a:prstGeom prst="round2SameRect">
                <a:avLst>
                  <a:gd name="adj1" fmla="val 16667"/>
                  <a:gd name="adj2" fmla="val 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650" name="Google Shape;1650;p82"/>
              <p:cNvPicPr preferRelativeResize="0"/>
              <p:nvPr/>
            </p:nvPicPr>
            <p:blipFill rotWithShape="1">
              <a:blip r:embed="rId10">
                <a:alphaModFix/>
              </a:blip>
              <a:srcRect/>
              <a:stretch/>
            </p:blipFill>
            <p:spPr>
              <a:xfrm>
                <a:off x="277200" y="3942360"/>
                <a:ext cx="740160" cy="623520"/>
              </a:xfrm>
              <a:prstGeom prst="rect">
                <a:avLst/>
              </a:prstGeom>
              <a:noFill/>
              <a:ln>
                <a:noFill/>
              </a:ln>
            </p:spPr>
          </p:pic>
        </p:grpSp>
      </p:grpSp>
      <p:pic>
        <p:nvPicPr>
          <p:cNvPr id="1651" name="Google Shape;1651;p82"/>
          <p:cNvPicPr preferRelativeResize="0"/>
          <p:nvPr/>
        </p:nvPicPr>
        <p:blipFill rotWithShape="1">
          <a:blip r:embed="rId11">
            <a:alphaModFix/>
          </a:blip>
          <a:srcRect/>
          <a:stretch/>
        </p:blipFill>
        <p:spPr>
          <a:xfrm>
            <a:off x="5836320" y="3780360"/>
            <a:ext cx="3759480" cy="3778560"/>
          </a:xfrm>
          <a:prstGeom prst="rect">
            <a:avLst/>
          </a:prstGeom>
          <a:noFill/>
          <a:ln>
            <a:noFill/>
          </a:ln>
        </p:spPr>
      </p:pic>
      <p:sp>
        <p:nvSpPr>
          <p:cNvPr id="1652" name="Google Shape;1652;p82"/>
          <p:cNvSpPr/>
          <p:nvPr/>
        </p:nvSpPr>
        <p:spPr>
          <a:xfrm>
            <a:off x="375840" y="1373760"/>
            <a:ext cx="4690080" cy="318960"/>
          </a:xfrm>
          <a:prstGeom prst="rect">
            <a:avLst/>
          </a:prstGeom>
          <a:noFill/>
          <a:ln>
            <a:noFill/>
          </a:ln>
        </p:spPr>
        <p:txBody>
          <a:bodyPr spcFirstLastPara="1" wrap="square" lIns="90000" tIns="91425" rIns="90000" bIns="91425" anchor="ctr" anchorCtr="0">
            <a:noAutofit/>
          </a:bodyPr>
          <a:lstStyle/>
          <a:p>
            <a:pPr marL="0" marR="0" lvl="0" indent="0" algn="l" rtl="0">
              <a:lnSpc>
                <a:spcPct val="80000"/>
              </a:lnSpc>
              <a:spcBef>
                <a:spcPts val="0"/>
              </a:spcBef>
              <a:spcAft>
                <a:spcPts val="0"/>
              </a:spcAft>
              <a:buNone/>
            </a:pPr>
            <a:r>
              <a:rPr lang="es-CL" sz="2800" b="1" i="0" u="none" strike="noStrike" cap="none">
                <a:solidFill>
                  <a:srgbClr val="C73E32"/>
                </a:solidFill>
                <a:latin typeface="Calibri"/>
                <a:ea typeface="Calibri"/>
                <a:cs typeface="Calibri"/>
                <a:sym typeface="Calibri"/>
              </a:rPr>
              <a:t>¡ATENCIÓN!</a:t>
            </a:r>
            <a:endParaRPr sz="2800" b="0" i="0" u="none" strike="noStrike" cap="none">
              <a:latin typeface="Arial"/>
              <a:ea typeface="Arial"/>
              <a:cs typeface="Arial"/>
              <a:sym typeface="Arial"/>
            </a:endParaRPr>
          </a:p>
        </p:txBody>
      </p:sp>
      <p:sp>
        <p:nvSpPr>
          <p:cNvPr id="1653" name="Google Shape;1653;p82"/>
          <p:cNvSpPr/>
          <p:nvPr/>
        </p:nvSpPr>
        <p:spPr>
          <a:xfrm>
            <a:off x="366480" y="1220040"/>
            <a:ext cx="4699800" cy="153000"/>
          </a:xfrm>
          <a:prstGeom prst="rect">
            <a:avLst/>
          </a:prstGeom>
          <a:noFill/>
          <a:ln>
            <a:noFill/>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1" i="0" u="none" strike="noStrike" cap="none">
                <a:solidFill>
                  <a:srgbClr val="000000"/>
                </a:solidFill>
                <a:latin typeface="Calibri"/>
                <a:ea typeface="Calibri"/>
                <a:cs typeface="Calibri"/>
                <a:sym typeface="Calibri"/>
              </a:rPr>
              <a:t>ANTES DE COMENZAR LA ACTIVIDAD:</a:t>
            </a:r>
            <a:endParaRPr sz="14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latin typeface="Arial"/>
              <a:ea typeface="Arial"/>
              <a:cs typeface="Arial"/>
              <a:sym typeface="Arial"/>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1657"/>
        <p:cNvGrpSpPr/>
        <p:nvPr/>
      </p:nvGrpSpPr>
      <p:grpSpPr>
        <a:xfrm>
          <a:off x="0" y="0"/>
          <a:ext cx="0" cy="0"/>
          <a:chOff x="0" y="0"/>
          <a:chExt cx="0" cy="0"/>
        </a:xfrm>
      </p:grpSpPr>
      <p:sp>
        <p:nvSpPr>
          <p:cNvPr id="1658" name="Google Shape;1658;p83"/>
          <p:cNvSpPr/>
          <p:nvPr/>
        </p:nvSpPr>
        <p:spPr>
          <a:xfrm>
            <a:off x="383400" y="2370240"/>
            <a:ext cx="8838360" cy="3237480"/>
          </a:xfrm>
          <a:prstGeom prst="roundRect">
            <a:avLst>
              <a:gd name="adj" fmla="val 16667"/>
            </a:avLst>
          </a:prstGeom>
          <a:solidFill>
            <a:schemeClr val="lt1"/>
          </a:solidFill>
          <a:ln w="9525" cap="flat" cmpd="sng">
            <a:solidFill>
              <a:schemeClr val="dk2"/>
            </a:solidFill>
            <a:prstDash val="solid"/>
            <a:round/>
            <a:headEnd type="none" w="sm" len="sm"/>
            <a:tailEnd type="none" w="sm" len="sm"/>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1659" name="Google Shape;1659;p83"/>
          <p:cNvSpPr/>
          <p:nvPr/>
        </p:nvSpPr>
        <p:spPr>
          <a:xfrm>
            <a:off x="5279760" y="7354440"/>
            <a:ext cx="2722680" cy="20448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83"/>
          <p:cNvSpPr/>
          <p:nvPr/>
        </p:nvSpPr>
        <p:spPr>
          <a:xfrm>
            <a:off x="375840" y="1373760"/>
            <a:ext cx="8949960" cy="318960"/>
          </a:xfrm>
          <a:prstGeom prst="rect">
            <a:avLst/>
          </a:prstGeom>
          <a:noFill/>
          <a:ln>
            <a:noFill/>
          </a:ln>
        </p:spPr>
        <p:txBody>
          <a:bodyPr spcFirstLastPara="1" wrap="square" lIns="90000" tIns="91425" rIns="90000" bIns="91425" anchor="ctr" anchorCtr="0">
            <a:noAutofit/>
          </a:bodyPr>
          <a:lstStyle/>
          <a:p>
            <a:pPr marL="0" marR="0" lvl="0" indent="0" algn="l" rtl="0">
              <a:lnSpc>
                <a:spcPct val="80000"/>
              </a:lnSpc>
              <a:spcBef>
                <a:spcPts val="0"/>
              </a:spcBef>
              <a:spcAft>
                <a:spcPts val="0"/>
              </a:spcAft>
              <a:buNone/>
            </a:pPr>
            <a:r>
              <a:rPr lang="es-CL" sz="2800" b="1" i="0" u="none" strike="noStrike" cap="none">
                <a:solidFill>
                  <a:srgbClr val="29754D"/>
                </a:solidFill>
                <a:latin typeface="Calibri"/>
                <a:ea typeface="Calibri"/>
                <a:cs typeface="Calibri"/>
                <a:sym typeface="Calibri"/>
              </a:rPr>
              <a:t>TICKET DE SALIDA</a:t>
            </a:r>
            <a:endParaRPr sz="2800" b="0" i="0" u="none" strike="noStrike" cap="none">
              <a:latin typeface="Arial"/>
              <a:ea typeface="Arial"/>
              <a:cs typeface="Arial"/>
              <a:sym typeface="Arial"/>
            </a:endParaRPr>
          </a:p>
        </p:txBody>
      </p:sp>
      <p:sp>
        <p:nvSpPr>
          <p:cNvPr id="1661" name="Google Shape;1661;p83"/>
          <p:cNvSpPr/>
          <p:nvPr/>
        </p:nvSpPr>
        <p:spPr>
          <a:xfrm>
            <a:off x="366480" y="1220040"/>
            <a:ext cx="4699800" cy="153000"/>
          </a:xfrm>
          <a:prstGeom prst="rect">
            <a:avLst/>
          </a:prstGeom>
          <a:noFill/>
          <a:ln>
            <a:noFill/>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1" i="0" u="none" strike="noStrike" cap="none">
                <a:solidFill>
                  <a:srgbClr val="000000"/>
                </a:solidFill>
                <a:latin typeface="Calibri"/>
                <a:ea typeface="Calibri"/>
                <a:cs typeface="Calibri"/>
                <a:sym typeface="Calibri"/>
              </a:rPr>
              <a:t>ANTES DE TERMINAR:</a:t>
            </a:r>
            <a:endParaRPr sz="14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latin typeface="Arial"/>
              <a:ea typeface="Arial"/>
              <a:cs typeface="Arial"/>
              <a:sym typeface="Arial"/>
            </a:endParaRPr>
          </a:p>
        </p:txBody>
      </p:sp>
      <p:sp>
        <p:nvSpPr>
          <p:cNvPr id="1662" name="Google Shape;1662;p83"/>
          <p:cNvSpPr/>
          <p:nvPr/>
        </p:nvSpPr>
        <p:spPr>
          <a:xfrm>
            <a:off x="958680" y="4106520"/>
            <a:ext cx="5106960" cy="773640"/>
          </a:xfrm>
          <a:prstGeom prst="rect">
            <a:avLst/>
          </a:prstGeom>
          <a:noFill/>
          <a:ln>
            <a:noFill/>
          </a:ln>
        </p:spPr>
        <p:txBody>
          <a:bodyPr spcFirstLastPara="1" wrap="square" lIns="90000" tIns="91425" rIns="90000" bIns="91425" anchor="ctr" anchorCtr="0">
            <a:noAutofit/>
          </a:bodyPr>
          <a:lstStyle/>
          <a:p>
            <a:pPr marL="0" marR="0" lvl="0" indent="0" algn="l" rtl="0">
              <a:lnSpc>
                <a:spcPct val="115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15000"/>
              </a:lnSpc>
              <a:spcBef>
                <a:spcPts val="0"/>
              </a:spcBef>
              <a:spcAft>
                <a:spcPts val="0"/>
              </a:spcAft>
              <a:buNone/>
            </a:pPr>
            <a:r>
              <a:rPr lang="es-CL" sz="1600" b="0" i="0" u="none" strike="noStrike" cap="none">
                <a:solidFill>
                  <a:srgbClr val="000000"/>
                </a:solidFill>
                <a:latin typeface="Calibri"/>
                <a:ea typeface="Calibri"/>
                <a:cs typeface="Calibri"/>
                <a:sym typeface="Calibri"/>
              </a:rPr>
              <a:t>¡No olvides contestar y entregar el Ticket de Salida!</a:t>
            </a:r>
            <a:endParaRPr sz="1600" b="0" i="0" u="none" strike="noStrike" cap="none">
              <a:latin typeface="Arial"/>
              <a:ea typeface="Arial"/>
              <a:cs typeface="Arial"/>
              <a:sym typeface="Arial"/>
            </a:endParaRPr>
          </a:p>
          <a:p>
            <a:pPr marL="0" marR="0" lvl="0" indent="0" algn="l" rtl="0">
              <a:lnSpc>
                <a:spcPct val="115000"/>
              </a:lnSpc>
              <a:spcBef>
                <a:spcPts val="0"/>
              </a:spcBef>
              <a:spcAft>
                <a:spcPts val="0"/>
              </a:spcAft>
              <a:buNone/>
            </a:pPr>
            <a:endParaRPr sz="1600" b="0" i="0" u="none" strike="noStrike" cap="none">
              <a:latin typeface="Arial"/>
              <a:ea typeface="Arial"/>
              <a:cs typeface="Arial"/>
              <a:sym typeface="Arial"/>
            </a:endParaRPr>
          </a:p>
          <a:p>
            <a:pPr marL="0" marR="0" lvl="0" indent="0" algn="l" rtl="0">
              <a:lnSpc>
                <a:spcPct val="115000"/>
              </a:lnSpc>
              <a:spcBef>
                <a:spcPts val="0"/>
              </a:spcBef>
              <a:spcAft>
                <a:spcPts val="0"/>
              </a:spcAft>
              <a:buNone/>
            </a:pPr>
            <a:r>
              <a:rPr lang="es-CL" sz="2100" b="1" i="0" u="none" strike="noStrike" cap="none">
                <a:solidFill>
                  <a:srgbClr val="29754D"/>
                </a:solidFill>
                <a:latin typeface="Calibri"/>
                <a:ea typeface="Calibri"/>
                <a:cs typeface="Calibri"/>
                <a:sym typeface="Calibri"/>
              </a:rPr>
              <a:t>¡Hasta la próxima! </a:t>
            </a:r>
            <a:endParaRPr sz="2100" b="0" i="0" u="none" strike="noStrike" cap="none">
              <a:latin typeface="Arial"/>
              <a:ea typeface="Arial"/>
              <a:cs typeface="Arial"/>
              <a:sym typeface="Arial"/>
            </a:endParaRPr>
          </a:p>
          <a:p>
            <a:pPr marL="0" marR="0" lvl="0" indent="0" algn="l" rtl="0">
              <a:lnSpc>
                <a:spcPct val="100000"/>
              </a:lnSpc>
              <a:spcBef>
                <a:spcPts val="0"/>
              </a:spcBef>
              <a:spcAft>
                <a:spcPts val="0"/>
              </a:spcAft>
              <a:buNone/>
            </a:pPr>
            <a:r>
              <a:rPr lang="es-CL" sz="1800" b="0" i="0" u="none" strike="noStrike" cap="none">
                <a:latin typeface="Arial"/>
                <a:ea typeface="Arial"/>
                <a:cs typeface="Arial"/>
                <a:sym typeface="Arial"/>
              </a:rPr>
              <a:t/>
            </a:r>
            <a:br>
              <a:rPr lang="es-CL" sz="1800" b="0" i="0" u="none" strike="noStrike" cap="none">
                <a:latin typeface="Arial"/>
                <a:ea typeface="Arial"/>
                <a:cs typeface="Arial"/>
                <a:sym typeface="Arial"/>
              </a:rPr>
            </a:br>
            <a:endParaRPr sz="2100" b="0" i="0" u="none" strike="noStrike" cap="none">
              <a:latin typeface="Arial"/>
              <a:ea typeface="Arial"/>
              <a:cs typeface="Arial"/>
              <a:sym typeface="Arial"/>
            </a:endParaRPr>
          </a:p>
        </p:txBody>
      </p:sp>
      <p:pic>
        <p:nvPicPr>
          <p:cNvPr id="1663" name="Google Shape;1663;p83"/>
          <p:cNvPicPr preferRelativeResize="0"/>
          <p:nvPr/>
        </p:nvPicPr>
        <p:blipFill rotWithShape="1">
          <a:blip r:embed="rId3">
            <a:alphaModFix/>
          </a:blip>
          <a:srcRect/>
          <a:stretch/>
        </p:blipFill>
        <p:spPr>
          <a:xfrm>
            <a:off x="3210840" y="4475520"/>
            <a:ext cx="673560" cy="604080"/>
          </a:xfrm>
          <a:prstGeom prst="rect">
            <a:avLst/>
          </a:prstGeom>
          <a:noFill/>
          <a:ln>
            <a:noFill/>
          </a:ln>
        </p:spPr>
      </p:pic>
      <p:pic>
        <p:nvPicPr>
          <p:cNvPr id="1664" name="Google Shape;1664;p83"/>
          <p:cNvPicPr preferRelativeResize="0"/>
          <p:nvPr/>
        </p:nvPicPr>
        <p:blipFill rotWithShape="1">
          <a:blip r:embed="rId4">
            <a:alphaModFix/>
          </a:blip>
          <a:srcRect/>
          <a:stretch/>
        </p:blipFill>
        <p:spPr>
          <a:xfrm>
            <a:off x="6137280" y="3028320"/>
            <a:ext cx="2662560" cy="4168080"/>
          </a:xfrm>
          <a:prstGeom prst="rect">
            <a:avLst/>
          </a:prstGeom>
          <a:noFill/>
          <a:ln>
            <a:noFill/>
          </a:ln>
        </p:spPr>
      </p:pic>
      <p:sp>
        <p:nvSpPr>
          <p:cNvPr id="1665" name="Google Shape;1665;p83"/>
          <p:cNvSpPr/>
          <p:nvPr/>
        </p:nvSpPr>
        <p:spPr>
          <a:xfrm>
            <a:off x="971280" y="2823840"/>
            <a:ext cx="5339880" cy="1944720"/>
          </a:xfrm>
          <a:prstGeom prst="rect">
            <a:avLst/>
          </a:prstGeom>
          <a:noFill/>
          <a:ln>
            <a:noFill/>
          </a:ln>
        </p:spPr>
        <p:txBody>
          <a:bodyPr spcFirstLastPara="1" wrap="square" lIns="90000" tIns="45000" rIns="90000" bIns="45000" anchor="t" anchorCtr="0">
            <a:spAutoFit/>
          </a:bodyPr>
          <a:lstStyle/>
          <a:p>
            <a:pPr marL="0" marR="0" lvl="0" indent="0" algn="l" rtl="0">
              <a:lnSpc>
                <a:spcPct val="90000"/>
              </a:lnSpc>
              <a:spcBef>
                <a:spcPts val="0"/>
              </a:spcBef>
              <a:spcAft>
                <a:spcPts val="0"/>
              </a:spcAft>
              <a:buNone/>
            </a:pPr>
            <a:r>
              <a:rPr lang="es-CL" sz="2900" b="0" i="0" u="none" strike="noStrike" cap="none">
                <a:solidFill>
                  <a:srgbClr val="C73E32"/>
                </a:solidFill>
                <a:latin typeface="Calibri"/>
                <a:ea typeface="Calibri"/>
                <a:cs typeface="Calibri"/>
                <a:sym typeface="Calibri"/>
              </a:rPr>
              <a:t>INSTRUMENTOS DE </a:t>
            </a:r>
            <a:r>
              <a:rPr lang="es-CL" sz="1800" b="0" i="0" u="none" strike="noStrike" cap="none">
                <a:latin typeface="Arial"/>
                <a:ea typeface="Arial"/>
                <a:cs typeface="Arial"/>
                <a:sym typeface="Arial"/>
              </a:rPr>
              <a:t/>
            </a:r>
            <a:br>
              <a:rPr lang="es-CL" sz="1800" b="0" i="0" u="none" strike="noStrike" cap="none">
                <a:latin typeface="Arial"/>
                <a:ea typeface="Arial"/>
                <a:cs typeface="Arial"/>
                <a:sym typeface="Arial"/>
              </a:rPr>
            </a:br>
            <a:r>
              <a:rPr lang="es-CL" sz="2900" b="0" i="0" u="none" strike="noStrike" cap="none">
                <a:solidFill>
                  <a:srgbClr val="C73E32"/>
                </a:solidFill>
                <a:latin typeface="Calibri"/>
                <a:ea typeface="Calibri"/>
                <a:cs typeface="Calibri"/>
                <a:sym typeface="Calibri"/>
              </a:rPr>
              <a:t>MEDICIÓN INDUSTRIAL</a:t>
            </a:r>
            <a:endParaRPr sz="2900" b="0" i="0" u="none" strike="noStrike" cap="none">
              <a:latin typeface="Arial"/>
              <a:ea typeface="Arial"/>
              <a:cs typeface="Arial"/>
              <a:sym typeface="Arial"/>
            </a:endParaRPr>
          </a:p>
          <a:p>
            <a:pPr marL="0" marR="0" lvl="0" indent="0" algn="l" rtl="0">
              <a:lnSpc>
                <a:spcPct val="80000"/>
              </a:lnSpc>
              <a:spcBef>
                <a:spcPts val="0"/>
              </a:spcBef>
              <a:spcAft>
                <a:spcPts val="0"/>
              </a:spcAft>
              <a:buNone/>
            </a:pPr>
            <a:endParaRPr sz="2900" b="0" i="0" u="none" strike="noStrike" cap="none">
              <a:latin typeface="Arial"/>
              <a:ea typeface="Arial"/>
              <a:cs typeface="Arial"/>
              <a:sym typeface="Arial"/>
            </a:endParaRPr>
          </a:p>
          <a:p>
            <a:pPr marL="0" marR="0" lvl="0" indent="0" algn="l" rtl="0">
              <a:lnSpc>
                <a:spcPct val="80000"/>
              </a:lnSpc>
              <a:spcBef>
                <a:spcPts val="0"/>
              </a:spcBef>
              <a:spcAft>
                <a:spcPts val="0"/>
              </a:spcAft>
              <a:buNone/>
            </a:pPr>
            <a:r>
              <a:rPr lang="es-CL" sz="1800" b="0" i="0" u="none" strike="noStrike" cap="none">
                <a:latin typeface="Arial"/>
                <a:ea typeface="Arial"/>
                <a:cs typeface="Arial"/>
                <a:sym typeface="Arial"/>
              </a:rPr>
              <a:t/>
            </a:r>
            <a:br>
              <a:rPr lang="es-CL" sz="1800" b="0" i="0" u="none" strike="noStrike" cap="none">
                <a:latin typeface="Arial"/>
                <a:ea typeface="Arial"/>
                <a:cs typeface="Arial"/>
                <a:sym typeface="Arial"/>
              </a:rPr>
            </a:br>
            <a:endParaRPr sz="2900" b="0" i="0" u="none" strike="noStrike" cap="none">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69"/>
        <p:cNvGrpSpPr/>
        <p:nvPr/>
      </p:nvGrpSpPr>
      <p:grpSpPr>
        <a:xfrm>
          <a:off x="0" y="0"/>
          <a:ext cx="0" cy="0"/>
          <a:chOff x="0" y="0"/>
          <a:chExt cx="0" cy="0"/>
        </a:xfrm>
      </p:grpSpPr>
      <p:sp>
        <p:nvSpPr>
          <p:cNvPr id="470" name="Google Shape;470;p9"/>
          <p:cNvSpPr/>
          <p:nvPr/>
        </p:nvSpPr>
        <p:spPr>
          <a:xfrm>
            <a:off x="4699080" y="2070000"/>
            <a:ext cx="4164840" cy="5155560"/>
          </a:xfrm>
          <a:prstGeom prst="roundRect">
            <a:avLst>
              <a:gd name="adj" fmla="val 4804"/>
            </a:avLst>
          </a:prstGeom>
          <a:solidFill>
            <a:schemeClr val="lt1"/>
          </a:solidFill>
          <a:ln w="9525" cap="flat" cmpd="sng">
            <a:solidFill>
              <a:schemeClr val="dk2"/>
            </a:solidFill>
            <a:prstDash val="solid"/>
            <a:round/>
            <a:headEnd type="none" w="sm" len="sm"/>
            <a:tailEnd type="none" w="sm" len="sm"/>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471" name="Google Shape;471;p9"/>
          <p:cNvSpPr/>
          <p:nvPr/>
        </p:nvSpPr>
        <p:spPr>
          <a:xfrm>
            <a:off x="447840" y="1214280"/>
            <a:ext cx="9030240" cy="562680"/>
          </a:xfrm>
          <a:prstGeom prst="rect">
            <a:avLst/>
          </a:prstGeom>
          <a:noFill/>
          <a:ln>
            <a:noFill/>
          </a:ln>
        </p:spPr>
        <p:txBody>
          <a:bodyPr spcFirstLastPara="1" wrap="square" lIns="90000" tIns="45000" rIns="90000" bIns="45000" anchor="t" anchorCtr="0">
            <a:spAutoFit/>
          </a:bodyPr>
          <a:lstStyle/>
          <a:p>
            <a:pPr marL="12600" marR="0" lvl="0" indent="0" algn="l" rtl="0">
              <a:lnSpc>
                <a:spcPct val="100000"/>
              </a:lnSpc>
              <a:spcBef>
                <a:spcPts val="0"/>
              </a:spcBef>
              <a:spcAft>
                <a:spcPts val="0"/>
              </a:spcAft>
              <a:buNone/>
            </a:pPr>
            <a:r>
              <a:rPr lang="es-CL" sz="3100" b="1" i="0" u="none" strike="noStrike" cap="none">
                <a:solidFill>
                  <a:srgbClr val="29754D"/>
                </a:solidFill>
                <a:latin typeface="Calibri"/>
                <a:ea typeface="Calibri"/>
                <a:cs typeface="Calibri"/>
                <a:sym typeface="Calibri"/>
              </a:rPr>
              <a:t>SENSORES DE PRESENCIA </a:t>
            </a:r>
            <a:r>
              <a:rPr lang="es-CL" sz="3100" b="0" i="0" u="none" strike="noStrike" cap="none">
                <a:solidFill>
                  <a:srgbClr val="C73E32"/>
                </a:solidFill>
                <a:latin typeface="Calibri"/>
                <a:ea typeface="Calibri"/>
                <a:cs typeface="Calibri"/>
                <a:sym typeface="Calibri"/>
              </a:rPr>
              <a:t>INDUCTIVOS</a:t>
            </a:r>
            <a:endParaRPr sz="3100" b="0" i="0" u="none" strike="noStrike" cap="none">
              <a:latin typeface="Arial"/>
              <a:ea typeface="Arial"/>
              <a:cs typeface="Arial"/>
              <a:sym typeface="Arial"/>
            </a:endParaRPr>
          </a:p>
        </p:txBody>
      </p:sp>
      <p:sp>
        <p:nvSpPr>
          <p:cNvPr id="472" name="Google Shape;472;p9"/>
          <p:cNvSpPr/>
          <p:nvPr/>
        </p:nvSpPr>
        <p:spPr>
          <a:xfrm>
            <a:off x="529200" y="2029320"/>
            <a:ext cx="4033440" cy="4758840"/>
          </a:xfrm>
          <a:prstGeom prst="rect">
            <a:avLst/>
          </a:prstGeom>
          <a:noFill/>
          <a:ln>
            <a:noFill/>
          </a:ln>
        </p:spPr>
        <p:txBody>
          <a:bodyPr spcFirstLastPara="1" wrap="square" lIns="0" tIns="0" rIns="0" bIns="0" anchor="t" anchorCtr="0">
            <a:spAutoFit/>
          </a:bodyPr>
          <a:lstStyle/>
          <a:p>
            <a:pPr marL="140400" marR="0" lvl="0" indent="-139680" algn="l" rtl="0">
              <a:lnSpc>
                <a:spcPct val="100000"/>
              </a:lnSpc>
              <a:spcBef>
                <a:spcPts val="0"/>
              </a:spcBef>
              <a:spcAft>
                <a:spcPts val="0"/>
              </a:spcAft>
              <a:buClr>
                <a:srgbClr val="000000"/>
              </a:buClr>
              <a:buSzPts val="1600"/>
              <a:buFont typeface="Arial"/>
              <a:buChar char="•"/>
            </a:pPr>
            <a:r>
              <a:rPr lang="es-CL" sz="1600" b="0" i="0" u="none" strike="noStrike" cap="none">
                <a:solidFill>
                  <a:srgbClr val="000000"/>
                </a:solidFill>
                <a:latin typeface="Calibri"/>
                <a:ea typeface="Calibri"/>
                <a:cs typeface="Calibri"/>
                <a:sym typeface="Calibri"/>
              </a:rPr>
              <a:t>Se basan en el cambio en la </a:t>
            </a:r>
            <a:r>
              <a:rPr lang="es-CL" sz="1600" b="1" i="1" u="none" strike="noStrike" cap="none">
                <a:solidFill>
                  <a:srgbClr val="000000"/>
                </a:solidFill>
                <a:latin typeface="Calibri"/>
                <a:ea typeface="Calibri"/>
                <a:cs typeface="Calibri"/>
                <a:sym typeface="Calibri"/>
              </a:rPr>
              <a:t>reluctancia del  “núcleo”</a:t>
            </a:r>
            <a:r>
              <a:rPr lang="es-CL" sz="1600" b="0" i="0" u="none" strike="noStrike" cap="none">
                <a:solidFill>
                  <a:srgbClr val="000000"/>
                </a:solidFill>
                <a:latin typeface="Calibri"/>
                <a:ea typeface="Calibri"/>
                <a:cs typeface="Calibri"/>
                <a:sym typeface="Calibri"/>
              </a:rPr>
              <a:t>.</a:t>
            </a:r>
            <a:endParaRPr sz="1600" b="0" i="0" u="none" strike="noStrike" cap="none">
              <a:latin typeface="Arial"/>
              <a:ea typeface="Arial"/>
              <a:cs typeface="Arial"/>
              <a:sym typeface="Arial"/>
            </a:endParaRPr>
          </a:p>
          <a:p>
            <a:pPr marL="140400" marR="0" lvl="0" indent="-139680" algn="l" rtl="0">
              <a:lnSpc>
                <a:spcPct val="100000"/>
              </a:lnSpc>
              <a:spcBef>
                <a:spcPts val="601"/>
              </a:spcBef>
              <a:spcAft>
                <a:spcPts val="0"/>
              </a:spcAft>
              <a:buClr>
                <a:srgbClr val="000000"/>
              </a:buClr>
              <a:buSzPts val="1600"/>
              <a:buFont typeface="Arial"/>
              <a:buChar char="•"/>
            </a:pPr>
            <a:r>
              <a:rPr lang="es-CL" sz="1600" b="0" i="0" u="none" strike="noStrike" cap="none">
                <a:solidFill>
                  <a:srgbClr val="000000"/>
                </a:solidFill>
                <a:latin typeface="Calibri"/>
                <a:ea typeface="Calibri"/>
                <a:cs typeface="Calibri"/>
                <a:sym typeface="Calibri"/>
              </a:rPr>
              <a:t>Detectan la presencia de materiales ferromagnéticos en su proximidad.</a:t>
            </a:r>
            <a:endParaRPr sz="1600" b="0" i="0" u="none" strike="noStrike" cap="none">
              <a:latin typeface="Arial"/>
              <a:ea typeface="Arial"/>
              <a:cs typeface="Arial"/>
              <a:sym typeface="Arial"/>
            </a:endParaRPr>
          </a:p>
          <a:p>
            <a:pPr marL="140400" marR="0" lvl="0" indent="-139680" algn="l" rtl="0">
              <a:lnSpc>
                <a:spcPct val="100000"/>
              </a:lnSpc>
              <a:spcBef>
                <a:spcPts val="601"/>
              </a:spcBef>
              <a:spcAft>
                <a:spcPts val="0"/>
              </a:spcAft>
              <a:buClr>
                <a:srgbClr val="000000"/>
              </a:buClr>
              <a:buSzPts val="1600"/>
              <a:buFont typeface="Arial"/>
              <a:buChar char="•"/>
            </a:pPr>
            <a:r>
              <a:rPr lang="es-CL" sz="1600" b="1" i="0" u="sng" strike="noStrike" cap="none">
                <a:solidFill>
                  <a:srgbClr val="29754D"/>
                </a:solidFill>
                <a:latin typeface="Calibri"/>
                <a:ea typeface="Calibri"/>
                <a:cs typeface="Calibri"/>
                <a:sym typeface="Calibri"/>
              </a:rPr>
              <a:t>Esquema general</a:t>
            </a:r>
            <a:r>
              <a:rPr lang="es-CL" sz="1600" b="1" i="0" u="none" strike="noStrike" cap="none">
                <a:solidFill>
                  <a:srgbClr val="29754D"/>
                </a:solidFill>
                <a:latin typeface="Calibri"/>
                <a:ea typeface="Calibri"/>
                <a:cs typeface="Calibri"/>
                <a:sym typeface="Calibri"/>
              </a:rPr>
              <a:t>:</a:t>
            </a:r>
            <a:endParaRPr sz="1600" b="0" i="0" u="none" strike="noStrike" cap="none">
              <a:latin typeface="Arial"/>
              <a:ea typeface="Arial"/>
              <a:cs typeface="Arial"/>
              <a:sym typeface="Arial"/>
            </a:endParaRPr>
          </a:p>
          <a:p>
            <a:pPr marL="302400" marR="0" lvl="0" indent="0" algn="l" rtl="0">
              <a:lnSpc>
                <a:spcPct val="100000"/>
              </a:lnSpc>
              <a:spcBef>
                <a:spcPts val="329"/>
              </a:spcBef>
              <a:spcAft>
                <a:spcPts val="0"/>
              </a:spcAft>
              <a:buNone/>
            </a:pPr>
            <a:r>
              <a:rPr lang="es-CL" sz="1600" b="0" i="0" u="none" strike="noStrike" cap="none">
                <a:solidFill>
                  <a:srgbClr val="000000"/>
                </a:solidFill>
                <a:latin typeface="Calibri"/>
                <a:ea typeface="Calibri"/>
                <a:cs typeface="Calibri"/>
                <a:sym typeface="Calibri"/>
              </a:rPr>
              <a:t>- Bobina con núcleo </a:t>
            </a:r>
            <a:r>
              <a:rPr lang="es-CL" sz="1600" b="1" i="1" u="none" strike="noStrike" cap="none">
                <a:solidFill>
                  <a:srgbClr val="000000"/>
                </a:solidFill>
                <a:latin typeface="Calibri"/>
                <a:ea typeface="Calibri"/>
                <a:cs typeface="Calibri"/>
                <a:sym typeface="Calibri"/>
              </a:rPr>
              <a:t>ferromagnético</a:t>
            </a:r>
            <a:r>
              <a:rPr lang="es-CL" sz="1600" b="0" i="0" u="none" strike="noStrike" cap="none">
                <a:solidFill>
                  <a:srgbClr val="000000"/>
                </a:solidFill>
                <a:latin typeface="Calibri"/>
                <a:ea typeface="Calibri"/>
                <a:cs typeface="Calibri"/>
                <a:sym typeface="Calibri"/>
              </a:rPr>
              <a:t>.</a:t>
            </a:r>
            <a:endParaRPr sz="1600" b="0" i="0" u="none" strike="noStrike" cap="none">
              <a:latin typeface="Arial"/>
              <a:ea typeface="Arial"/>
              <a:cs typeface="Arial"/>
              <a:sym typeface="Arial"/>
            </a:endParaRPr>
          </a:p>
          <a:p>
            <a:pPr marL="302400" marR="0" lvl="0" indent="0" algn="l" rtl="0">
              <a:lnSpc>
                <a:spcPct val="100000"/>
              </a:lnSpc>
              <a:spcBef>
                <a:spcPts val="320"/>
              </a:spcBef>
              <a:spcAft>
                <a:spcPts val="0"/>
              </a:spcAft>
              <a:buNone/>
            </a:pPr>
            <a:r>
              <a:rPr lang="es-CL" sz="1600" b="0" i="0" u="none" strike="noStrike" cap="none">
                <a:solidFill>
                  <a:srgbClr val="000000"/>
                </a:solidFill>
                <a:latin typeface="Calibri"/>
                <a:ea typeface="Calibri"/>
                <a:cs typeface="Calibri"/>
                <a:sym typeface="Calibri"/>
              </a:rPr>
              <a:t>- Circuito oscilador.</a:t>
            </a:r>
            <a:endParaRPr sz="1600" b="0" i="0" u="none" strike="noStrike" cap="none">
              <a:latin typeface="Arial"/>
              <a:ea typeface="Arial"/>
              <a:cs typeface="Arial"/>
              <a:sym typeface="Arial"/>
            </a:endParaRPr>
          </a:p>
          <a:p>
            <a:pPr marL="302400" marR="0" lvl="0" indent="0" algn="l" rtl="0">
              <a:lnSpc>
                <a:spcPct val="100000"/>
              </a:lnSpc>
              <a:spcBef>
                <a:spcPts val="320"/>
              </a:spcBef>
              <a:spcAft>
                <a:spcPts val="0"/>
              </a:spcAft>
              <a:buNone/>
            </a:pPr>
            <a:r>
              <a:rPr lang="es-CL" sz="1600" b="0" i="0" u="none" strike="noStrike" cap="none">
                <a:solidFill>
                  <a:srgbClr val="000000"/>
                </a:solidFill>
                <a:latin typeface="Calibri"/>
                <a:ea typeface="Calibri"/>
                <a:cs typeface="Calibri"/>
                <a:sym typeface="Calibri"/>
              </a:rPr>
              <a:t>- Disparador Schmitt.</a:t>
            </a:r>
            <a:endParaRPr sz="1600" b="0" i="0" u="none" strike="noStrike" cap="none">
              <a:latin typeface="Arial"/>
              <a:ea typeface="Arial"/>
              <a:cs typeface="Arial"/>
              <a:sym typeface="Arial"/>
            </a:endParaRPr>
          </a:p>
          <a:p>
            <a:pPr marL="302400" marR="0" lvl="0" indent="0" algn="l" rtl="0">
              <a:lnSpc>
                <a:spcPct val="100000"/>
              </a:lnSpc>
              <a:spcBef>
                <a:spcPts val="320"/>
              </a:spcBef>
              <a:spcAft>
                <a:spcPts val="0"/>
              </a:spcAft>
              <a:buNone/>
            </a:pPr>
            <a:r>
              <a:rPr lang="es-CL" sz="1600" b="0" i="0" u="none" strike="noStrike" cap="none">
                <a:solidFill>
                  <a:srgbClr val="000000"/>
                </a:solidFill>
                <a:latin typeface="Calibri"/>
                <a:ea typeface="Calibri"/>
                <a:cs typeface="Calibri"/>
                <a:sym typeface="Calibri"/>
              </a:rPr>
              <a:t>- Circuito amplificador a la salida.</a:t>
            </a:r>
            <a:endParaRPr sz="1600" b="0" i="0" u="none" strike="noStrike" cap="none">
              <a:latin typeface="Arial"/>
              <a:ea typeface="Arial"/>
              <a:cs typeface="Arial"/>
              <a:sym typeface="Arial"/>
            </a:endParaRPr>
          </a:p>
          <a:p>
            <a:pPr marL="140400" marR="0" lvl="0" indent="-139680" algn="l" rtl="0">
              <a:lnSpc>
                <a:spcPct val="100000"/>
              </a:lnSpc>
              <a:spcBef>
                <a:spcPts val="601"/>
              </a:spcBef>
              <a:spcAft>
                <a:spcPts val="0"/>
              </a:spcAft>
              <a:buClr>
                <a:srgbClr val="000000"/>
              </a:buClr>
              <a:buSzPts val="1600"/>
              <a:buFont typeface="Arial"/>
              <a:buChar char="•"/>
            </a:pPr>
            <a:r>
              <a:rPr lang="es-CL" sz="1600" b="0" i="0" u="none" strike="noStrike" cap="none">
                <a:solidFill>
                  <a:srgbClr val="000000"/>
                </a:solidFill>
                <a:latin typeface="Calibri"/>
                <a:ea typeface="Calibri"/>
                <a:cs typeface="Calibri"/>
                <a:sym typeface="Calibri"/>
              </a:rPr>
              <a:t>El circuito oscilador mantiene una onda senoidal  con voltaje de determinada amplitud.</a:t>
            </a:r>
            <a:endParaRPr sz="1600" b="0" i="0" u="none" strike="noStrike" cap="none">
              <a:latin typeface="Arial"/>
              <a:ea typeface="Arial"/>
              <a:cs typeface="Arial"/>
              <a:sym typeface="Arial"/>
            </a:endParaRPr>
          </a:p>
          <a:p>
            <a:pPr marL="140400" marR="0" lvl="0" indent="-139680" algn="l" rtl="0">
              <a:lnSpc>
                <a:spcPct val="100000"/>
              </a:lnSpc>
              <a:spcBef>
                <a:spcPts val="601"/>
              </a:spcBef>
              <a:spcAft>
                <a:spcPts val="0"/>
              </a:spcAft>
              <a:buClr>
                <a:srgbClr val="000000"/>
              </a:buClr>
              <a:buSzPts val="1600"/>
              <a:buFont typeface="Arial"/>
              <a:buChar char="•"/>
            </a:pPr>
            <a:r>
              <a:rPr lang="es-CL" sz="1600" b="0" i="0" u="none" strike="noStrike" cap="none">
                <a:solidFill>
                  <a:srgbClr val="000000"/>
                </a:solidFill>
                <a:latin typeface="Calibri"/>
                <a:ea typeface="Calibri"/>
                <a:cs typeface="Calibri"/>
                <a:sym typeface="Calibri"/>
              </a:rPr>
              <a:t>Al acercar un objeto ferromagnético varía la  reluctancia de la bobina, haciendo que la  amplitud de la onda disminuya.</a:t>
            </a:r>
            <a:endParaRPr sz="1600" b="0" i="0" u="none" strike="noStrike" cap="none">
              <a:latin typeface="Arial"/>
              <a:ea typeface="Arial"/>
              <a:cs typeface="Arial"/>
              <a:sym typeface="Arial"/>
            </a:endParaRPr>
          </a:p>
          <a:p>
            <a:pPr marL="140400" marR="0" lvl="0" indent="-139680" algn="l" rtl="0">
              <a:lnSpc>
                <a:spcPct val="100000"/>
              </a:lnSpc>
              <a:spcBef>
                <a:spcPts val="601"/>
              </a:spcBef>
              <a:spcAft>
                <a:spcPts val="0"/>
              </a:spcAft>
              <a:buClr>
                <a:srgbClr val="000000"/>
              </a:buClr>
              <a:buSzPts val="1600"/>
              <a:buFont typeface="Arial"/>
              <a:buChar char="•"/>
            </a:pPr>
            <a:r>
              <a:rPr lang="es-CL" sz="1600" b="0" i="0" u="none" strike="noStrike" cap="none">
                <a:solidFill>
                  <a:srgbClr val="000000"/>
                </a:solidFill>
                <a:latin typeface="Calibri"/>
                <a:ea typeface="Calibri"/>
                <a:cs typeface="Calibri"/>
                <a:sym typeface="Calibri"/>
              </a:rPr>
              <a:t>La disminución de la amplitud activa el  disparador Schmitt.</a:t>
            </a:r>
            <a:endParaRPr sz="1600" b="0" i="0" u="none" strike="noStrike" cap="none">
              <a:latin typeface="Arial"/>
              <a:ea typeface="Arial"/>
              <a:cs typeface="Arial"/>
              <a:sym typeface="Arial"/>
            </a:endParaRPr>
          </a:p>
          <a:p>
            <a:pPr marL="140400" marR="0" lvl="0" indent="-139680" algn="l" rtl="0">
              <a:lnSpc>
                <a:spcPct val="100000"/>
              </a:lnSpc>
              <a:spcBef>
                <a:spcPts val="601"/>
              </a:spcBef>
              <a:spcAft>
                <a:spcPts val="0"/>
              </a:spcAft>
              <a:buClr>
                <a:srgbClr val="000000"/>
              </a:buClr>
              <a:buSzPts val="1600"/>
              <a:buFont typeface="Arial"/>
              <a:buChar char="•"/>
            </a:pPr>
            <a:r>
              <a:rPr lang="es-CL" sz="1600" b="0" i="0" u="none" strike="noStrike" cap="none">
                <a:solidFill>
                  <a:srgbClr val="000000"/>
                </a:solidFill>
                <a:latin typeface="Calibri"/>
                <a:ea typeface="Calibri"/>
                <a:cs typeface="Calibri"/>
                <a:sym typeface="Calibri"/>
              </a:rPr>
              <a:t>Rango de detección 1-60 mm, tip.</a:t>
            </a:r>
            <a:endParaRPr sz="1600" b="0" i="0" u="none" strike="noStrike" cap="none">
              <a:latin typeface="Arial"/>
              <a:ea typeface="Arial"/>
              <a:cs typeface="Arial"/>
              <a:sym typeface="Arial"/>
            </a:endParaRPr>
          </a:p>
        </p:txBody>
      </p:sp>
      <p:sp>
        <p:nvSpPr>
          <p:cNvPr id="473" name="Google Shape;473;p9"/>
          <p:cNvSpPr/>
          <p:nvPr/>
        </p:nvSpPr>
        <p:spPr>
          <a:xfrm>
            <a:off x="5007240" y="4457520"/>
            <a:ext cx="3589200" cy="2597040"/>
          </a:xfrm>
          <a:prstGeom prst="rect">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9"/>
          <p:cNvSpPr/>
          <p:nvPr/>
        </p:nvSpPr>
        <p:spPr>
          <a:xfrm>
            <a:off x="5103360" y="2400480"/>
            <a:ext cx="3397680" cy="2207160"/>
          </a:xfrm>
          <a:prstGeom prst="rect">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3523</Words>
  <Application>Microsoft Office PowerPoint</Application>
  <PresentationFormat>Personalizado</PresentationFormat>
  <Paragraphs>615</Paragraphs>
  <Slides>83</Slides>
  <Notes>83</Notes>
  <HiddenSlides>0</HiddenSlides>
  <MMClips>0</MMClips>
  <ScaleCrop>false</ScaleCrop>
  <HeadingPairs>
    <vt:vector size="6" baseType="variant">
      <vt:variant>
        <vt:lpstr>Fuentes usadas</vt:lpstr>
      </vt:variant>
      <vt:variant>
        <vt:i4>6</vt:i4>
      </vt:variant>
      <vt:variant>
        <vt:lpstr>Tema</vt:lpstr>
      </vt:variant>
      <vt:variant>
        <vt:i4>6</vt:i4>
      </vt:variant>
      <vt:variant>
        <vt:lpstr>Títulos de diapositiva</vt:lpstr>
      </vt:variant>
      <vt:variant>
        <vt:i4>83</vt:i4>
      </vt:variant>
    </vt:vector>
  </HeadingPairs>
  <TitlesOfParts>
    <vt:vector size="95" baseType="lpstr">
      <vt:lpstr>Noto Sans Symbols</vt:lpstr>
      <vt:lpstr>Times New Roman</vt:lpstr>
      <vt:lpstr>Arial</vt:lpstr>
      <vt:lpstr>Arial Black</vt:lpstr>
      <vt:lpstr>Calibri</vt:lpstr>
      <vt:lpstr>Verdana</vt:lpstr>
      <vt:lpstr>Office Theme</vt:lpstr>
      <vt:lpstr>Office Theme</vt:lpstr>
      <vt:lpstr>Office Theme</vt:lpstr>
      <vt:lpstr>Office Theme</vt:lpstr>
      <vt:lpstr>Office Theme</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Toledo</dc:creator>
  <cp:lastModifiedBy>Toledo</cp:lastModifiedBy>
  <cp:revision>2</cp:revision>
  <dcterms:modified xsi:type="dcterms:W3CDTF">2021-02-20T01:52:23Z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15.0000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6</vt:i4>
  </property>
  <property fmtid="{D5CDD505-2E9C-101B-9397-08002B2CF9AE}" pid="8" name="PresentationFormat">
    <vt:lpwstr>Personalizado</vt:lpwstr>
  </property>
  <property fmtid="{D5CDD505-2E9C-101B-9397-08002B2CF9AE}" pid="9" name="ScaleCrop">
    <vt:bool>false</vt:bool>
  </property>
  <property fmtid="{D5CDD505-2E9C-101B-9397-08002B2CF9AE}" pid="10" name="ShareDoc">
    <vt:bool>false</vt:bool>
  </property>
  <property fmtid="{D5CDD505-2E9C-101B-9397-08002B2CF9AE}" pid="11" name="Slides">
    <vt:i4>83</vt:i4>
  </property>
</Properties>
</file>